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p:sldMasterIdLst>
    <p:sldMasterId id="2147483648" r:id="rId1"/>
    <p:sldMasterId id="2147483649" r:id="rId2"/>
    <p:sldMasterId id="2147483650" r:id="rId3"/>
  </p:sldMasterIdLst>
  <p:notesMasterIdLst>
    <p:notesMasterId r:id="rId2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Lst>
  <p:sldSz cx="13004800" cy="9753600"/>
  <p:notesSz cx="6858000" cy="9144000"/>
  <p:defaultTextStyle>
    <a:defPPr>
      <a:defRPr lang="it-IT"/>
    </a:defPPr>
    <a:lvl1pPr algn="l" rtl="0" fontAlgn="base" hangingPunct="0">
      <a:spcBef>
        <a:spcPct val="0"/>
      </a:spcBef>
      <a:spcAft>
        <a:spcPct val="0"/>
      </a:spcAft>
      <a:defRPr sz="4200" kern="1200">
        <a:solidFill>
          <a:srgbClr val="000000"/>
        </a:solidFill>
        <a:latin typeface="Gill Sans" charset="0"/>
        <a:ea typeface="Gill Sans" charset="0"/>
        <a:cs typeface="Gill Sans" charset="0"/>
        <a:sym typeface="Gill Sans" charset="0"/>
      </a:defRPr>
    </a:lvl1pPr>
    <a:lvl2pPr indent="457200" algn="l" rtl="0" fontAlgn="base" hangingPunct="0">
      <a:spcBef>
        <a:spcPct val="0"/>
      </a:spcBef>
      <a:spcAft>
        <a:spcPct val="0"/>
      </a:spcAft>
      <a:defRPr sz="4200" kern="1200">
        <a:solidFill>
          <a:srgbClr val="000000"/>
        </a:solidFill>
        <a:latin typeface="Gill Sans" charset="0"/>
        <a:ea typeface="Gill Sans" charset="0"/>
        <a:cs typeface="Gill Sans" charset="0"/>
        <a:sym typeface="Gill Sans" charset="0"/>
      </a:defRPr>
    </a:lvl2pPr>
    <a:lvl3pPr indent="914400" algn="l" rtl="0" fontAlgn="base" hangingPunct="0">
      <a:spcBef>
        <a:spcPct val="0"/>
      </a:spcBef>
      <a:spcAft>
        <a:spcPct val="0"/>
      </a:spcAft>
      <a:defRPr sz="4200" kern="1200">
        <a:solidFill>
          <a:srgbClr val="000000"/>
        </a:solidFill>
        <a:latin typeface="Gill Sans" charset="0"/>
        <a:ea typeface="Gill Sans" charset="0"/>
        <a:cs typeface="Gill Sans" charset="0"/>
        <a:sym typeface="Gill Sans" charset="0"/>
      </a:defRPr>
    </a:lvl3pPr>
    <a:lvl4pPr indent="1371600" algn="l" rtl="0" fontAlgn="base" hangingPunct="0">
      <a:spcBef>
        <a:spcPct val="0"/>
      </a:spcBef>
      <a:spcAft>
        <a:spcPct val="0"/>
      </a:spcAft>
      <a:defRPr sz="4200" kern="1200">
        <a:solidFill>
          <a:srgbClr val="000000"/>
        </a:solidFill>
        <a:latin typeface="Gill Sans" charset="0"/>
        <a:ea typeface="Gill Sans" charset="0"/>
        <a:cs typeface="Gill Sans" charset="0"/>
        <a:sym typeface="Gill Sans" charset="0"/>
      </a:defRPr>
    </a:lvl4pPr>
    <a:lvl5pPr indent="1828800" algn="l" rtl="0" fontAlgn="base" hangingPunct="0">
      <a:spcBef>
        <a:spcPct val="0"/>
      </a:spcBef>
      <a:spcAft>
        <a:spcPct val="0"/>
      </a:spcAft>
      <a:defRPr sz="4200" kern="1200">
        <a:solidFill>
          <a:srgbClr val="000000"/>
        </a:solidFill>
        <a:latin typeface="Gill Sans" charset="0"/>
        <a:ea typeface="Gill Sans" charset="0"/>
        <a:cs typeface="Gill Sans" charset="0"/>
        <a:sym typeface="Gill Sans" charset="0"/>
      </a:defRPr>
    </a:lvl5pPr>
    <a:lvl6pPr marL="2286000" algn="l" defTabSz="914400" rtl="0" eaLnBrk="1" latinLnBrk="0" hangingPunct="1">
      <a:defRPr sz="4200" kern="1200">
        <a:solidFill>
          <a:srgbClr val="000000"/>
        </a:solidFill>
        <a:latin typeface="Gill Sans" charset="0"/>
        <a:ea typeface="Gill Sans" charset="0"/>
        <a:cs typeface="Gill Sans" charset="0"/>
        <a:sym typeface="Gill Sans" charset="0"/>
      </a:defRPr>
    </a:lvl6pPr>
    <a:lvl7pPr marL="2743200" algn="l" defTabSz="914400" rtl="0" eaLnBrk="1" latinLnBrk="0" hangingPunct="1">
      <a:defRPr sz="4200" kern="1200">
        <a:solidFill>
          <a:srgbClr val="000000"/>
        </a:solidFill>
        <a:latin typeface="Gill Sans" charset="0"/>
        <a:ea typeface="Gill Sans" charset="0"/>
        <a:cs typeface="Gill Sans" charset="0"/>
        <a:sym typeface="Gill Sans" charset="0"/>
      </a:defRPr>
    </a:lvl7pPr>
    <a:lvl8pPr marL="3200400" algn="l" defTabSz="914400" rtl="0" eaLnBrk="1" latinLnBrk="0" hangingPunct="1">
      <a:defRPr sz="4200" kern="1200">
        <a:solidFill>
          <a:srgbClr val="000000"/>
        </a:solidFill>
        <a:latin typeface="Gill Sans" charset="0"/>
        <a:ea typeface="Gill Sans" charset="0"/>
        <a:cs typeface="Gill Sans" charset="0"/>
        <a:sym typeface="Gill Sans" charset="0"/>
      </a:defRPr>
    </a:lvl8pPr>
    <a:lvl9pPr marL="3657600" algn="l" defTabSz="914400" rtl="0" eaLnBrk="1" latinLnBrk="0" hangingPunct="1">
      <a:defRPr sz="4200" kern="1200">
        <a:solidFill>
          <a:srgbClr val="000000"/>
        </a:solidFill>
        <a:latin typeface="Gill Sans" charset="0"/>
        <a:ea typeface="Gill Sans" charset="0"/>
        <a:cs typeface="Gill Sans" charset="0"/>
        <a:sym typeface="Gill Sans"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1644" y="84"/>
      </p:cViewPr>
      <p:guideLst>
        <p:guide orient="horz" pos="3072"/>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Rectangle 1"/>
          <p:cNvSpPr>
            <a:spLocks/>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Rectangle 2"/>
          <p:cNvSpPr>
            <a:spLocks/>
          </p:cNvSpPr>
          <p:nvPr>
            <p:ph type="body" sz="quarter" idx="1"/>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sym typeface="Calibri" panose="020F0502020204030204" pitchFamily="34" charset="0"/>
              </a:rPr>
              <a:t>Click to edit Master text styles</a:t>
            </a:r>
          </a:p>
          <a:p>
            <a:pPr lvl="1"/>
            <a:r>
              <a:rPr lang="it-IT" altLang="it-IT" smtClean="0">
                <a:sym typeface="Calibri" panose="020F0502020204030204" pitchFamily="34" charset="0"/>
              </a:rPr>
              <a:t>Second level</a:t>
            </a:r>
          </a:p>
          <a:p>
            <a:pPr lvl="2"/>
            <a:r>
              <a:rPr lang="it-IT" altLang="it-IT" smtClean="0">
                <a:sym typeface="Calibri" panose="020F0502020204030204" pitchFamily="34" charset="0"/>
              </a:rPr>
              <a:t>Third level</a:t>
            </a:r>
          </a:p>
          <a:p>
            <a:pPr lvl="3"/>
            <a:r>
              <a:rPr lang="it-IT" altLang="it-IT" smtClean="0">
                <a:sym typeface="Calibri" panose="020F0502020204030204" pitchFamily="34" charset="0"/>
              </a:rPr>
              <a:t>Fourth level</a:t>
            </a:r>
          </a:p>
          <a:p>
            <a:pPr lvl="4"/>
            <a:r>
              <a:rPr lang="it-IT" altLang="it-IT" smtClean="0">
                <a:sym typeface="Calibri" panose="020F0502020204030204" pitchFamily="34" charset="0"/>
              </a:rPr>
              <a:t>Fifth level</a:t>
            </a:r>
          </a:p>
        </p:txBody>
      </p:sp>
    </p:spTree>
    <p:extLst>
      <p:ext uri="{BB962C8B-B14F-4D97-AF65-F5344CB8AC3E}">
        <p14:creationId xmlns:p14="http://schemas.microsoft.com/office/powerpoint/2010/main" val="2660054960"/>
      </p:ext>
    </p:extLst>
  </p:cSld>
  <p:clrMap bg1="lt1" tx1="dk1" bg2="lt2" tx2="dk2" accent1="accent1" accent2="accent2" accent3="accent3" accent4="accent4" accent5="accent5" accent6="accent6" hlink="hlink" folHlink="folHlink"/>
  <p:notesStyle>
    <a:lvl1pPr algn="l" defTabSz="457200" rtl="0" fontAlgn="base" hangingPunct="0">
      <a:spcBef>
        <a:spcPts val="40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defTabSz="457200" rtl="0" fontAlgn="base" hangingPunct="0">
      <a:spcBef>
        <a:spcPts val="40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defTabSz="457200" rtl="0" fontAlgn="base" hangingPunct="0">
      <a:spcBef>
        <a:spcPts val="40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defTabSz="457200" rtl="0" fontAlgn="base" hangingPunct="0">
      <a:spcBef>
        <a:spcPts val="40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defTabSz="457200" rtl="0" fontAlgn="base" hangingPunct="0">
      <a:spcBef>
        <a:spcPts val="40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625600" y="1597025"/>
            <a:ext cx="9753600" cy="3395663"/>
          </a:xfrm>
        </p:spPr>
        <p:txBody>
          <a:bodyPr/>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numero diapositiva 3"/>
          <p:cNvSpPr>
            <a:spLocks noGrp="1"/>
          </p:cNvSpPr>
          <p:nvPr>
            <p:ph type="sldNum" sz="quarter" idx="10"/>
          </p:nvPr>
        </p:nvSpPr>
        <p:spPr/>
        <p:txBody>
          <a:bodyPr/>
          <a:lstStyle>
            <a:lvl1pPr>
              <a:defRPr/>
            </a:lvl1pPr>
          </a:lstStyle>
          <a:p>
            <a:fld id="{36F788BA-37D4-42A6-BAE6-E23E94A32846}" type="slidenum">
              <a:rPr lang="it-IT" altLang="it-IT"/>
              <a:pPr/>
              <a:t>‹N›</a:t>
            </a:fld>
            <a:endParaRPr lang="it-IT" altLang="it-IT"/>
          </a:p>
        </p:txBody>
      </p:sp>
    </p:spTree>
    <p:extLst>
      <p:ext uri="{BB962C8B-B14F-4D97-AF65-F5344CB8AC3E}">
        <p14:creationId xmlns:p14="http://schemas.microsoft.com/office/powerpoint/2010/main" val="471786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numero diapositiva 3"/>
          <p:cNvSpPr>
            <a:spLocks noGrp="1"/>
          </p:cNvSpPr>
          <p:nvPr>
            <p:ph type="sldNum" sz="quarter" idx="10"/>
          </p:nvPr>
        </p:nvSpPr>
        <p:spPr/>
        <p:txBody>
          <a:bodyPr/>
          <a:lstStyle>
            <a:lvl1pPr>
              <a:defRPr/>
            </a:lvl1pPr>
          </a:lstStyle>
          <a:p>
            <a:fld id="{E431B401-6F15-4018-8AEF-5B5F449A3A18}" type="slidenum">
              <a:rPr lang="it-IT" altLang="it-IT"/>
              <a:pPr/>
              <a:t>‹N›</a:t>
            </a:fld>
            <a:endParaRPr lang="it-IT" altLang="it-IT"/>
          </a:p>
        </p:txBody>
      </p:sp>
    </p:spTree>
    <p:extLst>
      <p:ext uri="{BB962C8B-B14F-4D97-AF65-F5344CB8AC3E}">
        <p14:creationId xmlns:p14="http://schemas.microsoft.com/office/powerpoint/2010/main" val="2238843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9428163" y="0"/>
            <a:ext cx="2925762" cy="9752013"/>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49288" y="0"/>
            <a:ext cx="8626475" cy="9752013"/>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numero diapositiva 3"/>
          <p:cNvSpPr>
            <a:spLocks noGrp="1"/>
          </p:cNvSpPr>
          <p:nvPr>
            <p:ph type="sldNum" sz="quarter" idx="10"/>
          </p:nvPr>
        </p:nvSpPr>
        <p:spPr/>
        <p:txBody>
          <a:bodyPr/>
          <a:lstStyle>
            <a:lvl1pPr>
              <a:defRPr/>
            </a:lvl1pPr>
          </a:lstStyle>
          <a:p>
            <a:fld id="{7ACF00F6-EB98-4233-A943-CFFEDB6CF289}" type="slidenum">
              <a:rPr lang="it-IT" altLang="it-IT"/>
              <a:pPr/>
              <a:t>‹N›</a:t>
            </a:fld>
            <a:endParaRPr lang="it-IT" altLang="it-IT"/>
          </a:p>
        </p:txBody>
      </p:sp>
    </p:spTree>
    <p:extLst>
      <p:ext uri="{BB962C8B-B14F-4D97-AF65-F5344CB8AC3E}">
        <p14:creationId xmlns:p14="http://schemas.microsoft.com/office/powerpoint/2010/main" val="30861655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625600" y="1597025"/>
            <a:ext cx="9753600" cy="3395663"/>
          </a:xfrm>
          <a:prstGeom prst="rect">
            <a:avLst/>
          </a:prstGeo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numero diapositiva 3"/>
          <p:cNvSpPr>
            <a:spLocks noGrp="1"/>
          </p:cNvSpPr>
          <p:nvPr>
            <p:ph type="sldNum" sz="quarter" idx="10"/>
          </p:nvPr>
        </p:nvSpPr>
        <p:spPr/>
        <p:txBody>
          <a:bodyPr/>
          <a:lstStyle>
            <a:lvl1pPr>
              <a:defRPr/>
            </a:lvl1pPr>
          </a:lstStyle>
          <a:p>
            <a:fld id="{04608A90-E9B2-4775-AF5C-A5A762211226}" type="slidenum">
              <a:rPr lang="it-IT" altLang="it-IT"/>
              <a:pPr/>
              <a:t>‹N›</a:t>
            </a:fld>
            <a:endParaRPr lang="it-IT" altLang="it-IT"/>
          </a:p>
        </p:txBody>
      </p:sp>
    </p:spTree>
    <p:extLst>
      <p:ext uri="{BB962C8B-B14F-4D97-AF65-F5344CB8AC3E}">
        <p14:creationId xmlns:p14="http://schemas.microsoft.com/office/powerpoint/2010/main" val="1776236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893763" y="519113"/>
            <a:ext cx="11217275" cy="188595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idx="1"/>
          </p:nvPr>
        </p:nvSpPr>
        <p:spPr>
          <a:xfrm>
            <a:off x="893763" y="2597150"/>
            <a:ext cx="11217275" cy="6188075"/>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numero diapositiva 3"/>
          <p:cNvSpPr>
            <a:spLocks noGrp="1"/>
          </p:cNvSpPr>
          <p:nvPr>
            <p:ph type="sldNum" sz="quarter" idx="10"/>
          </p:nvPr>
        </p:nvSpPr>
        <p:spPr/>
        <p:txBody>
          <a:bodyPr/>
          <a:lstStyle>
            <a:lvl1pPr>
              <a:defRPr/>
            </a:lvl1pPr>
          </a:lstStyle>
          <a:p>
            <a:fld id="{D3CD2900-1A10-4A43-9A48-2540C65FF7F3}" type="slidenum">
              <a:rPr lang="it-IT" altLang="it-IT"/>
              <a:pPr/>
              <a:t>‹N›</a:t>
            </a:fld>
            <a:endParaRPr lang="it-IT" altLang="it-IT"/>
          </a:p>
        </p:txBody>
      </p:sp>
    </p:spTree>
    <p:extLst>
      <p:ext uri="{BB962C8B-B14F-4D97-AF65-F5344CB8AC3E}">
        <p14:creationId xmlns:p14="http://schemas.microsoft.com/office/powerpoint/2010/main" val="1270651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87413" y="2432050"/>
            <a:ext cx="11217275" cy="4056063"/>
          </a:xfrm>
          <a:prstGeom prst="rect">
            <a:avLst/>
          </a:prstGeo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smtClean="0"/>
              <a:t>Fare clic per modificare stili del testo dello schema</a:t>
            </a:r>
          </a:p>
        </p:txBody>
      </p:sp>
      <p:sp>
        <p:nvSpPr>
          <p:cNvPr id="4" name="Segnaposto numero diapositiva 3"/>
          <p:cNvSpPr>
            <a:spLocks noGrp="1"/>
          </p:cNvSpPr>
          <p:nvPr>
            <p:ph type="sldNum" sz="quarter" idx="10"/>
          </p:nvPr>
        </p:nvSpPr>
        <p:spPr/>
        <p:txBody>
          <a:bodyPr/>
          <a:lstStyle>
            <a:lvl1pPr>
              <a:defRPr/>
            </a:lvl1pPr>
          </a:lstStyle>
          <a:p>
            <a:fld id="{997B1281-35B7-4B45-890D-63CEB64CA307}" type="slidenum">
              <a:rPr lang="it-IT" altLang="it-IT"/>
              <a:pPr/>
              <a:t>‹N›</a:t>
            </a:fld>
            <a:endParaRPr lang="it-IT" altLang="it-IT"/>
          </a:p>
        </p:txBody>
      </p:sp>
    </p:spTree>
    <p:extLst>
      <p:ext uri="{BB962C8B-B14F-4D97-AF65-F5344CB8AC3E}">
        <p14:creationId xmlns:p14="http://schemas.microsoft.com/office/powerpoint/2010/main" val="1872761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893763" y="519113"/>
            <a:ext cx="11217275" cy="188595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93763" y="2597150"/>
            <a:ext cx="5532437" cy="6188075"/>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578600" y="2597150"/>
            <a:ext cx="5532438" cy="6188075"/>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numero diapositiva 4"/>
          <p:cNvSpPr>
            <a:spLocks noGrp="1"/>
          </p:cNvSpPr>
          <p:nvPr>
            <p:ph type="sldNum" sz="quarter" idx="10"/>
          </p:nvPr>
        </p:nvSpPr>
        <p:spPr/>
        <p:txBody>
          <a:bodyPr/>
          <a:lstStyle>
            <a:lvl1pPr>
              <a:defRPr/>
            </a:lvl1pPr>
          </a:lstStyle>
          <a:p>
            <a:fld id="{322EC0ED-A5C5-4E51-B96F-112F21F9C142}" type="slidenum">
              <a:rPr lang="it-IT" altLang="it-IT"/>
              <a:pPr/>
              <a:t>‹N›</a:t>
            </a:fld>
            <a:endParaRPr lang="it-IT" altLang="it-IT"/>
          </a:p>
        </p:txBody>
      </p:sp>
    </p:spTree>
    <p:extLst>
      <p:ext uri="{BB962C8B-B14F-4D97-AF65-F5344CB8AC3E}">
        <p14:creationId xmlns:p14="http://schemas.microsoft.com/office/powerpoint/2010/main" val="97305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95350" y="519113"/>
            <a:ext cx="11217275" cy="1885950"/>
          </a:xfrm>
          <a:prstGeom prst="rect">
            <a:avLst/>
          </a:prstGeo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895350" y="3562350"/>
            <a:ext cx="5502275" cy="5240338"/>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583363" y="3562350"/>
            <a:ext cx="5529262" cy="5240338"/>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numero diapositiva 6"/>
          <p:cNvSpPr>
            <a:spLocks noGrp="1"/>
          </p:cNvSpPr>
          <p:nvPr>
            <p:ph type="sldNum" sz="quarter" idx="10"/>
          </p:nvPr>
        </p:nvSpPr>
        <p:spPr/>
        <p:txBody>
          <a:bodyPr/>
          <a:lstStyle>
            <a:lvl1pPr>
              <a:defRPr/>
            </a:lvl1pPr>
          </a:lstStyle>
          <a:p>
            <a:fld id="{CCDCE0E8-49DA-4095-86E6-614E06CA23A5}" type="slidenum">
              <a:rPr lang="it-IT" altLang="it-IT"/>
              <a:pPr/>
              <a:t>‹N›</a:t>
            </a:fld>
            <a:endParaRPr lang="it-IT" altLang="it-IT"/>
          </a:p>
        </p:txBody>
      </p:sp>
    </p:spTree>
    <p:extLst>
      <p:ext uri="{BB962C8B-B14F-4D97-AF65-F5344CB8AC3E}">
        <p14:creationId xmlns:p14="http://schemas.microsoft.com/office/powerpoint/2010/main" val="661221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893763" y="519113"/>
            <a:ext cx="11217275" cy="1885950"/>
          </a:xfrm>
          <a:prstGeom prst="rect">
            <a:avLst/>
          </a:prstGeom>
        </p:spPr>
        <p:txBody>
          <a:bodyPr/>
          <a:lstStyle/>
          <a:p>
            <a:r>
              <a:rPr lang="it-IT" smtClean="0"/>
              <a:t>Fare clic per modificare lo stile del titolo</a:t>
            </a:r>
            <a:endParaRPr lang="it-IT"/>
          </a:p>
        </p:txBody>
      </p:sp>
      <p:sp>
        <p:nvSpPr>
          <p:cNvPr id="3" name="Segnaposto numero diapositiva 2"/>
          <p:cNvSpPr>
            <a:spLocks noGrp="1"/>
          </p:cNvSpPr>
          <p:nvPr>
            <p:ph type="sldNum" sz="quarter" idx="10"/>
          </p:nvPr>
        </p:nvSpPr>
        <p:spPr/>
        <p:txBody>
          <a:bodyPr/>
          <a:lstStyle>
            <a:lvl1pPr>
              <a:defRPr/>
            </a:lvl1pPr>
          </a:lstStyle>
          <a:p>
            <a:fld id="{6D5C8953-D47B-4F7C-9B76-E8FC0B36B8A0}" type="slidenum">
              <a:rPr lang="it-IT" altLang="it-IT"/>
              <a:pPr/>
              <a:t>‹N›</a:t>
            </a:fld>
            <a:endParaRPr lang="it-IT" altLang="it-IT"/>
          </a:p>
        </p:txBody>
      </p:sp>
    </p:spTree>
    <p:extLst>
      <p:ext uri="{BB962C8B-B14F-4D97-AF65-F5344CB8AC3E}">
        <p14:creationId xmlns:p14="http://schemas.microsoft.com/office/powerpoint/2010/main" val="1921997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numero diapositiva 1"/>
          <p:cNvSpPr>
            <a:spLocks noGrp="1"/>
          </p:cNvSpPr>
          <p:nvPr>
            <p:ph type="sldNum" sz="quarter" idx="10"/>
          </p:nvPr>
        </p:nvSpPr>
        <p:spPr/>
        <p:txBody>
          <a:bodyPr/>
          <a:lstStyle>
            <a:lvl1pPr>
              <a:defRPr/>
            </a:lvl1pPr>
          </a:lstStyle>
          <a:p>
            <a:fld id="{7908F6E4-6B9B-4D78-9F67-FEA4FC90DAD9}" type="slidenum">
              <a:rPr lang="it-IT" altLang="it-IT"/>
              <a:pPr/>
              <a:t>‹N›</a:t>
            </a:fld>
            <a:endParaRPr lang="it-IT" altLang="it-IT"/>
          </a:p>
        </p:txBody>
      </p:sp>
    </p:spTree>
    <p:extLst>
      <p:ext uri="{BB962C8B-B14F-4D97-AF65-F5344CB8AC3E}">
        <p14:creationId xmlns:p14="http://schemas.microsoft.com/office/powerpoint/2010/main" val="29130002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95350" y="650875"/>
            <a:ext cx="4194175" cy="2274888"/>
          </a:xfrm>
          <a:prstGeom prst="rect">
            <a:avLst/>
          </a:prstGeo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numero diapositiva 4"/>
          <p:cNvSpPr>
            <a:spLocks noGrp="1"/>
          </p:cNvSpPr>
          <p:nvPr>
            <p:ph type="sldNum" sz="quarter" idx="10"/>
          </p:nvPr>
        </p:nvSpPr>
        <p:spPr/>
        <p:txBody>
          <a:bodyPr/>
          <a:lstStyle>
            <a:lvl1pPr>
              <a:defRPr/>
            </a:lvl1pPr>
          </a:lstStyle>
          <a:p>
            <a:fld id="{59658B37-C252-4859-9AF4-F5AD93DFD626}" type="slidenum">
              <a:rPr lang="it-IT" altLang="it-IT"/>
              <a:pPr/>
              <a:t>‹N›</a:t>
            </a:fld>
            <a:endParaRPr lang="it-IT" altLang="it-IT"/>
          </a:p>
        </p:txBody>
      </p:sp>
    </p:spTree>
    <p:extLst>
      <p:ext uri="{BB962C8B-B14F-4D97-AF65-F5344CB8AC3E}">
        <p14:creationId xmlns:p14="http://schemas.microsoft.com/office/powerpoint/2010/main" val="1486541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numero diapositiva 3"/>
          <p:cNvSpPr>
            <a:spLocks noGrp="1"/>
          </p:cNvSpPr>
          <p:nvPr>
            <p:ph type="sldNum" sz="quarter" idx="10"/>
          </p:nvPr>
        </p:nvSpPr>
        <p:spPr/>
        <p:txBody>
          <a:bodyPr/>
          <a:lstStyle>
            <a:lvl1pPr>
              <a:defRPr/>
            </a:lvl1pPr>
          </a:lstStyle>
          <a:p>
            <a:fld id="{BD19C21F-E526-4AB8-B778-0793D81D46A6}" type="slidenum">
              <a:rPr lang="it-IT" altLang="it-IT"/>
              <a:pPr/>
              <a:t>‹N›</a:t>
            </a:fld>
            <a:endParaRPr lang="it-IT" altLang="it-IT"/>
          </a:p>
        </p:txBody>
      </p:sp>
    </p:spTree>
    <p:extLst>
      <p:ext uri="{BB962C8B-B14F-4D97-AF65-F5344CB8AC3E}">
        <p14:creationId xmlns:p14="http://schemas.microsoft.com/office/powerpoint/2010/main" val="38696311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95350" y="650875"/>
            <a:ext cx="4194175" cy="2274888"/>
          </a:xfrm>
          <a:prstGeom prst="rect">
            <a:avLst/>
          </a:prstGeo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numero diapositiva 4"/>
          <p:cNvSpPr>
            <a:spLocks noGrp="1"/>
          </p:cNvSpPr>
          <p:nvPr>
            <p:ph type="sldNum" sz="quarter" idx="10"/>
          </p:nvPr>
        </p:nvSpPr>
        <p:spPr/>
        <p:txBody>
          <a:bodyPr/>
          <a:lstStyle>
            <a:lvl1pPr>
              <a:defRPr/>
            </a:lvl1pPr>
          </a:lstStyle>
          <a:p>
            <a:fld id="{EB2D6B60-2BA1-4A1C-A357-F988106E3BC5}" type="slidenum">
              <a:rPr lang="it-IT" altLang="it-IT"/>
              <a:pPr/>
              <a:t>‹N›</a:t>
            </a:fld>
            <a:endParaRPr lang="it-IT" altLang="it-IT"/>
          </a:p>
        </p:txBody>
      </p:sp>
    </p:spTree>
    <p:extLst>
      <p:ext uri="{BB962C8B-B14F-4D97-AF65-F5344CB8AC3E}">
        <p14:creationId xmlns:p14="http://schemas.microsoft.com/office/powerpoint/2010/main" val="31754139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893763" y="519113"/>
            <a:ext cx="11217275" cy="1885950"/>
          </a:xfrm>
          <a:prstGeom prst="rect">
            <a:avLst/>
          </a:prstGeom>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93763" y="2597150"/>
            <a:ext cx="11217275" cy="6188075"/>
          </a:xfrm>
          <a:prstGeom prst="rect">
            <a:avLst/>
          </a:prstGeo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numero diapositiva 3"/>
          <p:cNvSpPr>
            <a:spLocks noGrp="1"/>
          </p:cNvSpPr>
          <p:nvPr>
            <p:ph type="sldNum" sz="quarter" idx="10"/>
          </p:nvPr>
        </p:nvSpPr>
        <p:spPr/>
        <p:txBody>
          <a:bodyPr/>
          <a:lstStyle>
            <a:lvl1pPr>
              <a:defRPr/>
            </a:lvl1pPr>
          </a:lstStyle>
          <a:p>
            <a:fld id="{E9FA799F-E596-4BBB-BAD3-735AA448AF82}" type="slidenum">
              <a:rPr lang="it-IT" altLang="it-IT"/>
              <a:pPr/>
              <a:t>‹N›</a:t>
            </a:fld>
            <a:endParaRPr lang="it-IT" altLang="it-IT"/>
          </a:p>
        </p:txBody>
      </p:sp>
    </p:spTree>
    <p:extLst>
      <p:ext uri="{BB962C8B-B14F-4D97-AF65-F5344CB8AC3E}">
        <p14:creationId xmlns:p14="http://schemas.microsoft.com/office/powerpoint/2010/main" val="31453256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9307513" y="519113"/>
            <a:ext cx="2803525" cy="8266112"/>
          </a:xfrm>
          <a:prstGeom prst="rect">
            <a:avLst/>
          </a:prstGeo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93763" y="519113"/>
            <a:ext cx="8261350" cy="8266112"/>
          </a:xfrm>
          <a:prstGeom prst="rect">
            <a:avLst/>
          </a:prstGeo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numero diapositiva 3"/>
          <p:cNvSpPr>
            <a:spLocks noGrp="1"/>
          </p:cNvSpPr>
          <p:nvPr>
            <p:ph type="sldNum" sz="quarter" idx="10"/>
          </p:nvPr>
        </p:nvSpPr>
        <p:spPr/>
        <p:txBody>
          <a:bodyPr/>
          <a:lstStyle>
            <a:lvl1pPr>
              <a:defRPr/>
            </a:lvl1pPr>
          </a:lstStyle>
          <a:p>
            <a:fld id="{26E042B9-4055-4C8B-940F-E23D8C666B5F}" type="slidenum">
              <a:rPr lang="it-IT" altLang="it-IT"/>
              <a:pPr/>
              <a:t>‹N›</a:t>
            </a:fld>
            <a:endParaRPr lang="it-IT" altLang="it-IT"/>
          </a:p>
        </p:txBody>
      </p:sp>
    </p:spTree>
    <p:extLst>
      <p:ext uri="{BB962C8B-B14F-4D97-AF65-F5344CB8AC3E}">
        <p14:creationId xmlns:p14="http://schemas.microsoft.com/office/powerpoint/2010/main" val="40458142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625600" y="1597025"/>
            <a:ext cx="9753600" cy="3395663"/>
          </a:xfrm>
          <a:prstGeom prst="rect">
            <a:avLst/>
          </a:prstGeo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numero diapositiva 3"/>
          <p:cNvSpPr>
            <a:spLocks noGrp="1"/>
          </p:cNvSpPr>
          <p:nvPr>
            <p:ph type="sldNum" sz="quarter" idx="10"/>
          </p:nvPr>
        </p:nvSpPr>
        <p:spPr/>
        <p:txBody>
          <a:bodyPr/>
          <a:lstStyle>
            <a:lvl1pPr>
              <a:defRPr/>
            </a:lvl1pPr>
          </a:lstStyle>
          <a:p>
            <a:fld id="{7B274C52-1693-47CF-8524-02EC3DF05571}" type="slidenum">
              <a:rPr lang="it-IT" altLang="it-IT"/>
              <a:pPr/>
              <a:t>‹N›</a:t>
            </a:fld>
            <a:endParaRPr lang="it-IT" altLang="it-IT"/>
          </a:p>
        </p:txBody>
      </p:sp>
    </p:spTree>
    <p:extLst>
      <p:ext uri="{BB962C8B-B14F-4D97-AF65-F5344CB8AC3E}">
        <p14:creationId xmlns:p14="http://schemas.microsoft.com/office/powerpoint/2010/main" val="18021512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893763" y="519113"/>
            <a:ext cx="11217275" cy="188595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idx="1"/>
          </p:nvPr>
        </p:nvSpPr>
        <p:spPr>
          <a:xfrm>
            <a:off x="893763" y="2597150"/>
            <a:ext cx="11217275" cy="6188075"/>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numero diapositiva 3"/>
          <p:cNvSpPr>
            <a:spLocks noGrp="1"/>
          </p:cNvSpPr>
          <p:nvPr>
            <p:ph type="sldNum" sz="quarter" idx="10"/>
          </p:nvPr>
        </p:nvSpPr>
        <p:spPr/>
        <p:txBody>
          <a:bodyPr/>
          <a:lstStyle>
            <a:lvl1pPr>
              <a:defRPr/>
            </a:lvl1pPr>
          </a:lstStyle>
          <a:p>
            <a:fld id="{8ED60FE2-7942-4D78-9FFA-637CB6C3EA9C}" type="slidenum">
              <a:rPr lang="it-IT" altLang="it-IT"/>
              <a:pPr/>
              <a:t>‹N›</a:t>
            </a:fld>
            <a:endParaRPr lang="it-IT" altLang="it-IT"/>
          </a:p>
        </p:txBody>
      </p:sp>
    </p:spTree>
    <p:extLst>
      <p:ext uri="{BB962C8B-B14F-4D97-AF65-F5344CB8AC3E}">
        <p14:creationId xmlns:p14="http://schemas.microsoft.com/office/powerpoint/2010/main" val="33473652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87413" y="2432050"/>
            <a:ext cx="11217275" cy="4056063"/>
          </a:xfrm>
          <a:prstGeom prst="rect">
            <a:avLst/>
          </a:prstGeo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smtClean="0"/>
              <a:t>Fare clic per modificare stili del testo dello schema</a:t>
            </a:r>
          </a:p>
        </p:txBody>
      </p:sp>
      <p:sp>
        <p:nvSpPr>
          <p:cNvPr id="4" name="Segnaposto numero diapositiva 3"/>
          <p:cNvSpPr>
            <a:spLocks noGrp="1"/>
          </p:cNvSpPr>
          <p:nvPr>
            <p:ph type="sldNum" sz="quarter" idx="10"/>
          </p:nvPr>
        </p:nvSpPr>
        <p:spPr/>
        <p:txBody>
          <a:bodyPr/>
          <a:lstStyle>
            <a:lvl1pPr>
              <a:defRPr/>
            </a:lvl1pPr>
          </a:lstStyle>
          <a:p>
            <a:fld id="{2EA169D9-1CC5-40FD-843A-46226B696343}" type="slidenum">
              <a:rPr lang="it-IT" altLang="it-IT"/>
              <a:pPr/>
              <a:t>‹N›</a:t>
            </a:fld>
            <a:endParaRPr lang="it-IT" altLang="it-IT"/>
          </a:p>
        </p:txBody>
      </p:sp>
    </p:spTree>
    <p:extLst>
      <p:ext uri="{BB962C8B-B14F-4D97-AF65-F5344CB8AC3E}">
        <p14:creationId xmlns:p14="http://schemas.microsoft.com/office/powerpoint/2010/main" val="21054115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893763" y="519113"/>
            <a:ext cx="11217275" cy="188595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93763" y="2597150"/>
            <a:ext cx="5532437" cy="6188075"/>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578600" y="2597150"/>
            <a:ext cx="5532438" cy="6188075"/>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numero diapositiva 4"/>
          <p:cNvSpPr>
            <a:spLocks noGrp="1"/>
          </p:cNvSpPr>
          <p:nvPr>
            <p:ph type="sldNum" sz="quarter" idx="10"/>
          </p:nvPr>
        </p:nvSpPr>
        <p:spPr/>
        <p:txBody>
          <a:bodyPr/>
          <a:lstStyle>
            <a:lvl1pPr>
              <a:defRPr/>
            </a:lvl1pPr>
          </a:lstStyle>
          <a:p>
            <a:fld id="{7314EE64-FDED-4F0C-A99C-EBE8C3E7278A}" type="slidenum">
              <a:rPr lang="it-IT" altLang="it-IT"/>
              <a:pPr/>
              <a:t>‹N›</a:t>
            </a:fld>
            <a:endParaRPr lang="it-IT" altLang="it-IT"/>
          </a:p>
        </p:txBody>
      </p:sp>
    </p:spTree>
    <p:extLst>
      <p:ext uri="{BB962C8B-B14F-4D97-AF65-F5344CB8AC3E}">
        <p14:creationId xmlns:p14="http://schemas.microsoft.com/office/powerpoint/2010/main" val="35915589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95350" y="519113"/>
            <a:ext cx="11217275" cy="1885950"/>
          </a:xfrm>
          <a:prstGeom prst="rect">
            <a:avLst/>
          </a:prstGeo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895350" y="3562350"/>
            <a:ext cx="5502275" cy="5240338"/>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583363" y="3562350"/>
            <a:ext cx="5529262" cy="5240338"/>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numero diapositiva 6"/>
          <p:cNvSpPr>
            <a:spLocks noGrp="1"/>
          </p:cNvSpPr>
          <p:nvPr>
            <p:ph type="sldNum" sz="quarter" idx="10"/>
          </p:nvPr>
        </p:nvSpPr>
        <p:spPr/>
        <p:txBody>
          <a:bodyPr/>
          <a:lstStyle>
            <a:lvl1pPr>
              <a:defRPr/>
            </a:lvl1pPr>
          </a:lstStyle>
          <a:p>
            <a:fld id="{CA80ABF4-2D2F-43D6-88E6-DE616AEC43FE}" type="slidenum">
              <a:rPr lang="it-IT" altLang="it-IT"/>
              <a:pPr/>
              <a:t>‹N›</a:t>
            </a:fld>
            <a:endParaRPr lang="it-IT" altLang="it-IT"/>
          </a:p>
        </p:txBody>
      </p:sp>
    </p:spTree>
    <p:extLst>
      <p:ext uri="{BB962C8B-B14F-4D97-AF65-F5344CB8AC3E}">
        <p14:creationId xmlns:p14="http://schemas.microsoft.com/office/powerpoint/2010/main" val="18970556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893763" y="519113"/>
            <a:ext cx="11217275" cy="1885950"/>
          </a:xfrm>
          <a:prstGeom prst="rect">
            <a:avLst/>
          </a:prstGeom>
        </p:spPr>
        <p:txBody>
          <a:bodyPr/>
          <a:lstStyle/>
          <a:p>
            <a:r>
              <a:rPr lang="it-IT" smtClean="0"/>
              <a:t>Fare clic per modificare lo stile del titolo</a:t>
            </a:r>
            <a:endParaRPr lang="it-IT"/>
          </a:p>
        </p:txBody>
      </p:sp>
      <p:sp>
        <p:nvSpPr>
          <p:cNvPr id="3" name="Segnaposto numero diapositiva 2"/>
          <p:cNvSpPr>
            <a:spLocks noGrp="1"/>
          </p:cNvSpPr>
          <p:nvPr>
            <p:ph type="sldNum" sz="quarter" idx="10"/>
          </p:nvPr>
        </p:nvSpPr>
        <p:spPr/>
        <p:txBody>
          <a:bodyPr/>
          <a:lstStyle>
            <a:lvl1pPr>
              <a:defRPr/>
            </a:lvl1pPr>
          </a:lstStyle>
          <a:p>
            <a:fld id="{376F4AA4-110A-479A-B51B-5154BFA764D8}" type="slidenum">
              <a:rPr lang="it-IT" altLang="it-IT"/>
              <a:pPr/>
              <a:t>‹N›</a:t>
            </a:fld>
            <a:endParaRPr lang="it-IT" altLang="it-IT"/>
          </a:p>
        </p:txBody>
      </p:sp>
    </p:spTree>
    <p:extLst>
      <p:ext uri="{BB962C8B-B14F-4D97-AF65-F5344CB8AC3E}">
        <p14:creationId xmlns:p14="http://schemas.microsoft.com/office/powerpoint/2010/main" val="23954045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numero diapositiva 1"/>
          <p:cNvSpPr>
            <a:spLocks noGrp="1"/>
          </p:cNvSpPr>
          <p:nvPr>
            <p:ph type="sldNum" sz="quarter" idx="10"/>
          </p:nvPr>
        </p:nvSpPr>
        <p:spPr/>
        <p:txBody>
          <a:bodyPr/>
          <a:lstStyle>
            <a:lvl1pPr>
              <a:defRPr/>
            </a:lvl1pPr>
          </a:lstStyle>
          <a:p>
            <a:fld id="{9A521A19-00F6-4EF9-9EEF-8AFC6C5DF504}" type="slidenum">
              <a:rPr lang="it-IT" altLang="it-IT"/>
              <a:pPr/>
              <a:t>‹N›</a:t>
            </a:fld>
            <a:endParaRPr lang="it-IT" altLang="it-IT"/>
          </a:p>
        </p:txBody>
      </p:sp>
    </p:spTree>
    <p:extLst>
      <p:ext uri="{BB962C8B-B14F-4D97-AF65-F5344CB8AC3E}">
        <p14:creationId xmlns:p14="http://schemas.microsoft.com/office/powerpoint/2010/main" val="248210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87413" y="2432050"/>
            <a:ext cx="11217275" cy="4056063"/>
          </a:xfrm>
        </p:spPr>
        <p:txBody>
          <a:bodyPr/>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smtClean="0"/>
              <a:t>Fare clic per modificare stili del testo dello schema</a:t>
            </a:r>
          </a:p>
        </p:txBody>
      </p:sp>
      <p:sp>
        <p:nvSpPr>
          <p:cNvPr id="4" name="Segnaposto numero diapositiva 3"/>
          <p:cNvSpPr>
            <a:spLocks noGrp="1"/>
          </p:cNvSpPr>
          <p:nvPr>
            <p:ph type="sldNum" sz="quarter" idx="10"/>
          </p:nvPr>
        </p:nvSpPr>
        <p:spPr/>
        <p:txBody>
          <a:bodyPr/>
          <a:lstStyle>
            <a:lvl1pPr>
              <a:defRPr/>
            </a:lvl1pPr>
          </a:lstStyle>
          <a:p>
            <a:fld id="{F4CF0D8A-BCCB-46FE-968C-5FF454BFD90D}" type="slidenum">
              <a:rPr lang="it-IT" altLang="it-IT"/>
              <a:pPr/>
              <a:t>‹N›</a:t>
            </a:fld>
            <a:endParaRPr lang="it-IT" altLang="it-IT"/>
          </a:p>
        </p:txBody>
      </p:sp>
    </p:spTree>
    <p:extLst>
      <p:ext uri="{BB962C8B-B14F-4D97-AF65-F5344CB8AC3E}">
        <p14:creationId xmlns:p14="http://schemas.microsoft.com/office/powerpoint/2010/main" val="4225004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95350" y="650875"/>
            <a:ext cx="4194175" cy="2274888"/>
          </a:xfrm>
          <a:prstGeom prst="rect">
            <a:avLst/>
          </a:prstGeo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numero diapositiva 4"/>
          <p:cNvSpPr>
            <a:spLocks noGrp="1"/>
          </p:cNvSpPr>
          <p:nvPr>
            <p:ph type="sldNum" sz="quarter" idx="10"/>
          </p:nvPr>
        </p:nvSpPr>
        <p:spPr/>
        <p:txBody>
          <a:bodyPr/>
          <a:lstStyle>
            <a:lvl1pPr>
              <a:defRPr/>
            </a:lvl1pPr>
          </a:lstStyle>
          <a:p>
            <a:fld id="{26E533E1-69E0-4DB6-8D12-0898463F0029}" type="slidenum">
              <a:rPr lang="it-IT" altLang="it-IT"/>
              <a:pPr/>
              <a:t>‹N›</a:t>
            </a:fld>
            <a:endParaRPr lang="it-IT" altLang="it-IT"/>
          </a:p>
        </p:txBody>
      </p:sp>
    </p:spTree>
    <p:extLst>
      <p:ext uri="{BB962C8B-B14F-4D97-AF65-F5344CB8AC3E}">
        <p14:creationId xmlns:p14="http://schemas.microsoft.com/office/powerpoint/2010/main" val="42147976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95350" y="650875"/>
            <a:ext cx="4194175" cy="2274888"/>
          </a:xfrm>
          <a:prstGeom prst="rect">
            <a:avLst/>
          </a:prstGeo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numero diapositiva 4"/>
          <p:cNvSpPr>
            <a:spLocks noGrp="1"/>
          </p:cNvSpPr>
          <p:nvPr>
            <p:ph type="sldNum" sz="quarter" idx="10"/>
          </p:nvPr>
        </p:nvSpPr>
        <p:spPr/>
        <p:txBody>
          <a:bodyPr/>
          <a:lstStyle>
            <a:lvl1pPr>
              <a:defRPr/>
            </a:lvl1pPr>
          </a:lstStyle>
          <a:p>
            <a:fld id="{3452132D-BBEA-4889-9606-B30522D90822}" type="slidenum">
              <a:rPr lang="it-IT" altLang="it-IT"/>
              <a:pPr/>
              <a:t>‹N›</a:t>
            </a:fld>
            <a:endParaRPr lang="it-IT" altLang="it-IT"/>
          </a:p>
        </p:txBody>
      </p:sp>
    </p:spTree>
    <p:extLst>
      <p:ext uri="{BB962C8B-B14F-4D97-AF65-F5344CB8AC3E}">
        <p14:creationId xmlns:p14="http://schemas.microsoft.com/office/powerpoint/2010/main" val="3300111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893763" y="519113"/>
            <a:ext cx="11217275" cy="1885950"/>
          </a:xfrm>
          <a:prstGeom prst="rect">
            <a:avLst/>
          </a:prstGeom>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93763" y="2597150"/>
            <a:ext cx="11217275" cy="6188075"/>
          </a:xfrm>
          <a:prstGeom prst="rect">
            <a:avLst/>
          </a:prstGeo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numero diapositiva 3"/>
          <p:cNvSpPr>
            <a:spLocks noGrp="1"/>
          </p:cNvSpPr>
          <p:nvPr>
            <p:ph type="sldNum" sz="quarter" idx="10"/>
          </p:nvPr>
        </p:nvSpPr>
        <p:spPr/>
        <p:txBody>
          <a:bodyPr/>
          <a:lstStyle>
            <a:lvl1pPr>
              <a:defRPr/>
            </a:lvl1pPr>
          </a:lstStyle>
          <a:p>
            <a:fld id="{D292C338-AA1E-4A5E-8CA1-83D5A31F3EE6}" type="slidenum">
              <a:rPr lang="it-IT" altLang="it-IT"/>
              <a:pPr/>
              <a:t>‹N›</a:t>
            </a:fld>
            <a:endParaRPr lang="it-IT" altLang="it-IT"/>
          </a:p>
        </p:txBody>
      </p:sp>
    </p:spTree>
    <p:extLst>
      <p:ext uri="{BB962C8B-B14F-4D97-AF65-F5344CB8AC3E}">
        <p14:creationId xmlns:p14="http://schemas.microsoft.com/office/powerpoint/2010/main" val="39822041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9307513" y="519113"/>
            <a:ext cx="2803525" cy="8266112"/>
          </a:xfrm>
          <a:prstGeom prst="rect">
            <a:avLst/>
          </a:prstGeo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93763" y="519113"/>
            <a:ext cx="8261350" cy="8266112"/>
          </a:xfrm>
          <a:prstGeom prst="rect">
            <a:avLst/>
          </a:prstGeo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numero diapositiva 3"/>
          <p:cNvSpPr>
            <a:spLocks noGrp="1"/>
          </p:cNvSpPr>
          <p:nvPr>
            <p:ph type="sldNum" sz="quarter" idx="10"/>
          </p:nvPr>
        </p:nvSpPr>
        <p:spPr/>
        <p:txBody>
          <a:bodyPr/>
          <a:lstStyle>
            <a:lvl1pPr>
              <a:defRPr/>
            </a:lvl1pPr>
          </a:lstStyle>
          <a:p>
            <a:fld id="{9934EC98-069D-4E3C-BF44-F331462113C1}" type="slidenum">
              <a:rPr lang="it-IT" altLang="it-IT"/>
              <a:pPr/>
              <a:t>‹N›</a:t>
            </a:fld>
            <a:endParaRPr lang="it-IT" altLang="it-IT"/>
          </a:p>
        </p:txBody>
      </p:sp>
    </p:spTree>
    <p:extLst>
      <p:ext uri="{BB962C8B-B14F-4D97-AF65-F5344CB8AC3E}">
        <p14:creationId xmlns:p14="http://schemas.microsoft.com/office/powerpoint/2010/main" val="1435925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49288" y="2274888"/>
            <a:ext cx="5775325" cy="74771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577013" y="2274888"/>
            <a:ext cx="5776912" cy="74771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numero diapositiva 4"/>
          <p:cNvSpPr>
            <a:spLocks noGrp="1"/>
          </p:cNvSpPr>
          <p:nvPr>
            <p:ph type="sldNum" sz="quarter" idx="10"/>
          </p:nvPr>
        </p:nvSpPr>
        <p:spPr/>
        <p:txBody>
          <a:bodyPr/>
          <a:lstStyle>
            <a:lvl1pPr>
              <a:defRPr/>
            </a:lvl1pPr>
          </a:lstStyle>
          <a:p>
            <a:fld id="{C4462F23-1E4E-438C-81E5-04ADA40418AC}" type="slidenum">
              <a:rPr lang="it-IT" altLang="it-IT"/>
              <a:pPr/>
              <a:t>‹N›</a:t>
            </a:fld>
            <a:endParaRPr lang="it-IT" altLang="it-IT"/>
          </a:p>
        </p:txBody>
      </p:sp>
    </p:spTree>
    <p:extLst>
      <p:ext uri="{BB962C8B-B14F-4D97-AF65-F5344CB8AC3E}">
        <p14:creationId xmlns:p14="http://schemas.microsoft.com/office/powerpoint/2010/main" val="2715139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95350" y="519113"/>
            <a:ext cx="11217275" cy="1885950"/>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895350" y="3562350"/>
            <a:ext cx="5502275" cy="5240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583363" y="3562350"/>
            <a:ext cx="5529262" cy="5240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numero diapositiva 6"/>
          <p:cNvSpPr>
            <a:spLocks noGrp="1"/>
          </p:cNvSpPr>
          <p:nvPr>
            <p:ph type="sldNum" sz="quarter" idx="10"/>
          </p:nvPr>
        </p:nvSpPr>
        <p:spPr/>
        <p:txBody>
          <a:bodyPr/>
          <a:lstStyle>
            <a:lvl1pPr>
              <a:defRPr/>
            </a:lvl1pPr>
          </a:lstStyle>
          <a:p>
            <a:fld id="{415C2A4C-86D5-4552-9973-B995DA6090DF}" type="slidenum">
              <a:rPr lang="it-IT" altLang="it-IT"/>
              <a:pPr/>
              <a:t>‹N›</a:t>
            </a:fld>
            <a:endParaRPr lang="it-IT" altLang="it-IT"/>
          </a:p>
        </p:txBody>
      </p:sp>
    </p:spTree>
    <p:extLst>
      <p:ext uri="{BB962C8B-B14F-4D97-AF65-F5344CB8AC3E}">
        <p14:creationId xmlns:p14="http://schemas.microsoft.com/office/powerpoint/2010/main" val="571974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numero diapositiva 2"/>
          <p:cNvSpPr>
            <a:spLocks noGrp="1"/>
          </p:cNvSpPr>
          <p:nvPr>
            <p:ph type="sldNum" sz="quarter" idx="10"/>
          </p:nvPr>
        </p:nvSpPr>
        <p:spPr/>
        <p:txBody>
          <a:bodyPr/>
          <a:lstStyle>
            <a:lvl1pPr>
              <a:defRPr/>
            </a:lvl1pPr>
          </a:lstStyle>
          <a:p>
            <a:fld id="{16A41B35-2AEB-499A-8BC5-85C1A59F3025}" type="slidenum">
              <a:rPr lang="it-IT" altLang="it-IT"/>
              <a:pPr/>
              <a:t>‹N›</a:t>
            </a:fld>
            <a:endParaRPr lang="it-IT" altLang="it-IT"/>
          </a:p>
        </p:txBody>
      </p:sp>
    </p:spTree>
    <p:extLst>
      <p:ext uri="{BB962C8B-B14F-4D97-AF65-F5344CB8AC3E}">
        <p14:creationId xmlns:p14="http://schemas.microsoft.com/office/powerpoint/2010/main" val="2181253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numero diapositiva 1"/>
          <p:cNvSpPr>
            <a:spLocks noGrp="1"/>
          </p:cNvSpPr>
          <p:nvPr>
            <p:ph type="sldNum" sz="quarter" idx="10"/>
          </p:nvPr>
        </p:nvSpPr>
        <p:spPr/>
        <p:txBody>
          <a:bodyPr/>
          <a:lstStyle>
            <a:lvl1pPr>
              <a:defRPr/>
            </a:lvl1pPr>
          </a:lstStyle>
          <a:p>
            <a:fld id="{FC13DA69-05FB-4B08-92A2-5C54A731C46A}" type="slidenum">
              <a:rPr lang="it-IT" altLang="it-IT"/>
              <a:pPr/>
              <a:t>‹N›</a:t>
            </a:fld>
            <a:endParaRPr lang="it-IT" altLang="it-IT"/>
          </a:p>
        </p:txBody>
      </p:sp>
    </p:spTree>
    <p:extLst>
      <p:ext uri="{BB962C8B-B14F-4D97-AF65-F5344CB8AC3E}">
        <p14:creationId xmlns:p14="http://schemas.microsoft.com/office/powerpoint/2010/main" val="3013340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95350" y="650875"/>
            <a:ext cx="4194175" cy="2274888"/>
          </a:xfrm>
        </p:spPr>
        <p:txBody>
          <a:bodyPr/>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numero diapositiva 4"/>
          <p:cNvSpPr>
            <a:spLocks noGrp="1"/>
          </p:cNvSpPr>
          <p:nvPr>
            <p:ph type="sldNum" sz="quarter" idx="10"/>
          </p:nvPr>
        </p:nvSpPr>
        <p:spPr/>
        <p:txBody>
          <a:bodyPr/>
          <a:lstStyle>
            <a:lvl1pPr>
              <a:defRPr/>
            </a:lvl1pPr>
          </a:lstStyle>
          <a:p>
            <a:fld id="{8A1F5994-E5C6-4012-99C3-33D918C6659D}" type="slidenum">
              <a:rPr lang="it-IT" altLang="it-IT"/>
              <a:pPr/>
              <a:t>‹N›</a:t>
            </a:fld>
            <a:endParaRPr lang="it-IT" altLang="it-IT"/>
          </a:p>
        </p:txBody>
      </p:sp>
    </p:spTree>
    <p:extLst>
      <p:ext uri="{BB962C8B-B14F-4D97-AF65-F5344CB8AC3E}">
        <p14:creationId xmlns:p14="http://schemas.microsoft.com/office/powerpoint/2010/main" val="4182928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95350" y="650875"/>
            <a:ext cx="4194175" cy="2274888"/>
          </a:xfrm>
        </p:spPr>
        <p:txBody>
          <a:bodyPr/>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numero diapositiva 4"/>
          <p:cNvSpPr>
            <a:spLocks noGrp="1"/>
          </p:cNvSpPr>
          <p:nvPr>
            <p:ph type="sldNum" sz="quarter" idx="10"/>
          </p:nvPr>
        </p:nvSpPr>
        <p:spPr/>
        <p:txBody>
          <a:bodyPr/>
          <a:lstStyle>
            <a:lvl1pPr>
              <a:defRPr/>
            </a:lvl1pPr>
          </a:lstStyle>
          <a:p>
            <a:fld id="{E23E2CF0-381F-4DBD-84DD-CA654E56F86A}" type="slidenum">
              <a:rPr lang="it-IT" altLang="it-IT"/>
              <a:pPr/>
              <a:t>‹N›</a:t>
            </a:fld>
            <a:endParaRPr lang="it-IT" altLang="it-IT"/>
          </a:p>
        </p:txBody>
      </p:sp>
    </p:spTree>
    <p:extLst>
      <p:ext uri="{BB962C8B-B14F-4D97-AF65-F5344CB8AC3E}">
        <p14:creationId xmlns:p14="http://schemas.microsoft.com/office/powerpoint/2010/main" val="2787461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5" name="Rectangle 1"/>
          <p:cNvSpPr>
            <a:spLocks/>
          </p:cNvSpPr>
          <p:nvPr>
            <p:ph type="title"/>
          </p:nvPr>
        </p:nvSpPr>
        <p:spPr bwMode="auto">
          <a:xfrm>
            <a:off x="649288" y="0"/>
            <a:ext cx="11704637" cy="201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it-IT" altLang="it-IT" smtClean="0">
                <a:sym typeface="Gill Sans" charset="0"/>
              </a:rPr>
              <a:t>Click to edit Master title style</a:t>
            </a:r>
          </a:p>
        </p:txBody>
      </p:sp>
      <p:sp>
        <p:nvSpPr>
          <p:cNvPr id="1026" name="Rectangle 2"/>
          <p:cNvSpPr>
            <a:spLocks/>
          </p:cNvSpPr>
          <p:nvPr>
            <p:ph type="body" idx="1"/>
          </p:nvPr>
        </p:nvSpPr>
        <p:spPr bwMode="auto">
          <a:xfrm>
            <a:off x="649288" y="2274888"/>
            <a:ext cx="11704637" cy="7477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it-IT" altLang="it-IT" smtClean="0">
                <a:sym typeface="Gill Sans" charset="0"/>
              </a:rPr>
              <a:t>Click to edit Master text styles</a:t>
            </a:r>
          </a:p>
          <a:p>
            <a:pPr lvl="1"/>
            <a:r>
              <a:rPr lang="it-IT" altLang="it-IT" smtClean="0">
                <a:sym typeface="Gill Sans" charset="0"/>
              </a:rPr>
              <a:t>Second level</a:t>
            </a:r>
          </a:p>
          <a:p>
            <a:pPr lvl="2"/>
            <a:r>
              <a:rPr lang="it-IT" altLang="it-IT" smtClean="0">
                <a:sym typeface="Gill Sans" charset="0"/>
              </a:rPr>
              <a:t>Third level</a:t>
            </a:r>
          </a:p>
          <a:p>
            <a:pPr lvl="3"/>
            <a:r>
              <a:rPr lang="it-IT" altLang="it-IT" smtClean="0">
                <a:sym typeface="Gill Sans" charset="0"/>
              </a:rPr>
              <a:t>Fourth level</a:t>
            </a:r>
          </a:p>
          <a:p>
            <a:pPr lvl="4"/>
            <a:r>
              <a:rPr lang="it-IT" altLang="it-IT" smtClean="0">
                <a:sym typeface="Gill Sans" charset="0"/>
              </a:rPr>
              <a:t>Fifth level</a:t>
            </a:r>
          </a:p>
        </p:txBody>
      </p:sp>
      <p:sp>
        <p:nvSpPr>
          <p:cNvPr id="1027" name="Rectangle 3"/>
          <p:cNvSpPr>
            <a:spLocks/>
          </p:cNvSpPr>
          <p:nvPr>
            <p:ph type="sldNum" sz="quarter" idx="2"/>
          </p:nvPr>
        </p:nvSpPr>
        <p:spPr bwMode="auto">
          <a:xfrm>
            <a:off x="6284913" y="8778875"/>
            <a:ext cx="3033712"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ctr" anchorCtr="0" compatLnSpc="1">
            <a:prstTxWarp prst="textNoShape">
              <a:avLst/>
            </a:prstTxWarp>
          </a:bodyPr>
          <a:lstStyle>
            <a:lvl1pPr algn="r">
              <a:defRPr sz="1200"/>
            </a:lvl1pPr>
          </a:lstStyle>
          <a:p>
            <a:fld id="{B1154DD0-4195-4903-921F-11B816F61118}"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rtl="0" fontAlgn="base" hangingPunct="0">
        <a:spcBef>
          <a:spcPct val="0"/>
        </a:spcBef>
        <a:spcAft>
          <a:spcPct val="0"/>
        </a:spcAft>
        <a:defRPr sz="8400" kern="1200">
          <a:solidFill>
            <a:srgbClr val="000000"/>
          </a:solidFill>
          <a:latin typeface="+mj-lt"/>
          <a:ea typeface="+mj-ea"/>
          <a:cs typeface="+mj-cs"/>
          <a:sym typeface="Gill Sans" charset="0"/>
        </a:defRPr>
      </a:lvl1pPr>
      <a:lvl2pPr algn="ctr" rtl="0" fontAlgn="base" hangingPunct="0">
        <a:spcBef>
          <a:spcPct val="0"/>
        </a:spcBef>
        <a:spcAft>
          <a:spcPct val="0"/>
        </a:spcAft>
        <a:defRPr sz="8400">
          <a:solidFill>
            <a:srgbClr val="000000"/>
          </a:solidFill>
          <a:latin typeface="Gill Sans" charset="0"/>
          <a:ea typeface="Gill Sans" charset="0"/>
          <a:cs typeface="Gill Sans" charset="0"/>
          <a:sym typeface="Gill Sans" charset="0"/>
        </a:defRPr>
      </a:lvl2pPr>
      <a:lvl3pPr algn="ctr" rtl="0" fontAlgn="base" hangingPunct="0">
        <a:spcBef>
          <a:spcPct val="0"/>
        </a:spcBef>
        <a:spcAft>
          <a:spcPct val="0"/>
        </a:spcAft>
        <a:defRPr sz="8400">
          <a:solidFill>
            <a:srgbClr val="000000"/>
          </a:solidFill>
          <a:latin typeface="Gill Sans" charset="0"/>
          <a:ea typeface="Gill Sans" charset="0"/>
          <a:cs typeface="Gill Sans" charset="0"/>
          <a:sym typeface="Gill Sans" charset="0"/>
        </a:defRPr>
      </a:lvl3pPr>
      <a:lvl4pPr algn="ctr" rtl="0" fontAlgn="base" hangingPunct="0">
        <a:spcBef>
          <a:spcPct val="0"/>
        </a:spcBef>
        <a:spcAft>
          <a:spcPct val="0"/>
        </a:spcAft>
        <a:defRPr sz="8400">
          <a:solidFill>
            <a:srgbClr val="000000"/>
          </a:solidFill>
          <a:latin typeface="Gill Sans" charset="0"/>
          <a:ea typeface="Gill Sans" charset="0"/>
          <a:cs typeface="Gill Sans" charset="0"/>
          <a:sym typeface="Gill Sans" charset="0"/>
        </a:defRPr>
      </a:lvl4pPr>
      <a:lvl5pPr algn="ctr" rtl="0" fontAlgn="base" hangingPunct="0">
        <a:spcBef>
          <a:spcPct val="0"/>
        </a:spcBef>
        <a:spcAft>
          <a:spcPct val="0"/>
        </a:spcAft>
        <a:defRPr sz="8400">
          <a:solidFill>
            <a:srgbClr val="000000"/>
          </a:solidFill>
          <a:latin typeface="Gill Sans" charset="0"/>
          <a:ea typeface="Gill Sans" charset="0"/>
          <a:cs typeface="Gill Sans" charset="0"/>
          <a:sym typeface="Gill Sans" charset="0"/>
        </a:defRPr>
      </a:lvl5pPr>
      <a:lvl6pPr marL="457200" algn="ctr" rtl="0" fontAlgn="base" hangingPunct="0">
        <a:spcBef>
          <a:spcPct val="0"/>
        </a:spcBef>
        <a:spcAft>
          <a:spcPct val="0"/>
        </a:spcAft>
        <a:defRPr sz="8400">
          <a:solidFill>
            <a:srgbClr val="000000"/>
          </a:solidFill>
          <a:latin typeface="Gill Sans" charset="0"/>
          <a:ea typeface="Gill Sans" charset="0"/>
          <a:cs typeface="Gill Sans" charset="0"/>
          <a:sym typeface="Gill Sans" charset="0"/>
        </a:defRPr>
      </a:lvl6pPr>
      <a:lvl7pPr marL="914400" algn="ctr" rtl="0" fontAlgn="base" hangingPunct="0">
        <a:spcBef>
          <a:spcPct val="0"/>
        </a:spcBef>
        <a:spcAft>
          <a:spcPct val="0"/>
        </a:spcAft>
        <a:defRPr sz="8400">
          <a:solidFill>
            <a:srgbClr val="000000"/>
          </a:solidFill>
          <a:latin typeface="Gill Sans" charset="0"/>
          <a:ea typeface="Gill Sans" charset="0"/>
          <a:cs typeface="Gill Sans" charset="0"/>
          <a:sym typeface="Gill Sans" charset="0"/>
        </a:defRPr>
      </a:lvl7pPr>
      <a:lvl8pPr marL="1371600" algn="ctr" rtl="0" fontAlgn="base" hangingPunct="0">
        <a:spcBef>
          <a:spcPct val="0"/>
        </a:spcBef>
        <a:spcAft>
          <a:spcPct val="0"/>
        </a:spcAft>
        <a:defRPr sz="8400">
          <a:solidFill>
            <a:srgbClr val="000000"/>
          </a:solidFill>
          <a:latin typeface="Gill Sans" charset="0"/>
          <a:ea typeface="Gill Sans" charset="0"/>
          <a:cs typeface="Gill Sans" charset="0"/>
          <a:sym typeface="Gill Sans" charset="0"/>
        </a:defRPr>
      </a:lvl8pPr>
      <a:lvl9pPr marL="1828800" algn="ctr" rtl="0" fontAlgn="base" hangingPunct="0">
        <a:spcBef>
          <a:spcPct val="0"/>
        </a:spcBef>
        <a:spcAft>
          <a:spcPct val="0"/>
        </a:spcAft>
        <a:defRPr sz="8400">
          <a:solidFill>
            <a:srgbClr val="000000"/>
          </a:solidFill>
          <a:latin typeface="Gill Sans" charset="0"/>
          <a:ea typeface="Gill Sans" charset="0"/>
          <a:cs typeface="Gill Sans" charset="0"/>
          <a:sym typeface="Gill Sans" charset="0"/>
        </a:defRPr>
      </a:lvl9pPr>
    </p:titleStyle>
    <p:bodyStyle>
      <a:lvl1pPr marL="342900" indent="-342900" algn="ctr" rtl="0" fontAlgn="base" hangingPunct="0">
        <a:spcBef>
          <a:spcPct val="0"/>
        </a:spcBef>
        <a:spcAft>
          <a:spcPct val="0"/>
        </a:spcAft>
        <a:buSzPct val="100000"/>
        <a:buChar char="»"/>
        <a:defRPr sz="3600" kern="1200">
          <a:solidFill>
            <a:srgbClr val="000000"/>
          </a:solidFill>
          <a:latin typeface="+mn-lt"/>
          <a:ea typeface="+mn-ea"/>
          <a:cs typeface="+mn-cs"/>
          <a:sym typeface="Gill Sans" charset="0"/>
        </a:defRPr>
      </a:lvl1pPr>
      <a:lvl2pPr marL="1028700" indent="-571500" algn="ctr" rtl="0" fontAlgn="base" hangingPunct="0">
        <a:spcBef>
          <a:spcPct val="0"/>
        </a:spcBef>
        <a:spcAft>
          <a:spcPct val="0"/>
        </a:spcAft>
        <a:buSzPct val="100000"/>
        <a:buChar char="–"/>
        <a:defRPr sz="3600" kern="1200">
          <a:solidFill>
            <a:srgbClr val="000000"/>
          </a:solidFill>
          <a:latin typeface="+mn-lt"/>
          <a:ea typeface="+mn-ea"/>
          <a:cs typeface="+mn-cs"/>
          <a:sym typeface="Gill Sans" charset="0"/>
        </a:defRPr>
      </a:lvl2pPr>
      <a:lvl3pPr marL="1371600" indent="-457200" algn="ctr" rtl="0" fontAlgn="base" hangingPunct="0">
        <a:spcBef>
          <a:spcPct val="0"/>
        </a:spcBef>
        <a:spcAft>
          <a:spcPct val="0"/>
        </a:spcAft>
        <a:buSzPct val="100000"/>
        <a:buChar char="•"/>
        <a:defRPr sz="3600" kern="1200">
          <a:solidFill>
            <a:srgbClr val="000000"/>
          </a:solidFill>
          <a:latin typeface="+mn-lt"/>
          <a:ea typeface="+mn-ea"/>
          <a:cs typeface="+mn-cs"/>
          <a:sym typeface="Gill Sans" charset="0"/>
        </a:defRPr>
      </a:lvl3pPr>
      <a:lvl4pPr marL="1828800" indent="-457200" algn="ctr" rtl="0" fontAlgn="base" hangingPunct="0">
        <a:spcBef>
          <a:spcPct val="0"/>
        </a:spcBef>
        <a:spcAft>
          <a:spcPct val="0"/>
        </a:spcAft>
        <a:buSzPct val="100000"/>
        <a:buChar char="–"/>
        <a:defRPr sz="3600" kern="1200">
          <a:solidFill>
            <a:srgbClr val="000000"/>
          </a:solidFill>
          <a:latin typeface="+mn-lt"/>
          <a:ea typeface="+mn-ea"/>
          <a:cs typeface="+mn-cs"/>
          <a:sym typeface="Gill Sans" charset="0"/>
        </a:defRPr>
      </a:lvl4pPr>
      <a:lvl5pPr marL="2286000" indent="-457200" algn="ctr" rtl="0" fontAlgn="base" hangingPunct="0">
        <a:spcBef>
          <a:spcPct val="0"/>
        </a:spcBef>
        <a:spcAft>
          <a:spcPct val="0"/>
        </a:spcAft>
        <a:buSzPct val="100000"/>
        <a:buChar char="»"/>
        <a:defRPr sz="3600" kern="1200">
          <a:solidFill>
            <a:srgbClr val="000000"/>
          </a:solidFill>
          <a:latin typeface="+mn-lt"/>
          <a:ea typeface="+mn-ea"/>
          <a:cs typeface="+mn-cs"/>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EEECE1"/>
        </a:solidFill>
        <a:effectLst/>
      </p:bgPr>
    </p:bg>
    <p:spTree>
      <p:nvGrpSpPr>
        <p:cNvPr id="1" name=""/>
        <p:cNvGrpSpPr/>
        <p:nvPr/>
      </p:nvGrpSpPr>
      <p:grpSpPr>
        <a:xfrm>
          <a:off x="0" y="0"/>
          <a:ext cx="0" cy="0"/>
          <a:chOff x="0" y="0"/>
          <a:chExt cx="0" cy="0"/>
        </a:xfrm>
      </p:grpSpPr>
      <p:sp>
        <p:nvSpPr>
          <p:cNvPr id="2049" name="Rectangle 1"/>
          <p:cNvSpPr>
            <a:spLocks/>
          </p:cNvSpPr>
          <p:nvPr>
            <p:ph type="sldNum" sz="quarter" idx="2"/>
          </p:nvPr>
        </p:nvSpPr>
        <p:spPr bwMode="auto">
          <a:xfrm>
            <a:off x="10598150" y="8880475"/>
            <a:ext cx="476250" cy="53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65023" tIns="65023" rIns="65023" bIns="65023" numCol="1" anchor="t" anchorCtr="0" compatLnSpc="1">
            <a:prstTxWarp prst="textNoShape">
              <a:avLst/>
            </a:prstTxWarp>
          </a:bodyPr>
          <a:lstStyle>
            <a:lvl1pPr algn="ctr" defTabSz="649288">
              <a:defRPr sz="260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stStyle>
          <a:p>
            <a:fld id="{9FA6E790-70BE-4374-A797-1610FAA6791D}"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rtl="0" fontAlgn="base" hangingPunct="0">
        <a:spcBef>
          <a:spcPct val="0"/>
        </a:spcBef>
        <a:spcAft>
          <a:spcPct val="0"/>
        </a:spcAft>
        <a:defRPr sz="8400" kern="1200">
          <a:solidFill>
            <a:srgbClr val="000000"/>
          </a:solidFill>
          <a:latin typeface="+mj-lt"/>
          <a:ea typeface="+mj-ea"/>
          <a:cs typeface="+mj-cs"/>
          <a:sym typeface="Gill Sans" charset="0"/>
        </a:defRPr>
      </a:lvl1pPr>
      <a:lvl2pPr algn="ctr" rtl="0" fontAlgn="base" hangingPunct="0">
        <a:spcBef>
          <a:spcPct val="0"/>
        </a:spcBef>
        <a:spcAft>
          <a:spcPct val="0"/>
        </a:spcAft>
        <a:defRPr sz="8400">
          <a:solidFill>
            <a:srgbClr val="000000"/>
          </a:solidFill>
          <a:latin typeface="Gill Sans" charset="0"/>
          <a:ea typeface="Gill Sans" charset="0"/>
          <a:cs typeface="Gill Sans" charset="0"/>
          <a:sym typeface="Gill Sans" charset="0"/>
        </a:defRPr>
      </a:lvl2pPr>
      <a:lvl3pPr algn="ctr" rtl="0" fontAlgn="base" hangingPunct="0">
        <a:spcBef>
          <a:spcPct val="0"/>
        </a:spcBef>
        <a:spcAft>
          <a:spcPct val="0"/>
        </a:spcAft>
        <a:defRPr sz="8400">
          <a:solidFill>
            <a:srgbClr val="000000"/>
          </a:solidFill>
          <a:latin typeface="Gill Sans" charset="0"/>
          <a:ea typeface="Gill Sans" charset="0"/>
          <a:cs typeface="Gill Sans" charset="0"/>
          <a:sym typeface="Gill Sans" charset="0"/>
        </a:defRPr>
      </a:lvl3pPr>
      <a:lvl4pPr algn="ctr" rtl="0" fontAlgn="base" hangingPunct="0">
        <a:spcBef>
          <a:spcPct val="0"/>
        </a:spcBef>
        <a:spcAft>
          <a:spcPct val="0"/>
        </a:spcAft>
        <a:defRPr sz="8400">
          <a:solidFill>
            <a:srgbClr val="000000"/>
          </a:solidFill>
          <a:latin typeface="Gill Sans" charset="0"/>
          <a:ea typeface="Gill Sans" charset="0"/>
          <a:cs typeface="Gill Sans" charset="0"/>
          <a:sym typeface="Gill Sans" charset="0"/>
        </a:defRPr>
      </a:lvl4pPr>
      <a:lvl5pPr algn="ctr" rtl="0" fontAlgn="base" hangingPunct="0">
        <a:spcBef>
          <a:spcPct val="0"/>
        </a:spcBef>
        <a:spcAft>
          <a:spcPct val="0"/>
        </a:spcAft>
        <a:defRPr sz="8400">
          <a:solidFill>
            <a:srgbClr val="000000"/>
          </a:solidFill>
          <a:latin typeface="Gill Sans" charset="0"/>
          <a:ea typeface="Gill Sans" charset="0"/>
          <a:cs typeface="Gill Sans" charset="0"/>
          <a:sym typeface="Gill Sans" charset="0"/>
        </a:defRPr>
      </a:lvl5pPr>
      <a:lvl6pPr marL="457200" algn="ctr" rtl="0" fontAlgn="base" hangingPunct="0">
        <a:spcBef>
          <a:spcPct val="0"/>
        </a:spcBef>
        <a:spcAft>
          <a:spcPct val="0"/>
        </a:spcAft>
        <a:defRPr sz="8400">
          <a:solidFill>
            <a:srgbClr val="000000"/>
          </a:solidFill>
          <a:latin typeface="Gill Sans" charset="0"/>
          <a:ea typeface="Gill Sans" charset="0"/>
          <a:cs typeface="Gill Sans" charset="0"/>
          <a:sym typeface="Gill Sans" charset="0"/>
        </a:defRPr>
      </a:lvl6pPr>
      <a:lvl7pPr marL="914400" algn="ctr" rtl="0" fontAlgn="base" hangingPunct="0">
        <a:spcBef>
          <a:spcPct val="0"/>
        </a:spcBef>
        <a:spcAft>
          <a:spcPct val="0"/>
        </a:spcAft>
        <a:defRPr sz="8400">
          <a:solidFill>
            <a:srgbClr val="000000"/>
          </a:solidFill>
          <a:latin typeface="Gill Sans" charset="0"/>
          <a:ea typeface="Gill Sans" charset="0"/>
          <a:cs typeface="Gill Sans" charset="0"/>
          <a:sym typeface="Gill Sans" charset="0"/>
        </a:defRPr>
      </a:lvl7pPr>
      <a:lvl8pPr marL="1371600" algn="ctr" rtl="0" fontAlgn="base" hangingPunct="0">
        <a:spcBef>
          <a:spcPct val="0"/>
        </a:spcBef>
        <a:spcAft>
          <a:spcPct val="0"/>
        </a:spcAft>
        <a:defRPr sz="8400">
          <a:solidFill>
            <a:srgbClr val="000000"/>
          </a:solidFill>
          <a:latin typeface="Gill Sans" charset="0"/>
          <a:ea typeface="Gill Sans" charset="0"/>
          <a:cs typeface="Gill Sans" charset="0"/>
          <a:sym typeface="Gill Sans" charset="0"/>
        </a:defRPr>
      </a:lvl8pPr>
      <a:lvl9pPr marL="1828800" algn="ctr" rtl="0" fontAlgn="base" hangingPunct="0">
        <a:spcBef>
          <a:spcPct val="0"/>
        </a:spcBef>
        <a:spcAft>
          <a:spcPct val="0"/>
        </a:spcAft>
        <a:defRPr sz="8400">
          <a:solidFill>
            <a:srgbClr val="000000"/>
          </a:solidFill>
          <a:latin typeface="Gill Sans" charset="0"/>
          <a:ea typeface="Gill Sans" charset="0"/>
          <a:cs typeface="Gill Sans" charset="0"/>
          <a:sym typeface="Gill Sans" charset="0"/>
        </a:defRPr>
      </a:lvl9pPr>
    </p:titleStyle>
    <p:bodyStyle>
      <a:lvl1pPr marL="342900" indent="-342900" algn="ctr" rtl="0" fontAlgn="base" hangingPunct="0">
        <a:spcBef>
          <a:spcPct val="0"/>
        </a:spcBef>
        <a:spcAft>
          <a:spcPct val="0"/>
        </a:spcAft>
        <a:buSzPct val="100000"/>
        <a:buChar char="»"/>
        <a:defRPr sz="3600" kern="1200">
          <a:solidFill>
            <a:srgbClr val="000000"/>
          </a:solidFill>
          <a:latin typeface="+mn-lt"/>
          <a:ea typeface="+mn-ea"/>
          <a:cs typeface="+mn-cs"/>
          <a:sym typeface="Gill Sans" charset="0"/>
        </a:defRPr>
      </a:lvl1pPr>
      <a:lvl2pPr marL="1028700" indent="-571500" algn="ctr" rtl="0" fontAlgn="base" hangingPunct="0">
        <a:spcBef>
          <a:spcPct val="0"/>
        </a:spcBef>
        <a:spcAft>
          <a:spcPct val="0"/>
        </a:spcAft>
        <a:buSzPct val="100000"/>
        <a:buChar char="–"/>
        <a:defRPr sz="3600" kern="1200">
          <a:solidFill>
            <a:srgbClr val="000000"/>
          </a:solidFill>
          <a:latin typeface="+mn-lt"/>
          <a:ea typeface="+mn-ea"/>
          <a:cs typeface="+mn-cs"/>
          <a:sym typeface="Gill Sans" charset="0"/>
        </a:defRPr>
      </a:lvl2pPr>
      <a:lvl3pPr marL="1371600" indent="-457200" algn="ctr" rtl="0" fontAlgn="base" hangingPunct="0">
        <a:spcBef>
          <a:spcPct val="0"/>
        </a:spcBef>
        <a:spcAft>
          <a:spcPct val="0"/>
        </a:spcAft>
        <a:buSzPct val="100000"/>
        <a:buChar char="•"/>
        <a:defRPr sz="3600" kern="1200">
          <a:solidFill>
            <a:srgbClr val="000000"/>
          </a:solidFill>
          <a:latin typeface="+mn-lt"/>
          <a:ea typeface="+mn-ea"/>
          <a:cs typeface="+mn-cs"/>
          <a:sym typeface="Gill Sans" charset="0"/>
        </a:defRPr>
      </a:lvl3pPr>
      <a:lvl4pPr marL="1828800" indent="-457200" algn="ctr" rtl="0" fontAlgn="base" hangingPunct="0">
        <a:spcBef>
          <a:spcPct val="0"/>
        </a:spcBef>
        <a:spcAft>
          <a:spcPct val="0"/>
        </a:spcAft>
        <a:buSzPct val="100000"/>
        <a:buChar char="–"/>
        <a:defRPr sz="3600" kern="1200">
          <a:solidFill>
            <a:srgbClr val="000000"/>
          </a:solidFill>
          <a:latin typeface="+mn-lt"/>
          <a:ea typeface="+mn-ea"/>
          <a:cs typeface="+mn-cs"/>
          <a:sym typeface="Gill Sans" charset="0"/>
        </a:defRPr>
      </a:lvl4pPr>
      <a:lvl5pPr marL="2286000" indent="-457200" algn="ctr" rtl="0" fontAlgn="base" hangingPunct="0">
        <a:spcBef>
          <a:spcPct val="0"/>
        </a:spcBef>
        <a:spcAft>
          <a:spcPct val="0"/>
        </a:spcAft>
        <a:buSzPct val="100000"/>
        <a:buChar char="»"/>
        <a:defRPr sz="3600" kern="1200">
          <a:solidFill>
            <a:srgbClr val="000000"/>
          </a:solidFill>
          <a:latin typeface="+mn-lt"/>
          <a:ea typeface="+mn-ea"/>
          <a:cs typeface="+mn-cs"/>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rgbClr val="EEECE1"/>
        </a:solidFill>
        <a:effectLst/>
      </p:bgPr>
    </p:bg>
    <p:spTree>
      <p:nvGrpSpPr>
        <p:cNvPr id="1" name=""/>
        <p:cNvGrpSpPr/>
        <p:nvPr/>
      </p:nvGrpSpPr>
      <p:grpSpPr>
        <a:xfrm>
          <a:off x="0" y="0"/>
          <a:ext cx="0" cy="0"/>
          <a:chOff x="0" y="0"/>
          <a:chExt cx="0" cy="0"/>
        </a:xfrm>
      </p:grpSpPr>
      <p:sp>
        <p:nvSpPr>
          <p:cNvPr id="3073" name="Rectangle 1"/>
          <p:cNvSpPr>
            <a:spLocks/>
          </p:cNvSpPr>
          <p:nvPr>
            <p:ph type="sldNum" sz="quarter" idx="2"/>
          </p:nvPr>
        </p:nvSpPr>
        <p:spPr bwMode="auto">
          <a:xfrm>
            <a:off x="6284913" y="8778875"/>
            <a:ext cx="3033712"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ctr" anchorCtr="0" compatLnSpc="1">
            <a:prstTxWarp prst="textNoShape">
              <a:avLst/>
            </a:prstTxWarp>
          </a:bodyPr>
          <a:lstStyle>
            <a:lvl1pPr algn="r">
              <a:defRPr sz="1200"/>
            </a:lvl1pPr>
          </a:lstStyle>
          <a:p>
            <a:fld id="{79D4C840-1F9C-4E01-BFE1-73EE49E88BB6}"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hangingPunct="0">
        <a:spcBef>
          <a:spcPct val="0"/>
        </a:spcBef>
        <a:spcAft>
          <a:spcPct val="0"/>
        </a:spcAft>
        <a:defRPr sz="8400" kern="1200">
          <a:solidFill>
            <a:srgbClr val="000000"/>
          </a:solidFill>
          <a:latin typeface="+mj-lt"/>
          <a:ea typeface="+mj-ea"/>
          <a:cs typeface="+mj-cs"/>
          <a:sym typeface="Gill Sans" charset="0"/>
        </a:defRPr>
      </a:lvl1pPr>
      <a:lvl2pPr algn="ctr" rtl="0" fontAlgn="base" hangingPunct="0">
        <a:spcBef>
          <a:spcPct val="0"/>
        </a:spcBef>
        <a:spcAft>
          <a:spcPct val="0"/>
        </a:spcAft>
        <a:defRPr sz="8400">
          <a:solidFill>
            <a:srgbClr val="000000"/>
          </a:solidFill>
          <a:latin typeface="Gill Sans" charset="0"/>
          <a:ea typeface="Gill Sans" charset="0"/>
          <a:cs typeface="Gill Sans" charset="0"/>
          <a:sym typeface="Gill Sans" charset="0"/>
        </a:defRPr>
      </a:lvl2pPr>
      <a:lvl3pPr algn="ctr" rtl="0" fontAlgn="base" hangingPunct="0">
        <a:spcBef>
          <a:spcPct val="0"/>
        </a:spcBef>
        <a:spcAft>
          <a:spcPct val="0"/>
        </a:spcAft>
        <a:defRPr sz="8400">
          <a:solidFill>
            <a:srgbClr val="000000"/>
          </a:solidFill>
          <a:latin typeface="Gill Sans" charset="0"/>
          <a:ea typeface="Gill Sans" charset="0"/>
          <a:cs typeface="Gill Sans" charset="0"/>
          <a:sym typeface="Gill Sans" charset="0"/>
        </a:defRPr>
      </a:lvl3pPr>
      <a:lvl4pPr algn="ctr" rtl="0" fontAlgn="base" hangingPunct="0">
        <a:spcBef>
          <a:spcPct val="0"/>
        </a:spcBef>
        <a:spcAft>
          <a:spcPct val="0"/>
        </a:spcAft>
        <a:defRPr sz="8400">
          <a:solidFill>
            <a:srgbClr val="000000"/>
          </a:solidFill>
          <a:latin typeface="Gill Sans" charset="0"/>
          <a:ea typeface="Gill Sans" charset="0"/>
          <a:cs typeface="Gill Sans" charset="0"/>
          <a:sym typeface="Gill Sans" charset="0"/>
        </a:defRPr>
      </a:lvl4pPr>
      <a:lvl5pPr algn="ctr" rtl="0" fontAlgn="base" hangingPunct="0">
        <a:spcBef>
          <a:spcPct val="0"/>
        </a:spcBef>
        <a:spcAft>
          <a:spcPct val="0"/>
        </a:spcAft>
        <a:defRPr sz="8400">
          <a:solidFill>
            <a:srgbClr val="000000"/>
          </a:solidFill>
          <a:latin typeface="Gill Sans" charset="0"/>
          <a:ea typeface="Gill Sans" charset="0"/>
          <a:cs typeface="Gill Sans" charset="0"/>
          <a:sym typeface="Gill Sans" charset="0"/>
        </a:defRPr>
      </a:lvl5pPr>
      <a:lvl6pPr marL="457200" algn="ctr" rtl="0" fontAlgn="base" hangingPunct="0">
        <a:spcBef>
          <a:spcPct val="0"/>
        </a:spcBef>
        <a:spcAft>
          <a:spcPct val="0"/>
        </a:spcAft>
        <a:defRPr sz="8400">
          <a:solidFill>
            <a:srgbClr val="000000"/>
          </a:solidFill>
          <a:latin typeface="Gill Sans" charset="0"/>
          <a:ea typeface="Gill Sans" charset="0"/>
          <a:cs typeface="Gill Sans" charset="0"/>
          <a:sym typeface="Gill Sans" charset="0"/>
        </a:defRPr>
      </a:lvl6pPr>
      <a:lvl7pPr marL="914400" algn="ctr" rtl="0" fontAlgn="base" hangingPunct="0">
        <a:spcBef>
          <a:spcPct val="0"/>
        </a:spcBef>
        <a:spcAft>
          <a:spcPct val="0"/>
        </a:spcAft>
        <a:defRPr sz="8400">
          <a:solidFill>
            <a:srgbClr val="000000"/>
          </a:solidFill>
          <a:latin typeface="Gill Sans" charset="0"/>
          <a:ea typeface="Gill Sans" charset="0"/>
          <a:cs typeface="Gill Sans" charset="0"/>
          <a:sym typeface="Gill Sans" charset="0"/>
        </a:defRPr>
      </a:lvl7pPr>
      <a:lvl8pPr marL="1371600" algn="ctr" rtl="0" fontAlgn="base" hangingPunct="0">
        <a:spcBef>
          <a:spcPct val="0"/>
        </a:spcBef>
        <a:spcAft>
          <a:spcPct val="0"/>
        </a:spcAft>
        <a:defRPr sz="8400">
          <a:solidFill>
            <a:srgbClr val="000000"/>
          </a:solidFill>
          <a:latin typeface="Gill Sans" charset="0"/>
          <a:ea typeface="Gill Sans" charset="0"/>
          <a:cs typeface="Gill Sans" charset="0"/>
          <a:sym typeface="Gill Sans" charset="0"/>
        </a:defRPr>
      </a:lvl8pPr>
      <a:lvl9pPr marL="1828800" algn="ctr" rtl="0" fontAlgn="base" hangingPunct="0">
        <a:spcBef>
          <a:spcPct val="0"/>
        </a:spcBef>
        <a:spcAft>
          <a:spcPct val="0"/>
        </a:spcAft>
        <a:defRPr sz="8400">
          <a:solidFill>
            <a:srgbClr val="000000"/>
          </a:solidFill>
          <a:latin typeface="Gill Sans" charset="0"/>
          <a:ea typeface="Gill Sans" charset="0"/>
          <a:cs typeface="Gill Sans" charset="0"/>
          <a:sym typeface="Gill Sans" charset="0"/>
        </a:defRPr>
      </a:lvl9pPr>
    </p:titleStyle>
    <p:bodyStyle>
      <a:lvl1pPr marL="342900" indent="-342900" algn="ctr" rtl="0" fontAlgn="base" hangingPunct="0">
        <a:spcBef>
          <a:spcPct val="0"/>
        </a:spcBef>
        <a:spcAft>
          <a:spcPct val="0"/>
        </a:spcAft>
        <a:buSzPct val="100000"/>
        <a:buChar char="»"/>
        <a:defRPr sz="3600" kern="1200">
          <a:solidFill>
            <a:srgbClr val="000000"/>
          </a:solidFill>
          <a:latin typeface="+mn-lt"/>
          <a:ea typeface="+mn-ea"/>
          <a:cs typeface="+mn-cs"/>
          <a:sym typeface="Gill Sans" charset="0"/>
        </a:defRPr>
      </a:lvl1pPr>
      <a:lvl2pPr marL="1028700" indent="-571500" algn="ctr" rtl="0" fontAlgn="base" hangingPunct="0">
        <a:spcBef>
          <a:spcPct val="0"/>
        </a:spcBef>
        <a:spcAft>
          <a:spcPct val="0"/>
        </a:spcAft>
        <a:buSzPct val="100000"/>
        <a:buChar char="–"/>
        <a:defRPr sz="3600" kern="1200">
          <a:solidFill>
            <a:srgbClr val="000000"/>
          </a:solidFill>
          <a:latin typeface="+mn-lt"/>
          <a:ea typeface="+mn-ea"/>
          <a:cs typeface="+mn-cs"/>
          <a:sym typeface="Gill Sans" charset="0"/>
        </a:defRPr>
      </a:lvl2pPr>
      <a:lvl3pPr marL="1371600" indent="-457200" algn="ctr" rtl="0" fontAlgn="base" hangingPunct="0">
        <a:spcBef>
          <a:spcPct val="0"/>
        </a:spcBef>
        <a:spcAft>
          <a:spcPct val="0"/>
        </a:spcAft>
        <a:buSzPct val="100000"/>
        <a:buChar char="•"/>
        <a:defRPr sz="3600" kern="1200">
          <a:solidFill>
            <a:srgbClr val="000000"/>
          </a:solidFill>
          <a:latin typeface="+mn-lt"/>
          <a:ea typeface="+mn-ea"/>
          <a:cs typeface="+mn-cs"/>
          <a:sym typeface="Gill Sans" charset="0"/>
        </a:defRPr>
      </a:lvl3pPr>
      <a:lvl4pPr marL="1828800" indent="-457200" algn="ctr" rtl="0" fontAlgn="base" hangingPunct="0">
        <a:spcBef>
          <a:spcPct val="0"/>
        </a:spcBef>
        <a:spcAft>
          <a:spcPct val="0"/>
        </a:spcAft>
        <a:buSzPct val="100000"/>
        <a:buChar char="–"/>
        <a:defRPr sz="3600" kern="1200">
          <a:solidFill>
            <a:srgbClr val="000000"/>
          </a:solidFill>
          <a:latin typeface="+mn-lt"/>
          <a:ea typeface="+mn-ea"/>
          <a:cs typeface="+mn-cs"/>
          <a:sym typeface="Gill Sans" charset="0"/>
        </a:defRPr>
      </a:lvl4pPr>
      <a:lvl5pPr marL="2286000" indent="-457200" algn="ctr" rtl="0" fontAlgn="base" hangingPunct="0">
        <a:spcBef>
          <a:spcPct val="0"/>
        </a:spcBef>
        <a:spcAft>
          <a:spcPct val="0"/>
        </a:spcAft>
        <a:buSzPct val="100000"/>
        <a:buChar char="»"/>
        <a:defRPr sz="3600" kern="1200">
          <a:solidFill>
            <a:srgbClr val="000000"/>
          </a:solidFill>
          <a:latin typeface="+mn-lt"/>
          <a:ea typeface="+mn-ea"/>
          <a:cs typeface="+mn-cs"/>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4.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p:cNvSpPr>
          <p:nvPr/>
        </p:nvSpPr>
        <p:spPr bwMode="auto">
          <a:xfrm>
            <a:off x="8102600" y="8534400"/>
            <a:ext cx="44196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defTabSz="457200">
              <a:defRPr sz="4200">
                <a:solidFill>
                  <a:srgbClr val="000000"/>
                </a:solidFill>
                <a:latin typeface="Gill Sans" charset="0"/>
                <a:ea typeface="Gill Sans" charset="0"/>
                <a:cs typeface="Gill Sans" charset="0"/>
                <a:sym typeface="Gill Sans" charset="0"/>
              </a:defRPr>
            </a:lvl1pPr>
            <a:lvl2pPr defTabSz="457200">
              <a:defRPr sz="4200">
                <a:solidFill>
                  <a:srgbClr val="000000"/>
                </a:solidFill>
                <a:latin typeface="Gill Sans" charset="0"/>
                <a:ea typeface="Gill Sans" charset="0"/>
                <a:cs typeface="Gill Sans" charset="0"/>
                <a:sym typeface="Gill Sans" charset="0"/>
              </a:defRPr>
            </a:lvl2pPr>
            <a:lvl3pPr defTabSz="457200">
              <a:defRPr sz="4200">
                <a:solidFill>
                  <a:srgbClr val="000000"/>
                </a:solidFill>
                <a:latin typeface="Gill Sans" charset="0"/>
                <a:ea typeface="Gill Sans" charset="0"/>
                <a:cs typeface="Gill Sans" charset="0"/>
                <a:sym typeface="Gill Sans" charset="0"/>
              </a:defRPr>
            </a:lvl3pPr>
            <a:lvl4pPr defTabSz="457200">
              <a:defRPr sz="4200">
                <a:solidFill>
                  <a:srgbClr val="000000"/>
                </a:solidFill>
                <a:latin typeface="Gill Sans" charset="0"/>
                <a:ea typeface="Gill Sans" charset="0"/>
                <a:cs typeface="Gill Sans" charset="0"/>
                <a:sym typeface="Gill Sans" charset="0"/>
              </a:defRPr>
            </a:lvl4pPr>
            <a:lvl5pPr defTabSz="457200">
              <a:defRPr sz="4200">
                <a:solidFill>
                  <a:srgbClr val="000000"/>
                </a:solidFill>
                <a:latin typeface="Gill Sans" charset="0"/>
                <a:ea typeface="Gill Sans" charset="0"/>
                <a:cs typeface="Gill Sans" charset="0"/>
                <a:sym typeface="Gill Sans" charset="0"/>
              </a:defRPr>
            </a:lvl5pPr>
            <a:lvl6pPr marL="457200" indent="1828800" defTabSz="457200" fontAlgn="base" hangingPunct="0">
              <a:spcBef>
                <a:spcPct val="0"/>
              </a:spcBef>
              <a:spcAft>
                <a:spcPct val="0"/>
              </a:spcAft>
              <a:defRPr sz="4200">
                <a:solidFill>
                  <a:srgbClr val="000000"/>
                </a:solidFill>
                <a:latin typeface="Gill Sans" charset="0"/>
                <a:ea typeface="Gill Sans" charset="0"/>
                <a:cs typeface="Gill Sans" charset="0"/>
                <a:sym typeface="Gill Sans" charset="0"/>
              </a:defRPr>
            </a:lvl6pPr>
            <a:lvl7pPr marL="914400" indent="1828800" defTabSz="457200" fontAlgn="base" hangingPunct="0">
              <a:spcBef>
                <a:spcPct val="0"/>
              </a:spcBef>
              <a:spcAft>
                <a:spcPct val="0"/>
              </a:spcAft>
              <a:defRPr sz="4200">
                <a:solidFill>
                  <a:srgbClr val="000000"/>
                </a:solidFill>
                <a:latin typeface="Gill Sans" charset="0"/>
                <a:ea typeface="Gill Sans" charset="0"/>
                <a:cs typeface="Gill Sans" charset="0"/>
                <a:sym typeface="Gill Sans" charset="0"/>
              </a:defRPr>
            </a:lvl7pPr>
            <a:lvl8pPr marL="1371600" indent="1828800" defTabSz="457200" fontAlgn="base" hangingPunct="0">
              <a:spcBef>
                <a:spcPct val="0"/>
              </a:spcBef>
              <a:spcAft>
                <a:spcPct val="0"/>
              </a:spcAft>
              <a:defRPr sz="4200">
                <a:solidFill>
                  <a:srgbClr val="000000"/>
                </a:solidFill>
                <a:latin typeface="Gill Sans" charset="0"/>
                <a:ea typeface="Gill Sans" charset="0"/>
                <a:cs typeface="Gill Sans" charset="0"/>
                <a:sym typeface="Gill Sans" charset="0"/>
              </a:defRPr>
            </a:lvl8pPr>
            <a:lvl9pPr marL="1828800" indent="1828800" defTabSz="457200" fontAlgn="base" hangingPunct="0">
              <a:spcBef>
                <a:spcPct val="0"/>
              </a:spcBef>
              <a:spcAft>
                <a:spcPct val="0"/>
              </a:spcAft>
              <a:defRPr sz="4200">
                <a:solidFill>
                  <a:srgbClr val="000000"/>
                </a:solidFill>
                <a:latin typeface="Gill Sans" charset="0"/>
                <a:ea typeface="Gill Sans" charset="0"/>
                <a:cs typeface="Gill Sans" charset="0"/>
                <a:sym typeface="Gill Sans" charset="0"/>
              </a:defRPr>
            </a:lvl9pPr>
          </a:lstStyle>
          <a:p>
            <a:pPr algn="ctr"/>
            <a:r>
              <a:rPr lang="it-IT" altLang="it-IT" sz="2000" b="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Lucia Venturi </a:t>
            </a:r>
          </a:p>
          <a:p>
            <a:pPr algn="ctr"/>
            <a:r>
              <a:rPr lang="it-IT" altLang="it-IT" sz="20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Presidente </a:t>
            </a:r>
          </a:p>
          <a:p>
            <a:pPr algn="ctr"/>
            <a:r>
              <a:rPr lang="it-IT" altLang="it-IT" sz="20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Parco Regionale della Maremma</a:t>
            </a:r>
          </a:p>
        </p:txBody>
      </p:sp>
      <p:pic>
        <p:nvPicPr>
          <p:cNvPr id="5122" name="Picture 2" descr="image.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800" y="8382000"/>
            <a:ext cx="2447925"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3" name="Picture 3" descr="ede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5800" y="0"/>
            <a:ext cx="11049000" cy="6249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4" name="Picture 4" descr="ISO_14001_COL.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400" y="1295400"/>
            <a:ext cx="1660525" cy="157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5" name="Picture 5" descr="cert-diploma-europeo-300x300.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4000" y="3276600"/>
            <a:ext cx="1778000" cy="172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6" name="Picture 6" descr="image.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6400" y="381000"/>
            <a:ext cx="188595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7" name="Text Box 7"/>
          <p:cNvSpPr txBox="1">
            <a:spLocks/>
          </p:cNvSpPr>
          <p:nvPr/>
        </p:nvSpPr>
        <p:spPr bwMode="auto">
          <a:xfrm>
            <a:off x="520700" y="6410325"/>
            <a:ext cx="11961813" cy="777875"/>
          </a:xfrm>
          <a:prstGeom prst="rect">
            <a:avLst/>
          </a:prstGeom>
          <a:solidFill>
            <a:srgbClr val="A4D35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b">
            <a:spAutoFit/>
          </a:bodyPr>
          <a:lstStyle>
            <a:lvl1pPr defTabSz="457200">
              <a:defRPr sz="4200">
                <a:solidFill>
                  <a:srgbClr val="000000"/>
                </a:solidFill>
                <a:latin typeface="Gill Sans" charset="0"/>
                <a:ea typeface="Gill Sans" charset="0"/>
                <a:cs typeface="Gill Sans" charset="0"/>
                <a:sym typeface="Gill Sans" charset="0"/>
              </a:defRPr>
            </a:lvl1pPr>
            <a:lvl2pPr defTabSz="457200">
              <a:defRPr sz="4200">
                <a:solidFill>
                  <a:srgbClr val="000000"/>
                </a:solidFill>
                <a:latin typeface="Gill Sans" charset="0"/>
                <a:ea typeface="Gill Sans" charset="0"/>
                <a:cs typeface="Gill Sans" charset="0"/>
                <a:sym typeface="Gill Sans" charset="0"/>
              </a:defRPr>
            </a:lvl2pPr>
            <a:lvl3pPr defTabSz="457200">
              <a:defRPr sz="4200">
                <a:solidFill>
                  <a:srgbClr val="000000"/>
                </a:solidFill>
                <a:latin typeface="Gill Sans" charset="0"/>
                <a:ea typeface="Gill Sans" charset="0"/>
                <a:cs typeface="Gill Sans" charset="0"/>
                <a:sym typeface="Gill Sans" charset="0"/>
              </a:defRPr>
            </a:lvl3pPr>
            <a:lvl4pPr defTabSz="457200">
              <a:defRPr sz="4200">
                <a:solidFill>
                  <a:srgbClr val="000000"/>
                </a:solidFill>
                <a:latin typeface="Gill Sans" charset="0"/>
                <a:ea typeface="Gill Sans" charset="0"/>
                <a:cs typeface="Gill Sans" charset="0"/>
                <a:sym typeface="Gill Sans" charset="0"/>
              </a:defRPr>
            </a:lvl4pPr>
            <a:lvl5pPr defTabSz="457200">
              <a:defRPr sz="4200">
                <a:solidFill>
                  <a:srgbClr val="000000"/>
                </a:solidFill>
                <a:latin typeface="Gill Sans" charset="0"/>
                <a:ea typeface="Gill Sans" charset="0"/>
                <a:cs typeface="Gill Sans" charset="0"/>
                <a:sym typeface="Gill Sans" charset="0"/>
              </a:defRPr>
            </a:lvl5pPr>
            <a:lvl6pPr marL="457200" indent="1828800" defTabSz="457200" fontAlgn="base" hangingPunct="0">
              <a:spcBef>
                <a:spcPct val="0"/>
              </a:spcBef>
              <a:spcAft>
                <a:spcPct val="0"/>
              </a:spcAft>
              <a:defRPr sz="4200">
                <a:solidFill>
                  <a:srgbClr val="000000"/>
                </a:solidFill>
                <a:latin typeface="Gill Sans" charset="0"/>
                <a:ea typeface="Gill Sans" charset="0"/>
                <a:cs typeface="Gill Sans" charset="0"/>
                <a:sym typeface="Gill Sans" charset="0"/>
              </a:defRPr>
            </a:lvl6pPr>
            <a:lvl7pPr marL="914400" indent="1828800" defTabSz="457200" fontAlgn="base" hangingPunct="0">
              <a:spcBef>
                <a:spcPct val="0"/>
              </a:spcBef>
              <a:spcAft>
                <a:spcPct val="0"/>
              </a:spcAft>
              <a:defRPr sz="4200">
                <a:solidFill>
                  <a:srgbClr val="000000"/>
                </a:solidFill>
                <a:latin typeface="Gill Sans" charset="0"/>
                <a:ea typeface="Gill Sans" charset="0"/>
                <a:cs typeface="Gill Sans" charset="0"/>
                <a:sym typeface="Gill Sans" charset="0"/>
              </a:defRPr>
            </a:lvl7pPr>
            <a:lvl8pPr marL="1371600" indent="1828800" defTabSz="457200" fontAlgn="base" hangingPunct="0">
              <a:spcBef>
                <a:spcPct val="0"/>
              </a:spcBef>
              <a:spcAft>
                <a:spcPct val="0"/>
              </a:spcAft>
              <a:defRPr sz="4200">
                <a:solidFill>
                  <a:srgbClr val="000000"/>
                </a:solidFill>
                <a:latin typeface="Gill Sans" charset="0"/>
                <a:ea typeface="Gill Sans" charset="0"/>
                <a:cs typeface="Gill Sans" charset="0"/>
                <a:sym typeface="Gill Sans" charset="0"/>
              </a:defRPr>
            </a:lvl8pPr>
            <a:lvl9pPr marL="1828800" indent="1828800" defTabSz="457200" fontAlgn="base" hangingPunct="0">
              <a:spcBef>
                <a:spcPct val="0"/>
              </a:spcBef>
              <a:spcAft>
                <a:spcPct val="0"/>
              </a:spcAft>
              <a:defRPr sz="4200">
                <a:solidFill>
                  <a:srgbClr val="000000"/>
                </a:solidFill>
                <a:latin typeface="Gill Sans" charset="0"/>
                <a:ea typeface="Gill Sans" charset="0"/>
                <a:cs typeface="Gill Sans" charset="0"/>
                <a:sym typeface="Gill Sans" charset="0"/>
              </a:defRPr>
            </a:lvl9pPr>
          </a:lstStyle>
          <a:p>
            <a:pPr algn="ctr"/>
            <a:r>
              <a:rPr lang="it-IT" altLang="it-IT" sz="24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3° Incontro Partecipativo Piano Integrato </a:t>
            </a:r>
          </a:p>
          <a:p>
            <a:pPr algn="ctr"/>
            <a:r>
              <a:rPr lang="it-IT" altLang="it-IT" sz="24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Ente Parco Regionale della Maremma</a:t>
            </a:r>
          </a:p>
        </p:txBody>
      </p:sp>
      <p:sp>
        <p:nvSpPr>
          <p:cNvPr id="5128" name="Text Box 8"/>
          <p:cNvSpPr txBox="1">
            <a:spLocks/>
          </p:cNvSpPr>
          <p:nvPr/>
        </p:nvSpPr>
        <p:spPr bwMode="auto">
          <a:xfrm>
            <a:off x="2616200" y="8001000"/>
            <a:ext cx="5867400" cy="369888"/>
          </a:xfrm>
          <a:prstGeom prst="rect">
            <a:avLst/>
          </a:prstGeom>
          <a:solidFill>
            <a:srgbClr val="A4D35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defTabSz="457200">
              <a:defRPr sz="4200">
                <a:solidFill>
                  <a:srgbClr val="000000"/>
                </a:solidFill>
                <a:latin typeface="Gill Sans" charset="0"/>
                <a:ea typeface="Gill Sans" charset="0"/>
                <a:cs typeface="Gill Sans" charset="0"/>
                <a:sym typeface="Gill Sans" charset="0"/>
              </a:defRPr>
            </a:lvl1pPr>
            <a:lvl2pPr defTabSz="457200">
              <a:defRPr sz="4200">
                <a:solidFill>
                  <a:srgbClr val="000000"/>
                </a:solidFill>
                <a:latin typeface="Gill Sans" charset="0"/>
                <a:ea typeface="Gill Sans" charset="0"/>
                <a:cs typeface="Gill Sans" charset="0"/>
                <a:sym typeface="Gill Sans" charset="0"/>
              </a:defRPr>
            </a:lvl2pPr>
            <a:lvl3pPr defTabSz="457200">
              <a:defRPr sz="4200">
                <a:solidFill>
                  <a:srgbClr val="000000"/>
                </a:solidFill>
                <a:latin typeface="Gill Sans" charset="0"/>
                <a:ea typeface="Gill Sans" charset="0"/>
                <a:cs typeface="Gill Sans" charset="0"/>
                <a:sym typeface="Gill Sans" charset="0"/>
              </a:defRPr>
            </a:lvl3pPr>
            <a:lvl4pPr defTabSz="457200">
              <a:defRPr sz="4200">
                <a:solidFill>
                  <a:srgbClr val="000000"/>
                </a:solidFill>
                <a:latin typeface="Gill Sans" charset="0"/>
                <a:ea typeface="Gill Sans" charset="0"/>
                <a:cs typeface="Gill Sans" charset="0"/>
                <a:sym typeface="Gill Sans" charset="0"/>
              </a:defRPr>
            </a:lvl4pPr>
            <a:lvl5pPr defTabSz="457200">
              <a:defRPr sz="4200">
                <a:solidFill>
                  <a:srgbClr val="000000"/>
                </a:solidFill>
                <a:latin typeface="Gill Sans" charset="0"/>
                <a:ea typeface="Gill Sans" charset="0"/>
                <a:cs typeface="Gill Sans" charset="0"/>
                <a:sym typeface="Gill Sans" charset="0"/>
              </a:defRPr>
            </a:lvl5pPr>
            <a:lvl6pPr marL="457200" indent="1828800" defTabSz="457200" fontAlgn="base" hangingPunct="0">
              <a:spcBef>
                <a:spcPct val="0"/>
              </a:spcBef>
              <a:spcAft>
                <a:spcPct val="0"/>
              </a:spcAft>
              <a:defRPr sz="4200">
                <a:solidFill>
                  <a:srgbClr val="000000"/>
                </a:solidFill>
                <a:latin typeface="Gill Sans" charset="0"/>
                <a:ea typeface="Gill Sans" charset="0"/>
                <a:cs typeface="Gill Sans" charset="0"/>
                <a:sym typeface="Gill Sans" charset="0"/>
              </a:defRPr>
            </a:lvl6pPr>
            <a:lvl7pPr marL="914400" indent="1828800" defTabSz="457200" fontAlgn="base" hangingPunct="0">
              <a:spcBef>
                <a:spcPct val="0"/>
              </a:spcBef>
              <a:spcAft>
                <a:spcPct val="0"/>
              </a:spcAft>
              <a:defRPr sz="4200">
                <a:solidFill>
                  <a:srgbClr val="000000"/>
                </a:solidFill>
                <a:latin typeface="Gill Sans" charset="0"/>
                <a:ea typeface="Gill Sans" charset="0"/>
                <a:cs typeface="Gill Sans" charset="0"/>
                <a:sym typeface="Gill Sans" charset="0"/>
              </a:defRPr>
            </a:lvl7pPr>
            <a:lvl8pPr marL="1371600" indent="1828800" defTabSz="457200" fontAlgn="base" hangingPunct="0">
              <a:spcBef>
                <a:spcPct val="0"/>
              </a:spcBef>
              <a:spcAft>
                <a:spcPct val="0"/>
              </a:spcAft>
              <a:defRPr sz="4200">
                <a:solidFill>
                  <a:srgbClr val="000000"/>
                </a:solidFill>
                <a:latin typeface="Gill Sans" charset="0"/>
                <a:ea typeface="Gill Sans" charset="0"/>
                <a:cs typeface="Gill Sans" charset="0"/>
                <a:sym typeface="Gill Sans" charset="0"/>
              </a:defRPr>
            </a:lvl8pPr>
            <a:lvl9pPr marL="1828800" indent="1828800" defTabSz="457200" fontAlgn="base" hangingPunct="0">
              <a:spcBef>
                <a:spcPct val="0"/>
              </a:spcBef>
              <a:spcAft>
                <a:spcPct val="0"/>
              </a:spcAft>
              <a:defRPr sz="4200">
                <a:solidFill>
                  <a:srgbClr val="000000"/>
                </a:solidFill>
                <a:latin typeface="Gill Sans" charset="0"/>
                <a:ea typeface="Gill Sans" charset="0"/>
                <a:cs typeface="Gill Sans" charset="0"/>
                <a:sym typeface="Gill Sans" charset="0"/>
              </a:defRPr>
            </a:lvl9pPr>
          </a:lstStyle>
          <a:p>
            <a:pPr algn="ctr">
              <a:spcBef>
                <a:spcPts val="600"/>
              </a:spcBef>
            </a:pPr>
            <a:r>
              <a:rPr lang="it-IT" altLang="it-IT" sz="20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20 novembre 2020</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Sguardo dal cielo-Con gli occhi di falco.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5563"/>
            <a:ext cx="13004800" cy="8670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38" name="Text Box 2"/>
          <p:cNvSpPr txBox="1">
            <a:spLocks/>
          </p:cNvSpPr>
          <p:nvPr/>
        </p:nvSpPr>
        <p:spPr bwMode="auto">
          <a:xfrm>
            <a:off x="655638" y="8837613"/>
            <a:ext cx="7023100" cy="712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r>
              <a:rPr lang="it-IT" altLang="it-IT"/>
              <a:t>Aree forestali: Pineta granducale</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image.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9313" y="715963"/>
            <a:ext cx="11006137" cy="7764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2" name="Text Box 2"/>
          <p:cNvSpPr txBox="1">
            <a:spLocks/>
          </p:cNvSpPr>
          <p:nvPr/>
        </p:nvSpPr>
        <p:spPr bwMode="auto">
          <a:xfrm>
            <a:off x="869950" y="8904288"/>
            <a:ext cx="7497763" cy="71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r>
              <a:rPr lang="it-IT" altLang="it-IT"/>
              <a:t>Aree forestali: Monti dell’Uccellina</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dscn015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88" y="-809625"/>
            <a:ext cx="13004800" cy="9752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6" name="Text Box 2"/>
          <p:cNvSpPr txBox="1">
            <a:spLocks/>
          </p:cNvSpPr>
          <p:nvPr/>
        </p:nvSpPr>
        <p:spPr bwMode="auto">
          <a:xfrm>
            <a:off x="236538" y="8888413"/>
            <a:ext cx="7732712" cy="712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r>
              <a:rPr lang="it-IT" altLang="it-IT"/>
              <a:t>Aree di tutela del paesaggio agrario</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p:cNvSpPr>
          <p:nvPr>
            <p:ph type="title" idx="4294967295"/>
          </p:nvPr>
        </p:nvSpPr>
        <p:spPr bwMode="auto">
          <a:xfrm>
            <a:off x="615950" y="314325"/>
            <a:ext cx="11771313" cy="1057275"/>
          </a:xfrm>
          <a:prstGeom prst="rect">
            <a:avLst/>
          </a:prstGeom>
          <a:gradFill rotWithShape="0">
            <a:gsLst>
              <a:gs pos="0">
                <a:srgbClr val="F5FFE6"/>
              </a:gs>
              <a:gs pos="64999">
                <a:srgbClr val="E4FDC2"/>
              </a:gs>
              <a:gs pos="100000">
                <a:srgbClr val="DAFDA7"/>
              </a:gs>
            </a:gsLst>
            <a:lin ang="5400000"/>
          </a:gradFill>
          <a:ln cap="flat">
            <a:solidFill>
              <a:srgbClr val="98B954"/>
            </a:solidFill>
            <a:round/>
            <a:headEnd type="none" w="med" len="med"/>
            <a:tailEnd type="none" w="med" len="med"/>
          </a:ln>
          <a:effectLst>
            <a:outerShdw blurRad="38100" dist="20000" dir="5400000" algn="ctr" rotWithShape="0">
              <a:srgbClr val="808080">
                <a:alpha val="37999"/>
              </a:srgbClr>
            </a:outerShdw>
          </a:effectLst>
        </p:spPr>
        <p:txBody>
          <a:bodyPr lIns="65023" tIns="65023" rIns="65023" bIns="65023" anchor="ctr"/>
          <a:lstStyle/>
          <a:p>
            <a:pPr defTabSz="649288"/>
            <a:r>
              <a:rPr lang="it-IT" altLang="it-IT" sz="3100" b="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Da dove partiamo: attuazione del Piano vigente</a:t>
            </a:r>
          </a:p>
        </p:txBody>
      </p:sp>
      <p:sp>
        <p:nvSpPr>
          <p:cNvPr id="17410" name="Text Box 2"/>
          <p:cNvSpPr txBox="1">
            <a:spLocks/>
          </p:cNvSpPr>
          <p:nvPr/>
        </p:nvSpPr>
        <p:spPr bwMode="auto">
          <a:xfrm>
            <a:off x="1222375" y="1487488"/>
            <a:ext cx="11101388"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defTabSz="449263">
              <a:defRPr sz="4200">
                <a:solidFill>
                  <a:srgbClr val="000000"/>
                </a:solidFill>
                <a:latin typeface="Gill Sans" charset="0"/>
                <a:ea typeface="Gill Sans" charset="0"/>
                <a:cs typeface="Gill Sans" charset="0"/>
                <a:sym typeface="Gill Sans" charset="0"/>
              </a:defRPr>
            </a:lvl1pPr>
            <a:lvl2pPr defTabSz="449263">
              <a:defRPr sz="4200">
                <a:solidFill>
                  <a:srgbClr val="000000"/>
                </a:solidFill>
                <a:latin typeface="Gill Sans" charset="0"/>
                <a:ea typeface="Gill Sans" charset="0"/>
                <a:cs typeface="Gill Sans" charset="0"/>
                <a:sym typeface="Gill Sans" charset="0"/>
              </a:defRPr>
            </a:lvl2pPr>
            <a:lvl3pPr defTabSz="449263">
              <a:defRPr sz="4200">
                <a:solidFill>
                  <a:srgbClr val="000000"/>
                </a:solidFill>
                <a:latin typeface="Gill Sans" charset="0"/>
                <a:ea typeface="Gill Sans" charset="0"/>
                <a:cs typeface="Gill Sans" charset="0"/>
                <a:sym typeface="Gill Sans" charset="0"/>
              </a:defRPr>
            </a:lvl3pPr>
            <a:lvl4pPr defTabSz="449263">
              <a:defRPr sz="4200">
                <a:solidFill>
                  <a:srgbClr val="000000"/>
                </a:solidFill>
                <a:latin typeface="Gill Sans" charset="0"/>
                <a:ea typeface="Gill Sans" charset="0"/>
                <a:cs typeface="Gill Sans" charset="0"/>
                <a:sym typeface="Gill Sans" charset="0"/>
              </a:defRPr>
            </a:lvl4pPr>
            <a:lvl5pPr defTabSz="449263">
              <a:defRPr sz="4200">
                <a:solidFill>
                  <a:srgbClr val="000000"/>
                </a:solidFill>
                <a:latin typeface="Gill Sans" charset="0"/>
                <a:ea typeface="Gill Sans" charset="0"/>
                <a:cs typeface="Gill Sans" charset="0"/>
                <a:sym typeface="Gill Sans" charset="0"/>
              </a:defRPr>
            </a:lvl5pPr>
            <a:lvl6pPr marL="457200" indent="1828800" defTabSz="449263" fontAlgn="base" hangingPunct="0">
              <a:spcBef>
                <a:spcPct val="0"/>
              </a:spcBef>
              <a:spcAft>
                <a:spcPct val="0"/>
              </a:spcAft>
              <a:defRPr sz="4200">
                <a:solidFill>
                  <a:srgbClr val="000000"/>
                </a:solidFill>
                <a:latin typeface="Gill Sans" charset="0"/>
                <a:ea typeface="Gill Sans" charset="0"/>
                <a:cs typeface="Gill Sans" charset="0"/>
                <a:sym typeface="Gill Sans" charset="0"/>
              </a:defRPr>
            </a:lvl6pPr>
            <a:lvl7pPr marL="914400" indent="1828800" defTabSz="449263" fontAlgn="base" hangingPunct="0">
              <a:spcBef>
                <a:spcPct val="0"/>
              </a:spcBef>
              <a:spcAft>
                <a:spcPct val="0"/>
              </a:spcAft>
              <a:defRPr sz="4200">
                <a:solidFill>
                  <a:srgbClr val="000000"/>
                </a:solidFill>
                <a:latin typeface="Gill Sans" charset="0"/>
                <a:ea typeface="Gill Sans" charset="0"/>
                <a:cs typeface="Gill Sans" charset="0"/>
                <a:sym typeface="Gill Sans" charset="0"/>
              </a:defRPr>
            </a:lvl7pPr>
            <a:lvl8pPr marL="1371600" indent="1828800" defTabSz="449263" fontAlgn="base" hangingPunct="0">
              <a:spcBef>
                <a:spcPct val="0"/>
              </a:spcBef>
              <a:spcAft>
                <a:spcPct val="0"/>
              </a:spcAft>
              <a:defRPr sz="4200">
                <a:solidFill>
                  <a:srgbClr val="000000"/>
                </a:solidFill>
                <a:latin typeface="Gill Sans" charset="0"/>
                <a:ea typeface="Gill Sans" charset="0"/>
                <a:cs typeface="Gill Sans" charset="0"/>
                <a:sym typeface="Gill Sans" charset="0"/>
              </a:defRPr>
            </a:lvl8pPr>
            <a:lvl9pPr marL="1828800" indent="1828800" defTabSz="449263" fontAlgn="base" hangingPunct="0">
              <a:spcBef>
                <a:spcPct val="0"/>
              </a:spcBef>
              <a:spcAft>
                <a:spcPct val="0"/>
              </a:spcAft>
              <a:defRPr sz="4200">
                <a:solidFill>
                  <a:srgbClr val="000000"/>
                </a:solidFill>
                <a:latin typeface="Gill Sans" charset="0"/>
                <a:ea typeface="Gill Sans" charset="0"/>
                <a:cs typeface="Gill Sans" charset="0"/>
                <a:sym typeface="Gill Sans" charset="0"/>
              </a:defRPr>
            </a:lvl9pPr>
          </a:lstStyle>
          <a:p>
            <a:pPr algn="just">
              <a:lnSpc>
                <a:spcPct val="150000"/>
              </a:lnSpc>
            </a:pPr>
            <a:r>
              <a:rPr lang="it-IT" altLang="it-IT" sz="1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Elemento significativo nell’attuazione del vigente piano per il Parco è rappresentato dall’implementazione delle politiche di mobilità sostenibile all’interno del perimetro dell’area protetta</a:t>
            </a:r>
          </a:p>
        </p:txBody>
      </p:sp>
      <p:pic>
        <p:nvPicPr>
          <p:cNvPr id="17411" name="Picture 3" descr="Immagine 00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8963" y="2246313"/>
            <a:ext cx="4624387" cy="3979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2" name="Picture 4" descr="Strada-Olivi-1-600x70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07338" y="2940050"/>
            <a:ext cx="4498975" cy="5314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3" name="Picture 5" descr="7eeb72ce-bd77-4890-9f72-84e635f054e7.jpe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8825" y="4891088"/>
            <a:ext cx="3302000" cy="440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4" name="Text Box 6"/>
          <p:cNvSpPr txBox="1">
            <a:spLocks/>
          </p:cNvSpPr>
          <p:nvPr/>
        </p:nvSpPr>
        <p:spPr bwMode="auto">
          <a:xfrm>
            <a:off x="114300" y="3154363"/>
            <a:ext cx="2860675" cy="623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r>
              <a:rPr lang="it-IT" altLang="it-IT" sz="1900"/>
              <a:t>Pista ciclabile </a:t>
            </a:r>
          </a:p>
          <a:p>
            <a:r>
              <a:rPr lang="it-IT" altLang="it-IT" sz="1900"/>
              <a:t>Alberese-Marina di Alberese</a:t>
            </a:r>
          </a:p>
        </p:txBody>
      </p:sp>
      <p:sp>
        <p:nvSpPr>
          <p:cNvPr id="17415" name="Text Box 7"/>
          <p:cNvSpPr txBox="1">
            <a:spLocks/>
          </p:cNvSpPr>
          <p:nvPr/>
        </p:nvSpPr>
        <p:spPr bwMode="auto">
          <a:xfrm>
            <a:off x="7075488" y="8464550"/>
            <a:ext cx="5551487" cy="625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r>
              <a:rPr lang="it-IT" altLang="it-IT" sz="1900"/>
              <a:t>Sistemazione della strada degli Olivi per raggiungere</a:t>
            </a:r>
          </a:p>
          <a:p>
            <a:r>
              <a:rPr lang="it-IT" altLang="it-IT" sz="1900"/>
              <a:t>la spiaggia di Collelungo in bicicletta</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2000"/>
                                  </p:stCondLst>
                                  <p:childTnLst>
                                    <p:set>
                                      <p:cBhvr>
                                        <p:cTn id="6" dur="1" fill="hold">
                                          <p:stCondLst>
                                            <p:cond delay="0"/>
                                          </p:stCondLst>
                                        </p:cTn>
                                        <p:tgtEl>
                                          <p:spTgt spid="17411"/>
                                        </p:tgtEl>
                                        <p:attrNameLst>
                                          <p:attrName>style.visibility</p:attrName>
                                        </p:attrNameLst>
                                      </p:cBhvr>
                                      <p:to>
                                        <p:strVal val="visible"/>
                                      </p:to>
                                    </p:set>
                                    <p:animEffect transition="in" filter="dissolve">
                                      <p:cBhvr>
                                        <p:cTn id="7" dur="50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Immagine 02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44725" y="6261100"/>
            <a:ext cx="3960813" cy="273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4" name="Picture 2" descr="Immagine"/>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9588" y="6142038"/>
            <a:ext cx="4384675" cy="3278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5" name="Text Box 3"/>
          <p:cNvSpPr txBox="1">
            <a:spLocks/>
          </p:cNvSpPr>
          <p:nvPr/>
        </p:nvSpPr>
        <p:spPr bwMode="auto">
          <a:xfrm>
            <a:off x="1395413" y="2867025"/>
            <a:ext cx="10844212" cy="1958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defTabSz="449263">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a:solidFill>
                  <a:srgbClr val="000000"/>
                </a:solidFill>
                <a:latin typeface="Gill Sans" charset="0"/>
                <a:ea typeface="Gill Sans" charset="0"/>
                <a:cs typeface="Gill Sans" charset="0"/>
                <a:sym typeface="Gill Sans" charset="0"/>
              </a:defRPr>
            </a:lvl1pPr>
            <a:lvl2pPr defTabSz="449263">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a:solidFill>
                  <a:srgbClr val="000000"/>
                </a:solidFill>
                <a:latin typeface="Gill Sans" charset="0"/>
                <a:ea typeface="Gill Sans" charset="0"/>
                <a:cs typeface="Gill Sans" charset="0"/>
                <a:sym typeface="Gill Sans" charset="0"/>
              </a:defRPr>
            </a:lvl2pPr>
            <a:lvl3pPr defTabSz="449263">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a:solidFill>
                  <a:srgbClr val="000000"/>
                </a:solidFill>
                <a:latin typeface="Gill Sans" charset="0"/>
                <a:ea typeface="Gill Sans" charset="0"/>
                <a:cs typeface="Gill Sans" charset="0"/>
                <a:sym typeface="Gill Sans" charset="0"/>
              </a:defRPr>
            </a:lvl3pPr>
            <a:lvl4pPr defTabSz="449263">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a:solidFill>
                  <a:srgbClr val="000000"/>
                </a:solidFill>
                <a:latin typeface="Gill Sans" charset="0"/>
                <a:ea typeface="Gill Sans" charset="0"/>
                <a:cs typeface="Gill Sans" charset="0"/>
                <a:sym typeface="Gill Sans" charset="0"/>
              </a:defRPr>
            </a:lvl4pPr>
            <a:lvl5pPr defTabSz="449263">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a:solidFill>
                  <a:srgbClr val="000000"/>
                </a:solidFill>
                <a:latin typeface="Gill Sans" charset="0"/>
                <a:ea typeface="Gill Sans" charset="0"/>
                <a:cs typeface="Gill Sans" charset="0"/>
                <a:sym typeface="Gill Sans" charset="0"/>
              </a:defRPr>
            </a:lvl5pPr>
            <a:lvl6pPr marL="457200" indent="1828800" defTabSz="449263"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a:solidFill>
                  <a:srgbClr val="000000"/>
                </a:solidFill>
                <a:latin typeface="Gill Sans" charset="0"/>
                <a:ea typeface="Gill Sans" charset="0"/>
                <a:cs typeface="Gill Sans" charset="0"/>
                <a:sym typeface="Gill Sans" charset="0"/>
              </a:defRPr>
            </a:lvl6pPr>
            <a:lvl7pPr marL="914400" indent="1828800" defTabSz="449263"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a:solidFill>
                  <a:srgbClr val="000000"/>
                </a:solidFill>
                <a:latin typeface="Gill Sans" charset="0"/>
                <a:ea typeface="Gill Sans" charset="0"/>
                <a:cs typeface="Gill Sans" charset="0"/>
                <a:sym typeface="Gill Sans" charset="0"/>
              </a:defRPr>
            </a:lvl7pPr>
            <a:lvl8pPr marL="1371600" indent="1828800" defTabSz="449263"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a:solidFill>
                  <a:srgbClr val="000000"/>
                </a:solidFill>
                <a:latin typeface="Gill Sans" charset="0"/>
                <a:ea typeface="Gill Sans" charset="0"/>
                <a:cs typeface="Gill Sans" charset="0"/>
                <a:sym typeface="Gill Sans" charset="0"/>
              </a:defRPr>
            </a:lvl8pPr>
            <a:lvl9pPr marL="1828800" indent="1828800" defTabSz="449263"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a:solidFill>
                  <a:srgbClr val="000000"/>
                </a:solidFill>
                <a:latin typeface="Gill Sans" charset="0"/>
                <a:ea typeface="Gill Sans" charset="0"/>
                <a:cs typeface="Gill Sans" charset="0"/>
                <a:sym typeface="Gill Sans" charset="0"/>
              </a:defRPr>
            </a:lvl9pPr>
          </a:lstStyle>
          <a:p>
            <a:pPr algn="just">
              <a:lnSpc>
                <a:spcPct val="150000"/>
              </a:lnSpc>
            </a:pPr>
            <a:r>
              <a:rPr lang="it-IT" altLang="it-IT" sz="1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Realizzazione di un sistema di gestione automatico per il parcheggio di Marina di Alberese</a:t>
            </a:r>
          </a:p>
          <a:p>
            <a:pPr algn="just">
              <a:lnSpc>
                <a:spcPct val="150000"/>
              </a:lnSpc>
            </a:pPr>
            <a:r>
              <a:rPr lang="it-IT" altLang="it-IT" sz="1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sistema di navette che garantiscono il collegamento tra le frazioni di Rispescia ed Alberese con il mare tramite l’implementazione delle corse del TPL esistente, in modo da rappresentare un servizio per i turisti capace di garantire un valido elemento sostituivo nei confronti del parcheggio per veicoli privati attualmente esistente a Marina di Alberese.</a:t>
            </a:r>
          </a:p>
        </p:txBody>
      </p:sp>
      <p:sp>
        <p:nvSpPr>
          <p:cNvPr id="18436" name="Rectangle 4"/>
          <p:cNvSpPr>
            <a:spLocks/>
          </p:cNvSpPr>
          <p:nvPr>
            <p:ph type="title" idx="4294967295"/>
          </p:nvPr>
        </p:nvSpPr>
        <p:spPr bwMode="auto">
          <a:xfrm>
            <a:off x="615950" y="314325"/>
            <a:ext cx="11771313" cy="1057275"/>
          </a:xfrm>
          <a:prstGeom prst="rect">
            <a:avLst/>
          </a:prstGeom>
          <a:gradFill rotWithShape="0">
            <a:gsLst>
              <a:gs pos="0">
                <a:srgbClr val="F5FFE6"/>
              </a:gs>
              <a:gs pos="64999">
                <a:srgbClr val="E4FDC2"/>
              </a:gs>
              <a:gs pos="100000">
                <a:srgbClr val="DAFDA7"/>
              </a:gs>
            </a:gsLst>
            <a:lin ang="5400000"/>
          </a:gradFill>
          <a:ln cap="flat">
            <a:solidFill>
              <a:srgbClr val="98B954"/>
            </a:solidFill>
            <a:round/>
            <a:headEnd type="none" w="med" len="med"/>
            <a:tailEnd type="none" w="med" len="med"/>
          </a:ln>
          <a:effectLst>
            <a:outerShdw blurRad="38100" dist="20000" dir="5400000" algn="ctr" rotWithShape="0">
              <a:srgbClr val="808080">
                <a:alpha val="37999"/>
              </a:srgbClr>
            </a:outerShdw>
          </a:effectLst>
        </p:spPr>
        <p:txBody>
          <a:bodyPr lIns="65023" tIns="65023" rIns="65023" bIns="65023" anchor="ctr"/>
          <a:lstStyle/>
          <a:p>
            <a:pPr defTabSz="649288"/>
            <a:r>
              <a:rPr lang="it-IT" altLang="it-IT" sz="3100" b="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Da dove partiamo: attuazione del Piano vigente</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18433"/>
                                        </p:tgtEl>
                                        <p:attrNameLst>
                                          <p:attrName>style.visibility</p:attrName>
                                        </p:attrNameLst>
                                      </p:cBhvr>
                                      <p:to>
                                        <p:strVal val="visible"/>
                                      </p:to>
                                    </p:set>
                                    <p:animEffect transition="in" filter="dissolve">
                                      <p:cBhvr>
                                        <p:cTn id="7" dur="500"/>
                                        <p:tgtEl>
                                          <p:spTgt spid="18433"/>
                                        </p:tgtEl>
                                      </p:cBhvr>
                                    </p:animEffect>
                                  </p:childTnLst>
                                </p:cTn>
                              </p:par>
                            </p:childTnLst>
                          </p:cTn>
                        </p:par>
                        <p:par>
                          <p:cTn id="8" fill="hold" nodeType="afterGroup">
                            <p:stCondLst>
                              <p:cond delay="1500"/>
                            </p:stCondLst>
                            <p:childTnLst>
                              <p:par>
                                <p:cTn id="9" presetID="9" presetClass="entr" presetSubtype="0" fill="hold" nodeType="afterEffect">
                                  <p:stCondLst>
                                    <p:cond delay="2000"/>
                                  </p:stCondLst>
                                  <p:childTnLst>
                                    <p:set>
                                      <p:cBhvr>
                                        <p:cTn id="10" dur="1" fill="hold">
                                          <p:stCondLst>
                                            <p:cond delay="0"/>
                                          </p:stCondLst>
                                        </p:cTn>
                                        <p:tgtEl>
                                          <p:spTgt spid="18434"/>
                                        </p:tgtEl>
                                        <p:attrNameLst>
                                          <p:attrName>style.visibility</p:attrName>
                                        </p:attrNameLst>
                                      </p:cBhvr>
                                      <p:to>
                                        <p:strVal val="visible"/>
                                      </p:to>
                                    </p:set>
                                    <p:animEffect transition="in" filter="dissolve">
                                      <p:cBhvr>
                                        <p:cTn id="11"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MarinadiAlberes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43650" y="1944688"/>
            <a:ext cx="5510213" cy="7346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58" name="Text Box 2"/>
          <p:cNvSpPr txBox="1">
            <a:spLocks/>
          </p:cNvSpPr>
          <p:nvPr/>
        </p:nvSpPr>
        <p:spPr bwMode="auto">
          <a:xfrm>
            <a:off x="1057275" y="7702550"/>
            <a:ext cx="4397375" cy="1309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r>
              <a:rPr lang="it-IT" altLang="it-IT" sz="2800"/>
              <a:t>Accessibilità della spiaggia di </a:t>
            </a:r>
          </a:p>
          <a:p>
            <a:r>
              <a:rPr lang="it-IT" altLang="it-IT" sz="2800"/>
              <a:t>Marina di Alberese anche per</a:t>
            </a:r>
          </a:p>
          <a:p>
            <a:r>
              <a:rPr lang="it-IT" altLang="it-IT" sz="2800"/>
              <a:t>chi ha disabilità motoria</a:t>
            </a:r>
          </a:p>
        </p:txBody>
      </p:sp>
      <p:sp>
        <p:nvSpPr>
          <p:cNvPr id="19459" name="Rectangle 3"/>
          <p:cNvSpPr>
            <a:spLocks/>
          </p:cNvSpPr>
          <p:nvPr>
            <p:ph type="title" idx="4294967295"/>
          </p:nvPr>
        </p:nvSpPr>
        <p:spPr bwMode="auto">
          <a:xfrm>
            <a:off x="615950" y="314325"/>
            <a:ext cx="11771313" cy="1057275"/>
          </a:xfrm>
          <a:prstGeom prst="rect">
            <a:avLst/>
          </a:prstGeom>
          <a:gradFill rotWithShape="0">
            <a:gsLst>
              <a:gs pos="0">
                <a:srgbClr val="F5FFE6"/>
              </a:gs>
              <a:gs pos="64999">
                <a:srgbClr val="E4FDC2"/>
              </a:gs>
              <a:gs pos="100000">
                <a:srgbClr val="DAFDA7"/>
              </a:gs>
            </a:gsLst>
            <a:lin ang="5400000"/>
          </a:gradFill>
          <a:ln cap="flat">
            <a:solidFill>
              <a:srgbClr val="98B954"/>
            </a:solidFill>
            <a:round/>
            <a:headEnd type="none" w="med" len="med"/>
            <a:tailEnd type="none" w="med" len="med"/>
          </a:ln>
          <a:effectLst>
            <a:outerShdw blurRad="38100" dist="20000" dir="5400000" algn="ctr" rotWithShape="0">
              <a:srgbClr val="808080">
                <a:alpha val="37999"/>
              </a:srgbClr>
            </a:outerShdw>
          </a:effectLst>
        </p:spPr>
        <p:txBody>
          <a:bodyPr lIns="65023" tIns="65023" rIns="65023" bIns="65023" anchor="ctr"/>
          <a:lstStyle/>
          <a:p>
            <a:pPr defTabSz="649288"/>
            <a:r>
              <a:rPr lang="it-IT" altLang="it-IT" sz="3100" b="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Da dove partiamo: attuazione del Piano vigente</a:t>
            </a:r>
          </a:p>
        </p:txBody>
      </p:sp>
      <p:pic>
        <p:nvPicPr>
          <p:cNvPr id="19460" name="Picture 4" descr="Accessibilit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9588" y="2833688"/>
            <a:ext cx="5627687" cy="313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marina-di-alberesepreerosion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725" y="4313238"/>
            <a:ext cx="6169025" cy="4110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2" name="Picture 2" descr="Erosione.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78650" y="3622675"/>
            <a:ext cx="5173663" cy="289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3" name="Picture 3" descr="Erosione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54700" y="6589713"/>
            <a:ext cx="6500813" cy="3652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4" name="Rectangle 4"/>
          <p:cNvSpPr>
            <a:spLocks/>
          </p:cNvSpPr>
          <p:nvPr>
            <p:ph type="title" idx="4294967295"/>
          </p:nvPr>
        </p:nvSpPr>
        <p:spPr bwMode="auto">
          <a:xfrm>
            <a:off x="615950" y="314325"/>
            <a:ext cx="11771313" cy="1057275"/>
          </a:xfrm>
          <a:prstGeom prst="rect">
            <a:avLst/>
          </a:prstGeom>
          <a:gradFill rotWithShape="0">
            <a:gsLst>
              <a:gs pos="0">
                <a:srgbClr val="F5FFE6"/>
              </a:gs>
              <a:gs pos="64999">
                <a:srgbClr val="E4FDC2"/>
              </a:gs>
              <a:gs pos="100000">
                <a:srgbClr val="DAFDA7"/>
              </a:gs>
            </a:gsLst>
            <a:lin ang="5400000"/>
          </a:gradFill>
          <a:ln cap="flat">
            <a:solidFill>
              <a:srgbClr val="98B954"/>
            </a:solidFill>
            <a:round/>
            <a:headEnd type="none" w="med" len="med"/>
            <a:tailEnd type="none" w="med" len="med"/>
          </a:ln>
          <a:effectLst>
            <a:outerShdw blurRad="38100" dist="20000" dir="5400000" algn="ctr" rotWithShape="0">
              <a:srgbClr val="808080">
                <a:alpha val="37999"/>
              </a:srgbClr>
            </a:outerShdw>
          </a:effectLst>
        </p:spPr>
        <p:txBody>
          <a:bodyPr lIns="65023" tIns="65023" rIns="65023" bIns="65023" anchor="ctr"/>
          <a:lstStyle/>
          <a:p>
            <a:pPr defTabSz="649288"/>
            <a:r>
              <a:rPr lang="it-IT" altLang="it-IT" sz="3100" b="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Da dove partiamo: attuazione del Piano vigente</a:t>
            </a:r>
          </a:p>
        </p:txBody>
      </p:sp>
      <p:sp>
        <p:nvSpPr>
          <p:cNvPr id="20485" name="Text Box 5"/>
          <p:cNvSpPr txBox="1">
            <a:spLocks/>
          </p:cNvSpPr>
          <p:nvPr/>
        </p:nvSpPr>
        <p:spPr bwMode="auto">
          <a:xfrm>
            <a:off x="266700" y="1555750"/>
            <a:ext cx="12020550" cy="199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r>
              <a:rPr lang="it-IT" altLang="it-IT" sz="26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I lavori per frenare l’erosione costiera a Marina di Alberese: tra il 2010 ed il 2015 sono stati iniziati e completati i lavori consistenti nella realizzazione di un argine di sviluppo lineare pari a circa 1.300 metri per un’altezza media di circa 3 metri, e la realizzazione di 6 pennelli soffolti in mare di lunghezza variabile tra i 180 ed i 280 metri lineari</a:t>
            </a:r>
          </a:p>
        </p:txBody>
      </p:sp>
      <p:sp>
        <p:nvSpPr>
          <p:cNvPr id="20486" name="Text Box 6"/>
          <p:cNvSpPr txBox="1">
            <a:spLocks/>
          </p:cNvSpPr>
          <p:nvPr/>
        </p:nvSpPr>
        <p:spPr bwMode="auto">
          <a:xfrm>
            <a:off x="1698625" y="3733800"/>
            <a:ext cx="2417763"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r>
              <a:rPr lang="it-IT" altLang="it-IT" sz="2900"/>
              <a:t>Prima dei lavori</a:t>
            </a:r>
          </a:p>
        </p:txBody>
      </p:sp>
      <p:sp>
        <p:nvSpPr>
          <p:cNvPr id="20487" name="Text Box 7"/>
          <p:cNvSpPr txBox="1">
            <a:spLocks/>
          </p:cNvSpPr>
          <p:nvPr/>
        </p:nvSpPr>
        <p:spPr bwMode="auto">
          <a:xfrm>
            <a:off x="8923338" y="3217863"/>
            <a:ext cx="1773237"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r>
              <a:rPr lang="it-IT" altLang="it-IT" sz="2700"/>
              <a:t>L’intervento</a:t>
            </a:r>
          </a:p>
        </p:txBody>
      </p:sp>
      <p:sp>
        <p:nvSpPr>
          <p:cNvPr id="20488" name="Text Box 8"/>
          <p:cNvSpPr txBox="1">
            <a:spLocks/>
          </p:cNvSpPr>
          <p:nvPr/>
        </p:nvSpPr>
        <p:spPr bwMode="auto">
          <a:xfrm>
            <a:off x="4321175" y="9183688"/>
            <a:ext cx="1200150" cy="522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r>
              <a:rPr lang="it-IT" altLang="it-IT" sz="2900"/>
              <a:t>Adesso</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p:cNvSpPr>
          <p:nvPr>
            <p:ph type="title" idx="4294967295"/>
          </p:nvPr>
        </p:nvSpPr>
        <p:spPr bwMode="auto">
          <a:xfrm>
            <a:off x="615950" y="314325"/>
            <a:ext cx="11771313" cy="1057275"/>
          </a:xfrm>
          <a:prstGeom prst="rect">
            <a:avLst/>
          </a:prstGeom>
          <a:gradFill rotWithShape="0">
            <a:gsLst>
              <a:gs pos="0">
                <a:srgbClr val="F5FFE6"/>
              </a:gs>
              <a:gs pos="64999">
                <a:srgbClr val="E4FDC2"/>
              </a:gs>
              <a:gs pos="100000">
                <a:srgbClr val="DAFDA7"/>
              </a:gs>
            </a:gsLst>
            <a:lin ang="5400000"/>
          </a:gradFill>
          <a:ln cap="flat">
            <a:solidFill>
              <a:srgbClr val="98B954"/>
            </a:solidFill>
            <a:round/>
            <a:headEnd type="none" w="med" len="med"/>
            <a:tailEnd type="none" w="med" len="med"/>
          </a:ln>
          <a:effectLst>
            <a:outerShdw blurRad="38100" dist="20000" dir="5400000" algn="ctr" rotWithShape="0">
              <a:srgbClr val="808080">
                <a:alpha val="37999"/>
              </a:srgbClr>
            </a:outerShdw>
          </a:effectLst>
        </p:spPr>
        <p:txBody>
          <a:bodyPr lIns="65023" tIns="65023" rIns="65023" bIns="65023" anchor="ctr"/>
          <a:lstStyle/>
          <a:p>
            <a:pPr defTabSz="649288"/>
            <a:r>
              <a:rPr lang="it-IT" altLang="it-IT" sz="3100" b="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Da dove partiamo: attuazione del Piano vigente</a:t>
            </a:r>
          </a:p>
        </p:txBody>
      </p:sp>
      <p:pic>
        <p:nvPicPr>
          <p:cNvPr id="21506" name="Picture 2" descr="pasted-image.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65950" y="3259138"/>
            <a:ext cx="4724400" cy="6681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7" name="Text Box 3"/>
          <p:cNvSpPr txBox="1">
            <a:spLocks/>
          </p:cNvSpPr>
          <p:nvPr/>
        </p:nvSpPr>
        <p:spPr bwMode="auto">
          <a:xfrm>
            <a:off x="1163638" y="2533650"/>
            <a:ext cx="4159250" cy="1119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defTabSz="457200">
              <a:defRPr sz="4200">
                <a:solidFill>
                  <a:srgbClr val="000000"/>
                </a:solidFill>
                <a:latin typeface="Gill Sans" charset="0"/>
                <a:ea typeface="Gill Sans" charset="0"/>
                <a:cs typeface="Gill Sans" charset="0"/>
                <a:sym typeface="Gill Sans" charset="0"/>
              </a:defRPr>
            </a:lvl1pPr>
            <a:lvl2pPr defTabSz="457200">
              <a:defRPr sz="4200">
                <a:solidFill>
                  <a:srgbClr val="000000"/>
                </a:solidFill>
                <a:latin typeface="Gill Sans" charset="0"/>
                <a:ea typeface="Gill Sans" charset="0"/>
                <a:cs typeface="Gill Sans" charset="0"/>
                <a:sym typeface="Gill Sans" charset="0"/>
              </a:defRPr>
            </a:lvl2pPr>
            <a:lvl3pPr defTabSz="457200">
              <a:defRPr sz="4200">
                <a:solidFill>
                  <a:srgbClr val="000000"/>
                </a:solidFill>
                <a:latin typeface="Gill Sans" charset="0"/>
                <a:ea typeface="Gill Sans" charset="0"/>
                <a:cs typeface="Gill Sans" charset="0"/>
                <a:sym typeface="Gill Sans" charset="0"/>
              </a:defRPr>
            </a:lvl3pPr>
            <a:lvl4pPr defTabSz="457200">
              <a:defRPr sz="4200">
                <a:solidFill>
                  <a:srgbClr val="000000"/>
                </a:solidFill>
                <a:latin typeface="Gill Sans" charset="0"/>
                <a:ea typeface="Gill Sans" charset="0"/>
                <a:cs typeface="Gill Sans" charset="0"/>
                <a:sym typeface="Gill Sans" charset="0"/>
              </a:defRPr>
            </a:lvl4pPr>
            <a:lvl5pPr defTabSz="457200">
              <a:defRPr sz="4200">
                <a:solidFill>
                  <a:srgbClr val="000000"/>
                </a:solidFill>
                <a:latin typeface="Gill Sans" charset="0"/>
                <a:ea typeface="Gill Sans" charset="0"/>
                <a:cs typeface="Gill Sans" charset="0"/>
                <a:sym typeface="Gill Sans" charset="0"/>
              </a:defRPr>
            </a:lvl5pPr>
            <a:lvl6pPr marL="457200" indent="1828800" defTabSz="457200" fontAlgn="base" hangingPunct="0">
              <a:spcBef>
                <a:spcPct val="0"/>
              </a:spcBef>
              <a:spcAft>
                <a:spcPct val="0"/>
              </a:spcAft>
              <a:defRPr sz="4200">
                <a:solidFill>
                  <a:srgbClr val="000000"/>
                </a:solidFill>
                <a:latin typeface="Gill Sans" charset="0"/>
                <a:ea typeface="Gill Sans" charset="0"/>
                <a:cs typeface="Gill Sans" charset="0"/>
                <a:sym typeface="Gill Sans" charset="0"/>
              </a:defRPr>
            </a:lvl6pPr>
            <a:lvl7pPr marL="914400" indent="1828800" defTabSz="457200" fontAlgn="base" hangingPunct="0">
              <a:spcBef>
                <a:spcPct val="0"/>
              </a:spcBef>
              <a:spcAft>
                <a:spcPct val="0"/>
              </a:spcAft>
              <a:defRPr sz="4200">
                <a:solidFill>
                  <a:srgbClr val="000000"/>
                </a:solidFill>
                <a:latin typeface="Gill Sans" charset="0"/>
                <a:ea typeface="Gill Sans" charset="0"/>
                <a:cs typeface="Gill Sans" charset="0"/>
                <a:sym typeface="Gill Sans" charset="0"/>
              </a:defRPr>
            </a:lvl7pPr>
            <a:lvl8pPr marL="1371600" indent="1828800" defTabSz="457200" fontAlgn="base" hangingPunct="0">
              <a:spcBef>
                <a:spcPct val="0"/>
              </a:spcBef>
              <a:spcAft>
                <a:spcPct val="0"/>
              </a:spcAft>
              <a:defRPr sz="4200">
                <a:solidFill>
                  <a:srgbClr val="000000"/>
                </a:solidFill>
                <a:latin typeface="Gill Sans" charset="0"/>
                <a:ea typeface="Gill Sans" charset="0"/>
                <a:cs typeface="Gill Sans" charset="0"/>
                <a:sym typeface="Gill Sans" charset="0"/>
              </a:defRPr>
            </a:lvl8pPr>
            <a:lvl9pPr marL="1828800" indent="1828800" defTabSz="457200" fontAlgn="base" hangingPunct="0">
              <a:spcBef>
                <a:spcPct val="0"/>
              </a:spcBef>
              <a:spcAft>
                <a:spcPct val="0"/>
              </a:spcAft>
              <a:defRPr sz="4200">
                <a:solidFill>
                  <a:srgbClr val="000000"/>
                </a:solidFill>
                <a:latin typeface="Gill Sans" charset="0"/>
                <a:ea typeface="Gill Sans" charset="0"/>
                <a:cs typeface="Gill Sans" charset="0"/>
                <a:sym typeface="Gill Sans" charset="0"/>
              </a:defRPr>
            </a:lvl9pPr>
          </a:lstStyle>
          <a:p>
            <a:pPr algn="ctr">
              <a:lnSpc>
                <a:spcPts val="4500"/>
              </a:lnSpc>
              <a:spcBef>
                <a:spcPts val="1000"/>
              </a:spcBef>
            </a:pPr>
            <a:r>
              <a:rPr lang="it-IT" altLang="it-IT" sz="1600" b="1">
                <a:solidFill>
                  <a:srgbClr val="444444"/>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L’impegno del Parco della Maremma nel campo del “turismo sostenibile” </a:t>
            </a:r>
          </a:p>
        </p:txBody>
      </p:sp>
      <p:pic>
        <p:nvPicPr>
          <p:cNvPr id="21508" name="Picture 4" descr="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4725" y="4254500"/>
            <a:ext cx="4537075" cy="2384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9" name="Text Box 5" descr="CasellaDiTesto 5"/>
          <p:cNvSpPr txBox="1">
            <a:spLocks/>
          </p:cNvSpPr>
          <p:nvPr/>
        </p:nvSpPr>
        <p:spPr bwMode="auto">
          <a:xfrm>
            <a:off x="825500" y="6465888"/>
            <a:ext cx="4835525" cy="787400"/>
          </a:xfrm>
          <a:prstGeom prst="rect">
            <a:avLst/>
          </a:prstGeom>
          <a:gradFill rotWithShape="0">
            <a:gsLst>
              <a:gs pos="0">
                <a:srgbClr val="F5FFE6"/>
              </a:gs>
              <a:gs pos="65001">
                <a:srgbClr val="E4FDBF"/>
              </a:gs>
              <a:gs pos="100000">
                <a:srgbClr val="DAFEA4"/>
              </a:gs>
            </a:gsLst>
            <a:lin ang="5400000"/>
          </a:gradFill>
          <a:ln w="9525" cap="flat" cmpd="sng">
            <a:solidFill>
              <a:srgbClr val="98B955"/>
            </a:solidFill>
            <a:prstDash val="solid"/>
            <a:round/>
            <a:headEnd type="none" w="med" len="med"/>
            <a:tailEnd type="none" w="med" len="med"/>
          </a:ln>
          <a:effectLst>
            <a:outerShdw blurRad="38100" dist="20000" dir="5400000" algn="ctr" rotWithShape="0">
              <a:srgbClr val="000000">
                <a:alpha val="37999"/>
              </a:srgbClr>
            </a:outerShdw>
          </a:effectLst>
        </p:spPr>
        <p:txBody>
          <a:bodyPr lIns="45720" rIns="45720">
            <a:spAutoFit/>
          </a:bodyPr>
          <a:lstStyle/>
          <a:p>
            <a:pPr algn="ctr"/>
            <a:r>
              <a:rPr lang="it-IT" altLang="it-IT" sz="24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Marchio </a:t>
            </a:r>
            <a:endParaRPr lang="it-IT" altLang="it-IT" sz="240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ctr"/>
            <a:r>
              <a:rPr lang="it-IT" altLang="it-IT" sz="2400" b="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“Parco della Maremma”</a:t>
            </a:r>
          </a:p>
        </p:txBody>
      </p:sp>
      <p:sp>
        <p:nvSpPr>
          <p:cNvPr id="21510" name="Text Box 6" descr="CasellaDiTesto 5"/>
          <p:cNvSpPr txBox="1">
            <a:spLocks/>
          </p:cNvSpPr>
          <p:nvPr/>
        </p:nvSpPr>
        <p:spPr bwMode="auto">
          <a:xfrm>
            <a:off x="6910388" y="1752600"/>
            <a:ext cx="4835525" cy="1128713"/>
          </a:xfrm>
          <a:prstGeom prst="rect">
            <a:avLst/>
          </a:prstGeom>
          <a:gradFill rotWithShape="0">
            <a:gsLst>
              <a:gs pos="0">
                <a:srgbClr val="F5FFE6"/>
              </a:gs>
              <a:gs pos="65001">
                <a:srgbClr val="E4FDBF"/>
              </a:gs>
              <a:gs pos="100000">
                <a:srgbClr val="DAFEA4"/>
              </a:gs>
            </a:gsLst>
            <a:lin ang="5400000"/>
          </a:gradFill>
          <a:ln w="9525" cap="flat" cmpd="sng">
            <a:solidFill>
              <a:srgbClr val="98B955"/>
            </a:solidFill>
            <a:prstDash val="solid"/>
            <a:round/>
            <a:headEnd type="none" w="med" len="med"/>
            <a:tailEnd type="none" w="med" len="med"/>
          </a:ln>
          <a:effectLst>
            <a:outerShdw blurRad="38100" dist="20000" dir="5400000" algn="ctr" rotWithShape="0">
              <a:srgbClr val="000000">
                <a:alpha val="37999"/>
              </a:srgbClr>
            </a:outerShdw>
          </a:effectLst>
        </p:spPr>
        <p:txBody>
          <a:bodyPr lIns="45720" rIns="45720">
            <a:spAutoFit/>
          </a:bodyPr>
          <a:lstStyle/>
          <a:p>
            <a:pPr algn="ctr"/>
            <a:r>
              <a:rPr lang="it-IT" altLang="it-IT" sz="24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CETS </a:t>
            </a:r>
            <a:endParaRPr lang="it-IT" altLang="it-IT" sz="240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algn="ctr"/>
            <a:r>
              <a:rPr lang="it-IT" altLang="it-IT" sz="2400" b="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Carta Europea per il Turismo Sostenibile</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ph type="title" idx="4294967295"/>
          </p:nvPr>
        </p:nvSpPr>
        <p:spPr bwMode="auto">
          <a:xfrm>
            <a:off x="996950" y="241300"/>
            <a:ext cx="10482263" cy="1054100"/>
          </a:xfrm>
          <a:prstGeom prst="rect">
            <a:avLst/>
          </a:prstGeom>
          <a:gradFill rotWithShape="0">
            <a:gsLst>
              <a:gs pos="0">
                <a:srgbClr val="F5FFE6"/>
              </a:gs>
              <a:gs pos="64999">
                <a:srgbClr val="E4FDC2"/>
              </a:gs>
              <a:gs pos="100000">
                <a:srgbClr val="DAFDA7"/>
              </a:gs>
            </a:gsLst>
            <a:lin ang="5400000"/>
          </a:gradFill>
          <a:ln cap="flat">
            <a:solidFill>
              <a:srgbClr val="98B954"/>
            </a:solidFill>
            <a:round/>
            <a:headEnd type="none" w="med" len="med"/>
            <a:tailEnd type="none" w="med" len="med"/>
          </a:ln>
          <a:effectLst>
            <a:outerShdw blurRad="38100" dist="20000" dir="5400000" algn="ctr" rotWithShape="0">
              <a:srgbClr val="808080">
                <a:alpha val="37999"/>
              </a:srgbClr>
            </a:outerShdw>
          </a:effectLst>
        </p:spPr>
        <p:txBody>
          <a:bodyPr lIns="65023" tIns="65023" rIns="65023" bIns="65023" anchor="ctr"/>
          <a:lstStyle/>
          <a:p>
            <a:pPr defTabSz="622300"/>
            <a:r>
              <a:rPr lang="it-IT" altLang="it-IT" sz="3400" b="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Cosa dobbiamo fare: il nuovo Piano Integrato</a:t>
            </a:r>
          </a:p>
        </p:txBody>
      </p:sp>
      <p:sp>
        <p:nvSpPr>
          <p:cNvPr id="22530" name="Text Box 2"/>
          <p:cNvSpPr txBox="1">
            <a:spLocks/>
          </p:cNvSpPr>
          <p:nvPr/>
        </p:nvSpPr>
        <p:spPr bwMode="auto">
          <a:xfrm>
            <a:off x="203200" y="1763713"/>
            <a:ext cx="12596813" cy="782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indent="88900" defTabSz="449263">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a:solidFill>
                  <a:srgbClr val="000000"/>
                </a:solidFill>
                <a:latin typeface="Gill Sans" charset="0"/>
                <a:ea typeface="Gill Sans" charset="0"/>
                <a:cs typeface="Gill Sans" charset="0"/>
                <a:sym typeface="Gill Sans" charset="0"/>
              </a:defRPr>
            </a:lvl1pPr>
            <a:lvl2pPr defTabSz="449263">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a:solidFill>
                  <a:srgbClr val="000000"/>
                </a:solidFill>
                <a:latin typeface="Gill Sans" charset="0"/>
                <a:ea typeface="Gill Sans" charset="0"/>
                <a:cs typeface="Gill Sans" charset="0"/>
                <a:sym typeface="Gill Sans" charset="0"/>
              </a:defRPr>
            </a:lvl2pPr>
            <a:lvl3pPr defTabSz="449263">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a:solidFill>
                  <a:srgbClr val="000000"/>
                </a:solidFill>
                <a:latin typeface="Gill Sans" charset="0"/>
                <a:ea typeface="Gill Sans" charset="0"/>
                <a:cs typeface="Gill Sans" charset="0"/>
                <a:sym typeface="Gill Sans" charset="0"/>
              </a:defRPr>
            </a:lvl3pPr>
            <a:lvl4pPr defTabSz="449263">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a:solidFill>
                  <a:srgbClr val="000000"/>
                </a:solidFill>
                <a:latin typeface="Gill Sans" charset="0"/>
                <a:ea typeface="Gill Sans" charset="0"/>
                <a:cs typeface="Gill Sans" charset="0"/>
                <a:sym typeface="Gill Sans" charset="0"/>
              </a:defRPr>
            </a:lvl4pPr>
            <a:lvl5pPr defTabSz="449263">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a:solidFill>
                  <a:srgbClr val="000000"/>
                </a:solidFill>
                <a:latin typeface="Gill Sans" charset="0"/>
                <a:ea typeface="Gill Sans" charset="0"/>
                <a:cs typeface="Gill Sans" charset="0"/>
                <a:sym typeface="Gill Sans" charset="0"/>
              </a:defRPr>
            </a:lvl5pPr>
            <a:lvl6pPr marL="457200" indent="1828800" defTabSz="449263"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a:solidFill>
                  <a:srgbClr val="000000"/>
                </a:solidFill>
                <a:latin typeface="Gill Sans" charset="0"/>
                <a:ea typeface="Gill Sans" charset="0"/>
                <a:cs typeface="Gill Sans" charset="0"/>
                <a:sym typeface="Gill Sans" charset="0"/>
              </a:defRPr>
            </a:lvl6pPr>
            <a:lvl7pPr marL="914400" indent="1828800" defTabSz="449263"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a:solidFill>
                  <a:srgbClr val="000000"/>
                </a:solidFill>
                <a:latin typeface="Gill Sans" charset="0"/>
                <a:ea typeface="Gill Sans" charset="0"/>
                <a:cs typeface="Gill Sans" charset="0"/>
                <a:sym typeface="Gill Sans" charset="0"/>
              </a:defRPr>
            </a:lvl7pPr>
            <a:lvl8pPr marL="1371600" indent="1828800" defTabSz="449263"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a:solidFill>
                  <a:srgbClr val="000000"/>
                </a:solidFill>
                <a:latin typeface="Gill Sans" charset="0"/>
                <a:ea typeface="Gill Sans" charset="0"/>
                <a:cs typeface="Gill Sans" charset="0"/>
                <a:sym typeface="Gill Sans" charset="0"/>
              </a:defRPr>
            </a:lvl8pPr>
            <a:lvl9pPr marL="1828800" indent="1828800" defTabSz="449263"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a:solidFill>
                  <a:srgbClr val="000000"/>
                </a:solidFill>
                <a:latin typeface="Gill Sans" charset="0"/>
                <a:ea typeface="Gill Sans" charset="0"/>
                <a:cs typeface="Gill Sans" charset="0"/>
                <a:sym typeface="Gill Sans" charset="0"/>
              </a:defRPr>
            </a:lvl9pPr>
          </a:lstStyle>
          <a:p>
            <a:pPr algn="just">
              <a:lnSpc>
                <a:spcPct val="150000"/>
              </a:lnSpc>
            </a:pPr>
            <a:r>
              <a:rPr lang="it-IT" altLang="it-IT" sz="15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Con l’approvazione della legge regionale 19 marzo 2015 n°30 - </a:t>
            </a:r>
            <a:r>
              <a:rPr lang="it-IT" altLang="it-IT" sz="1500" i="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norme per la conservazione e la valorizzazione del patrimonio naturalistico-ambientale regionale</a:t>
            </a:r>
            <a:r>
              <a:rPr lang="it-IT" altLang="it-IT" sz="15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e la conseguente trasformazione dello strumento urbanistico dell’area protetta in </a:t>
            </a:r>
            <a:r>
              <a:rPr lang="it-IT" altLang="it-IT" sz="1500" i="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Piano Integrato per il Parco</a:t>
            </a:r>
            <a:r>
              <a:rPr lang="it-IT" altLang="it-IT" sz="15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sono sostanzialmente variati i contenuti rendendo obbligatoria la definizione e redazione di </a:t>
            </a:r>
            <a:r>
              <a:rPr lang="it-IT" altLang="it-IT" sz="1500" i="1" u="sng">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due distinte sezioni</a:t>
            </a:r>
            <a:r>
              <a:rPr lang="it-IT" altLang="it-IT" sz="15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una </a:t>
            </a:r>
            <a:r>
              <a:rPr lang="it-IT" altLang="it-IT" sz="1500" b="1" u="sng">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pianificatoria</a:t>
            </a:r>
            <a:r>
              <a:rPr lang="it-IT" altLang="it-IT" sz="15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e una </a:t>
            </a:r>
            <a:r>
              <a:rPr lang="it-IT" altLang="it-IT" sz="1500" b="1" u="sng">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programmatoria</a:t>
            </a:r>
            <a:r>
              <a:rPr lang="it-IT" altLang="it-IT" sz="15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a:t>
            </a:r>
          </a:p>
          <a:p>
            <a:pPr algn="just">
              <a:lnSpc>
                <a:spcPct val="150000"/>
              </a:lnSpc>
            </a:pPr>
            <a:r>
              <a:rPr lang="it-IT" altLang="it-IT" sz="15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La prima (</a:t>
            </a:r>
            <a:r>
              <a:rPr lang="it-IT" altLang="it-IT" sz="1500" b="1" i="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pianificatoria</a:t>
            </a:r>
            <a:r>
              <a:rPr lang="it-IT" altLang="it-IT" sz="15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in conformità con quanto previsto dall’articolo 27 della legge 30/2015, riporta la disciplina statutaria (articolo 6 della legge regionale 65/2014) e la disciplina propria del Piano Operativo (articolo 95 della legge regionale 65/2014), definendo:</a:t>
            </a:r>
          </a:p>
          <a:p>
            <a:pPr algn="just">
              <a:lnSpc>
                <a:spcPct val="150000"/>
              </a:lnSpc>
            </a:pPr>
            <a:r>
              <a:rPr lang="it-IT" altLang="it-IT" sz="15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la perimetrazione definitiva del parco</a:t>
            </a:r>
          </a:p>
          <a:p>
            <a:pPr algn="just">
              <a:lnSpc>
                <a:spcPct val="150000"/>
              </a:lnSpc>
            </a:pPr>
            <a:r>
              <a:rPr lang="it-IT" altLang="it-IT" sz="15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la perimetrazione definitiva delle aree contigue e la disciplina delle stesse nelle materie di cui all’articolo 32, comma 1, della l. 394/1991</a:t>
            </a:r>
          </a:p>
          <a:p>
            <a:pPr algn="just">
              <a:lnSpc>
                <a:spcPct val="150000"/>
              </a:lnSpc>
            </a:pPr>
            <a:r>
              <a:rPr lang="it-IT" altLang="it-IT" sz="15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l’organizzazione generale del territorio e la sua articolazione in zone</a:t>
            </a:r>
          </a:p>
          <a:p>
            <a:pPr algn="just">
              <a:lnSpc>
                <a:spcPct val="150000"/>
              </a:lnSpc>
            </a:pPr>
            <a:r>
              <a:rPr lang="it-IT" altLang="it-IT" sz="15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la disciplina e la progettazione attuativa delle previsioni del piano medesimo anche relativo ad aree specifiche e singoli interventi</a:t>
            </a:r>
          </a:p>
          <a:p>
            <a:pPr algn="just">
              <a:lnSpc>
                <a:spcPct val="150000"/>
              </a:lnSpc>
            </a:pPr>
            <a:r>
              <a:rPr lang="it-IT" altLang="it-IT" sz="15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specifici vincoli e salvaguardie</a:t>
            </a:r>
          </a:p>
          <a:p>
            <a:pPr algn="just">
              <a:lnSpc>
                <a:spcPct val="150000"/>
              </a:lnSpc>
            </a:pPr>
            <a:r>
              <a:rPr lang="it-IT" altLang="it-IT" sz="15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specifiche direttive per le aree contigue nelle materie di cui all’articolo 32, comma 1, della l. 394/1991, cui debbono uniformarsi le diverse discipline e i regolamenti degli enti locali territorialmente competenti.</a:t>
            </a:r>
          </a:p>
          <a:p>
            <a:pPr algn="just">
              <a:lnSpc>
                <a:spcPct val="150000"/>
              </a:lnSpc>
            </a:pPr>
            <a:r>
              <a:rPr lang="it-IT" altLang="it-IT" sz="15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La seconda (</a:t>
            </a:r>
            <a:r>
              <a:rPr lang="it-IT" altLang="it-IT" sz="1500" b="1" i="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programmatoria</a:t>
            </a:r>
            <a:r>
              <a:rPr lang="it-IT" altLang="it-IT" sz="15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in conformità con quanto previsto dall’articolo 27 della legge 30/2015, deve essere redatta nel rispetto degli strumenti della  programmazione regionale, definendo:</a:t>
            </a:r>
          </a:p>
          <a:p>
            <a:pPr algn="just">
              <a:lnSpc>
                <a:spcPct val="150000"/>
              </a:lnSpc>
            </a:pPr>
            <a:r>
              <a:rPr lang="it-IT" altLang="it-IT" sz="15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l’attuazione degli obiettivi e dei fini istitutivi del parco</a:t>
            </a:r>
          </a:p>
          <a:p>
            <a:pPr algn="just">
              <a:lnSpc>
                <a:spcPct val="150000"/>
              </a:lnSpc>
            </a:pPr>
            <a:r>
              <a:rPr lang="it-IT" altLang="it-IT" sz="15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l’individuazione e la promozione di iniziative e attività di soggetti pubblici e privati compatibili con le finalità del parco</a:t>
            </a:r>
          </a:p>
          <a:p>
            <a:pPr algn="just">
              <a:lnSpc>
                <a:spcPct val="150000"/>
              </a:lnSpc>
            </a:pPr>
            <a:r>
              <a:rPr lang="it-IT" altLang="it-IT" sz="15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il riconoscimento del ruolo delle attività agricole e zootecniche ai fini della tutela ambientale e paesaggistica</a:t>
            </a:r>
          </a:p>
          <a:p>
            <a:pPr algn="just">
              <a:lnSpc>
                <a:spcPct val="150000"/>
              </a:lnSpc>
            </a:pPr>
            <a:r>
              <a:rPr lang="it-IT" altLang="it-IT" sz="15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l’individuazione delle azioni relative alla didattica, alla formazione ambientale ed all’educazione allo sviluppo sostenibile</a:t>
            </a:r>
          </a:p>
          <a:p>
            <a:pPr algn="just">
              <a:lnSpc>
                <a:spcPct val="150000"/>
              </a:lnSpc>
              <a:spcBef>
                <a:spcPts val="600"/>
              </a:spcBef>
            </a:pPr>
            <a:r>
              <a:rPr lang="it-IT" altLang="it-IT" sz="15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l’eventuale attribuzione di incentivi a soggetti pubblici o privati, con riferimento prioritario agli interventi, agli impianti ed alle opere di cui all’articolo 7, comma 1, della l. 394/1991.</a:t>
            </a:r>
          </a:p>
          <a:p>
            <a:pPr algn="just">
              <a:lnSpc>
                <a:spcPct val="150000"/>
              </a:lnSpc>
              <a:spcBef>
                <a:spcPts val="600"/>
              </a:spcBef>
            </a:pPr>
            <a:endParaRPr lang="it-IT" altLang="it-IT" sz="2100">
              <a:latin typeface="Times New Roman" panose="02020603050405020304" pitchFamily="18" charset="0"/>
              <a:cs typeface="Times New Roman" panose="02020603050405020304" pitchFamily="18" charset="0"/>
              <a:sym typeface="Times New Roman" panose="02020603050405020304" pitchFamily="18" charset="0"/>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p:cNvSpPr>
          <p:nvPr>
            <p:ph type="title" idx="4294967295"/>
          </p:nvPr>
        </p:nvSpPr>
        <p:spPr bwMode="auto">
          <a:xfrm>
            <a:off x="654050" y="247650"/>
            <a:ext cx="11695113" cy="1295400"/>
          </a:xfrm>
          <a:prstGeom prst="rect">
            <a:avLst/>
          </a:prstGeom>
          <a:gradFill rotWithShape="0">
            <a:gsLst>
              <a:gs pos="0">
                <a:srgbClr val="F5FFE6"/>
              </a:gs>
              <a:gs pos="64999">
                <a:srgbClr val="E4FDC2"/>
              </a:gs>
              <a:gs pos="100000">
                <a:srgbClr val="DAFDA7"/>
              </a:gs>
            </a:gsLst>
            <a:lin ang="5400000"/>
          </a:gradFill>
          <a:ln cap="flat">
            <a:solidFill>
              <a:srgbClr val="98B954"/>
            </a:solidFill>
            <a:round/>
            <a:headEnd type="none" w="med" len="med"/>
            <a:tailEnd type="none" w="med" len="med"/>
          </a:ln>
          <a:effectLst>
            <a:outerShdw blurRad="38100" dist="20000" dir="5400000" algn="ctr" rotWithShape="0">
              <a:srgbClr val="808080">
                <a:alpha val="37999"/>
              </a:srgbClr>
            </a:outerShdw>
          </a:effectLst>
        </p:spPr>
        <p:txBody>
          <a:bodyPr lIns="65023" tIns="65023" rIns="65023" bIns="65023" anchor="ctr"/>
          <a:lstStyle/>
          <a:p>
            <a:pPr defTabSz="649288"/>
            <a:r>
              <a:rPr lang="it-IT" altLang="it-IT" sz="2600" b="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Le criticità da superare e gli obiettivi del nuovo Piano Integrato</a:t>
            </a:r>
          </a:p>
        </p:txBody>
      </p:sp>
      <p:sp>
        <p:nvSpPr>
          <p:cNvPr id="23554" name="Rectangle 2"/>
          <p:cNvSpPr>
            <a:spLocks/>
          </p:cNvSpPr>
          <p:nvPr>
            <p:ph type="body" idx="4294967295"/>
          </p:nvPr>
        </p:nvSpPr>
        <p:spPr bwMode="auto">
          <a:xfrm>
            <a:off x="88900" y="1231900"/>
            <a:ext cx="12750800" cy="8407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5023" tIns="65023" rIns="65023" bIns="65023"/>
          <a:lstStyle/>
          <a:p>
            <a:pPr marL="269875" indent="-115888" algn="l" defTabSz="563563">
              <a:lnSpc>
                <a:spcPct val="200000"/>
              </a:lnSpc>
              <a:spcBef>
                <a:spcPts val="900"/>
              </a:spcBef>
              <a:buSzTx/>
              <a:buFontTx/>
              <a:buNone/>
            </a:pPr>
            <a:endParaRPr lang="it-IT" altLang="it-IT" sz="20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marL="269875" indent="-115888" algn="just" defTabSz="563563">
              <a:lnSpc>
                <a:spcPct val="150000"/>
              </a:lnSpc>
              <a:buSzTx/>
              <a:buFontTx/>
              <a:buNone/>
              <a:tabLst>
                <a:tab pos="304800" algn="l"/>
                <a:tab pos="609600" algn="l"/>
                <a:tab pos="927100" algn="l"/>
                <a:tab pos="1231900" algn="l"/>
                <a:tab pos="1536700" algn="l"/>
                <a:tab pos="1854200" algn="l"/>
                <a:tab pos="2159000" algn="l"/>
                <a:tab pos="2463800" algn="l"/>
                <a:tab pos="2781300" algn="l"/>
                <a:tab pos="3086100" algn="l"/>
                <a:tab pos="3390900" algn="l"/>
                <a:tab pos="3708400" algn="l"/>
              </a:tabLst>
            </a:pPr>
            <a:r>
              <a:rPr lang="it-IT" altLang="it-IT" sz="18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Nell’attuazione del piano del parco vigente, sono state riscontrate </a:t>
            </a:r>
            <a:r>
              <a:rPr lang="it-IT" altLang="it-IT" sz="1800" b="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alcune criticità puntuali</a:t>
            </a:r>
            <a:r>
              <a:rPr lang="it-IT" altLang="it-IT" sz="18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che sono state inserite all’interno dell’avvio del procedimento del piano integrato, in particolare</a:t>
            </a:r>
          </a:p>
          <a:p>
            <a:pPr marL="269875" indent="-115888" algn="just" defTabSz="563563">
              <a:lnSpc>
                <a:spcPct val="115000"/>
              </a:lnSpc>
              <a:buSzPct val="60000"/>
              <a:buFontTx/>
              <a:buBlip>
                <a:blip r:embed="rId2"/>
              </a:buBlip>
              <a:tabLst>
                <a:tab pos="304800" algn="l"/>
                <a:tab pos="609600" algn="l"/>
                <a:tab pos="927100" algn="l"/>
                <a:tab pos="1231900" algn="l"/>
                <a:tab pos="1536700" algn="l"/>
                <a:tab pos="1854200" algn="l"/>
                <a:tab pos="2159000" algn="l"/>
                <a:tab pos="2463800" algn="l"/>
                <a:tab pos="2781300" algn="l"/>
                <a:tab pos="3086100" algn="l"/>
                <a:tab pos="3390900" algn="l"/>
                <a:tab pos="3708400" algn="l"/>
              </a:tabLst>
            </a:pPr>
            <a:r>
              <a:rPr lang="it-IT" altLang="it-IT" sz="1800" i="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Regolarizzazione e correzione della perimetrazione dei vari ambiti della zonizzazione dell’area protetta:</a:t>
            </a:r>
          </a:p>
          <a:p>
            <a:pPr marL="269875" indent="-115888" algn="just" defTabSz="563563">
              <a:lnSpc>
                <a:spcPct val="115000"/>
              </a:lnSpc>
              <a:buSzPct val="60000"/>
              <a:buFontTx/>
              <a:buBlip>
                <a:blip r:embed="rId2"/>
              </a:buBlip>
              <a:tabLst>
                <a:tab pos="304800" algn="l"/>
                <a:tab pos="609600" algn="l"/>
                <a:tab pos="927100" algn="l"/>
                <a:tab pos="1231900" algn="l"/>
                <a:tab pos="1536700" algn="l"/>
                <a:tab pos="1854200" algn="l"/>
                <a:tab pos="2159000" algn="l"/>
                <a:tab pos="2463800" algn="l"/>
                <a:tab pos="2781300" algn="l"/>
                <a:tab pos="3086100" algn="l"/>
                <a:tab pos="3390900" algn="l"/>
                <a:tab pos="3708400" algn="l"/>
              </a:tabLst>
            </a:pPr>
            <a:r>
              <a:rPr lang="it-IT" altLang="it-IT" sz="1800" i="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Rivisitazione normativa relativamente alla zonizzazione dell’area protetta per le aree B Riserve Orientate e C Aree di Protezione in rapporto alle attività agricole</a:t>
            </a:r>
            <a:r>
              <a:rPr lang="it-IT" altLang="it-IT" sz="18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a:t>
            </a:r>
          </a:p>
          <a:p>
            <a:pPr marL="269875" indent="-115888" algn="just" defTabSz="563563">
              <a:lnSpc>
                <a:spcPct val="115000"/>
              </a:lnSpc>
              <a:buSzPct val="60000"/>
              <a:buFontTx/>
              <a:buBlip>
                <a:blip r:embed="rId2"/>
              </a:buBlip>
              <a:tabLst>
                <a:tab pos="0" algn="l"/>
                <a:tab pos="241300" algn="l"/>
                <a:tab pos="304800" algn="l"/>
                <a:tab pos="609600" algn="l"/>
                <a:tab pos="927100" algn="l"/>
                <a:tab pos="1231900" algn="l"/>
                <a:tab pos="1536700" algn="l"/>
                <a:tab pos="1854200" algn="l"/>
                <a:tab pos="2159000" algn="l"/>
                <a:tab pos="2463800" algn="l"/>
                <a:tab pos="2781300" algn="l"/>
                <a:tab pos="3086100" algn="l"/>
                <a:tab pos="3390900" algn="l"/>
                <a:tab pos="3708400" algn="l"/>
              </a:tabLst>
            </a:pPr>
            <a:r>
              <a:rPr lang="it-IT" altLang="it-IT" sz="1800" i="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Modifica ed integrazione dell’art. 7 delle N.T.A. del Piano per il Parco relativamente ai seguenti argomenti</a:t>
            </a:r>
            <a:r>
              <a:rPr lang="it-IT" altLang="it-IT" sz="18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a:t>
            </a:r>
          </a:p>
          <a:p>
            <a:pPr marL="269875" indent="-115888" algn="just" defTabSz="563563">
              <a:lnSpc>
                <a:spcPct val="115000"/>
              </a:lnSpc>
              <a:buSzPct val="60000"/>
              <a:buFontTx/>
              <a:buBlip>
                <a:blip r:embed="rId2"/>
              </a:buBlip>
              <a:tabLst>
                <a:tab pos="304800" algn="l"/>
                <a:tab pos="609600" algn="l"/>
                <a:tab pos="927100" algn="l"/>
                <a:tab pos="1231900" algn="l"/>
                <a:tab pos="1536700" algn="l"/>
                <a:tab pos="1854200" algn="l"/>
                <a:tab pos="2159000" algn="l"/>
                <a:tab pos="2463800" algn="l"/>
                <a:tab pos="2781300" algn="l"/>
                <a:tab pos="3086100" algn="l"/>
                <a:tab pos="3390900" algn="l"/>
                <a:tab pos="3708400" algn="l"/>
              </a:tabLst>
            </a:pPr>
            <a:r>
              <a:rPr lang="it-IT" altLang="it-IT" sz="18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Serre</a:t>
            </a:r>
          </a:p>
          <a:p>
            <a:pPr marL="269875" indent="-115888" algn="just" defTabSz="563563">
              <a:lnSpc>
                <a:spcPct val="115000"/>
              </a:lnSpc>
              <a:buSzPct val="60000"/>
              <a:buFontTx/>
              <a:buBlip>
                <a:blip r:embed="rId2"/>
              </a:buBlip>
              <a:tabLst>
                <a:tab pos="304800" algn="l"/>
                <a:tab pos="609600" algn="l"/>
                <a:tab pos="927100" algn="l"/>
                <a:tab pos="1231900" algn="l"/>
                <a:tab pos="1536700" algn="l"/>
                <a:tab pos="1854200" algn="l"/>
                <a:tab pos="2159000" algn="l"/>
                <a:tab pos="2463800" algn="l"/>
                <a:tab pos="2781300" algn="l"/>
                <a:tab pos="3086100" algn="l"/>
                <a:tab pos="3390900" algn="l"/>
                <a:tab pos="3708400" algn="l"/>
              </a:tabLst>
            </a:pPr>
            <a:r>
              <a:rPr lang="it-IT" altLang="it-IT" sz="18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Tunnel (per rotoballe)</a:t>
            </a:r>
          </a:p>
          <a:p>
            <a:pPr marL="269875" indent="-115888" algn="just" defTabSz="563563">
              <a:lnSpc>
                <a:spcPct val="115000"/>
              </a:lnSpc>
              <a:buSzPct val="60000"/>
              <a:buFontTx/>
              <a:buBlip>
                <a:blip r:embed="rId2"/>
              </a:buBlip>
              <a:tabLst>
                <a:tab pos="304800" algn="l"/>
                <a:tab pos="609600" algn="l"/>
                <a:tab pos="927100" algn="l"/>
                <a:tab pos="1231900" algn="l"/>
                <a:tab pos="1536700" algn="l"/>
                <a:tab pos="1854200" algn="l"/>
                <a:tab pos="2159000" algn="l"/>
                <a:tab pos="2463800" algn="l"/>
                <a:tab pos="2781300" algn="l"/>
                <a:tab pos="3086100" algn="l"/>
                <a:tab pos="3390900" algn="l"/>
                <a:tab pos="3708400" algn="l"/>
              </a:tabLst>
            </a:pPr>
            <a:r>
              <a:rPr lang="it-IT" altLang="it-IT" sz="18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Tunnel (di piccole dimensioni per colture ortive)</a:t>
            </a:r>
          </a:p>
          <a:p>
            <a:pPr marL="269875" indent="-115888" algn="just" defTabSz="563563">
              <a:lnSpc>
                <a:spcPct val="115000"/>
              </a:lnSpc>
              <a:buSzPct val="60000"/>
              <a:buFontTx/>
              <a:buBlip>
                <a:blip r:embed="rId2"/>
              </a:buBlip>
              <a:tabLst>
                <a:tab pos="304800" algn="l"/>
                <a:tab pos="609600" algn="l"/>
                <a:tab pos="927100" algn="l"/>
                <a:tab pos="1231900" algn="l"/>
                <a:tab pos="1536700" algn="l"/>
                <a:tab pos="1854200" algn="l"/>
                <a:tab pos="2159000" algn="l"/>
                <a:tab pos="2463800" algn="l"/>
                <a:tab pos="2781300" algn="l"/>
                <a:tab pos="3086100" algn="l"/>
                <a:tab pos="3390900" algn="l"/>
                <a:tab pos="3708400" algn="l"/>
              </a:tabLst>
            </a:pPr>
            <a:r>
              <a:rPr lang="it-IT" altLang="it-IT" sz="18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Utilizzo di prefabbricati per annessi agricoli</a:t>
            </a:r>
          </a:p>
          <a:p>
            <a:pPr marL="269875" indent="-115888" algn="just" defTabSz="563563">
              <a:lnSpc>
                <a:spcPct val="115000"/>
              </a:lnSpc>
              <a:buSzPct val="60000"/>
              <a:buFontTx/>
              <a:buBlip>
                <a:blip r:embed="rId2"/>
              </a:buBlip>
              <a:tabLst>
                <a:tab pos="304800" algn="l"/>
                <a:tab pos="609600" algn="l"/>
                <a:tab pos="927100" algn="l"/>
                <a:tab pos="1231900" algn="l"/>
                <a:tab pos="1536700" algn="l"/>
                <a:tab pos="1854200" algn="l"/>
                <a:tab pos="2159000" algn="l"/>
                <a:tab pos="2463800" algn="l"/>
                <a:tab pos="2781300" algn="l"/>
                <a:tab pos="3086100" algn="l"/>
                <a:tab pos="3390900" algn="l"/>
                <a:tab pos="3708400" algn="l"/>
              </a:tabLst>
            </a:pPr>
            <a:r>
              <a:rPr lang="it-IT" altLang="it-IT" sz="18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Annessi per animali da cortile</a:t>
            </a:r>
          </a:p>
          <a:p>
            <a:pPr marL="269875" indent="-115888" algn="just" defTabSz="563563">
              <a:lnSpc>
                <a:spcPct val="115000"/>
              </a:lnSpc>
              <a:spcBef>
                <a:spcPts val="500"/>
              </a:spcBef>
              <a:buSzPct val="60000"/>
              <a:buFontTx/>
              <a:buBlip>
                <a:blip r:embed="rId2"/>
              </a:buBlip>
              <a:tabLst>
                <a:tab pos="304800" algn="l"/>
                <a:tab pos="609600" algn="l"/>
                <a:tab pos="927100" algn="l"/>
                <a:tab pos="1231900" algn="l"/>
                <a:tab pos="1536700" algn="l"/>
                <a:tab pos="1854200" algn="l"/>
                <a:tab pos="2159000" algn="l"/>
                <a:tab pos="2463800" algn="l"/>
                <a:tab pos="2781300" algn="l"/>
                <a:tab pos="3086100" algn="l"/>
                <a:tab pos="3390900" algn="l"/>
                <a:tab pos="3708400" algn="l"/>
              </a:tabLst>
            </a:pPr>
            <a:r>
              <a:rPr lang="it-IT" altLang="it-IT" sz="18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Abitazioni rurali nuove e obbligo di riutilizzo di volumetrie destinate ad agriturismo</a:t>
            </a:r>
          </a:p>
          <a:p>
            <a:pPr marL="269875" indent="-115888" algn="just" defTabSz="563563">
              <a:lnSpc>
                <a:spcPct val="115000"/>
              </a:lnSpc>
              <a:buSzPct val="60000"/>
              <a:buFontTx/>
              <a:buBlip>
                <a:blip r:embed="rId2"/>
              </a:buBlip>
              <a:tabLst>
                <a:tab pos="304800" algn="l"/>
                <a:tab pos="609600" algn="l"/>
                <a:tab pos="927100" algn="l"/>
                <a:tab pos="1231900" algn="l"/>
                <a:tab pos="1536700" algn="l"/>
                <a:tab pos="1854200" algn="l"/>
                <a:tab pos="2159000" algn="l"/>
                <a:tab pos="2463800" algn="l"/>
                <a:tab pos="2781300" algn="l"/>
                <a:tab pos="3086100" algn="l"/>
                <a:tab pos="3390900" algn="l"/>
                <a:tab pos="3708400" algn="l"/>
              </a:tabLst>
            </a:pPr>
            <a:r>
              <a:rPr lang="it-IT" altLang="it-IT" sz="1800" i="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Biopiscine</a:t>
            </a:r>
            <a:r>
              <a:rPr lang="it-IT" altLang="it-IT" sz="18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 </a:t>
            </a:r>
            <a:r>
              <a:rPr lang="it-IT" altLang="it-IT" sz="1800" i="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valutazione di duplice problematica afferente la realizzazione in area protetta</a:t>
            </a:r>
            <a:r>
              <a:rPr lang="it-IT" altLang="it-IT" sz="18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a:t>
            </a:r>
          </a:p>
          <a:p>
            <a:pPr marL="269875" indent="-115888" algn="just" defTabSz="563563">
              <a:lnSpc>
                <a:spcPct val="115000"/>
              </a:lnSpc>
              <a:buSzPct val="60000"/>
              <a:buFontTx/>
              <a:buBlip>
                <a:blip r:embed="rId2"/>
              </a:buBlip>
              <a:tabLst>
                <a:tab pos="304800" algn="l"/>
                <a:tab pos="609600" algn="l"/>
                <a:tab pos="927100" algn="l"/>
                <a:tab pos="1231900" algn="l"/>
                <a:tab pos="1536700" algn="l"/>
                <a:tab pos="1854200" algn="l"/>
                <a:tab pos="2159000" algn="l"/>
                <a:tab pos="2463800" algn="l"/>
                <a:tab pos="2781300" algn="l"/>
                <a:tab pos="3086100" algn="l"/>
                <a:tab pos="3390900" algn="l"/>
                <a:tab pos="3708400" algn="l"/>
              </a:tabLst>
            </a:pPr>
            <a:r>
              <a:rPr lang="it-IT" altLang="it-IT" sz="18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Tecnica: difficile sostenibilità per condizioni climatiche</a:t>
            </a:r>
          </a:p>
          <a:p>
            <a:pPr marL="269875" indent="-115888" algn="just" defTabSz="563563">
              <a:lnSpc>
                <a:spcPct val="115000"/>
              </a:lnSpc>
              <a:spcBef>
                <a:spcPts val="500"/>
              </a:spcBef>
              <a:buSzPct val="60000"/>
              <a:buFontTx/>
              <a:buBlip>
                <a:blip r:embed="rId2"/>
              </a:buBlip>
              <a:tabLst>
                <a:tab pos="304800" algn="l"/>
                <a:tab pos="609600" algn="l"/>
                <a:tab pos="927100" algn="l"/>
                <a:tab pos="1231900" algn="l"/>
                <a:tab pos="1536700" algn="l"/>
                <a:tab pos="1854200" algn="l"/>
                <a:tab pos="2159000" algn="l"/>
                <a:tab pos="2463800" algn="l"/>
                <a:tab pos="2781300" algn="l"/>
                <a:tab pos="3086100" algn="l"/>
                <a:tab pos="3390900" algn="l"/>
                <a:tab pos="3708400" algn="l"/>
              </a:tabLst>
            </a:pPr>
            <a:r>
              <a:rPr lang="it-IT" altLang="it-IT" sz="18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Normativa: da definire accordo con ASL competente per territorio</a:t>
            </a:r>
          </a:p>
          <a:p>
            <a:pPr marL="269875" indent="-115888" algn="just" defTabSz="563563">
              <a:lnSpc>
                <a:spcPct val="115000"/>
              </a:lnSpc>
              <a:spcBef>
                <a:spcPts val="500"/>
              </a:spcBef>
              <a:buSzPct val="60000"/>
              <a:buFontTx/>
              <a:buBlip>
                <a:blip r:embed="rId2"/>
              </a:buBlip>
              <a:tabLst>
                <a:tab pos="304800" algn="l"/>
                <a:tab pos="609600" algn="l"/>
                <a:tab pos="927100" algn="l"/>
                <a:tab pos="1231900" algn="l"/>
                <a:tab pos="1536700" algn="l"/>
                <a:tab pos="1854200" algn="l"/>
                <a:tab pos="2159000" algn="l"/>
                <a:tab pos="2463800" algn="l"/>
                <a:tab pos="2781300" algn="l"/>
                <a:tab pos="3086100" algn="l"/>
                <a:tab pos="3390900" algn="l"/>
                <a:tab pos="3708400" algn="l"/>
              </a:tabLst>
            </a:pPr>
            <a:r>
              <a:rPr lang="it-IT" altLang="it-IT" sz="1800" i="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Rivalutazione delle previsioni riguardanti due Aziende ubicate in località Collecchio nel Comune di Magliano in Toscana e San Mamiliano nel Comune di Grosseto.</a:t>
            </a:r>
          </a:p>
          <a:p>
            <a:pPr marL="269875" indent="-115888" algn="just" defTabSz="563563">
              <a:lnSpc>
                <a:spcPct val="150000"/>
              </a:lnSpc>
              <a:spcBef>
                <a:spcPts val="500"/>
              </a:spcBef>
              <a:buSzTx/>
              <a:buFontTx/>
              <a:buNone/>
              <a:tabLst>
                <a:tab pos="304800" algn="l"/>
                <a:tab pos="609600" algn="l"/>
                <a:tab pos="927100" algn="l"/>
                <a:tab pos="1231900" algn="l"/>
                <a:tab pos="1536700" algn="l"/>
                <a:tab pos="1854200" algn="l"/>
                <a:tab pos="2159000" algn="l"/>
                <a:tab pos="2463800" algn="l"/>
                <a:tab pos="2781300" algn="l"/>
                <a:tab pos="3086100" algn="l"/>
                <a:tab pos="3390900" algn="l"/>
                <a:tab pos="3708400" algn="l"/>
              </a:tabLst>
            </a:pPr>
            <a:endParaRPr lang="it-IT" altLang="it-IT" sz="18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marL="269875" indent="-115888" algn="just" defTabSz="563563">
              <a:lnSpc>
                <a:spcPct val="150000"/>
              </a:lnSpc>
              <a:spcBef>
                <a:spcPts val="500"/>
              </a:spcBef>
              <a:buSzTx/>
              <a:buFontTx/>
              <a:buNone/>
              <a:tabLst>
                <a:tab pos="304800" algn="l"/>
                <a:tab pos="609600" algn="l"/>
                <a:tab pos="927100" algn="l"/>
                <a:tab pos="1231900" algn="l"/>
                <a:tab pos="1536700" algn="l"/>
                <a:tab pos="1854200" algn="l"/>
                <a:tab pos="2159000" algn="l"/>
                <a:tab pos="2463800" algn="l"/>
                <a:tab pos="2781300" algn="l"/>
                <a:tab pos="3086100" algn="l"/>
                <a:tab pos="3390900" algn="l"/>
                <a:tab pos="3708400" algn="l"/>
              </a:tabLst>
            </a:pPr>
            <a:r>
              <a:rPr lang="it-IT" altLang="it-IT" sz="18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I contenuti e gli obiettivi prevalenti del Piano Integrato sono stati sintetizzati nell’ambito di specifiche matrici ambientali, in cui per ogni singolo componente sono state identificate le </a:t>
            </a:r>
            <a:r>
              <a:rPr lang="it-IT" altLang="it-IT" sz="1800" b="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criticità</a:t>
            </a:r>
            <a:r>
              <a:rPr lang="it-IT" altLang="it-IT" sz="18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il </a:t>
            </a:r>
            <a:r>
              <a:rPr lang="it-IT" altLang="it-IT" sz="1800" b="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valore da tutelare</a:t>
            </a:r>
            <a:r>
              <a:rPr lang="it-IT" altLang="it-IT" sz="18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e le </a:t>
            </a:r>
            <a:r>
              <a:rPr lang="it-IT" altLang="it-IT" sz="1800" b="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indicazioni ai fini dello sviluppo del piano integrato</a:t>
            </a:r>
            <a:r>
              <a:rPr lang="it-IT" altLang="it-IT" sz="18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p:cNvSpPr>
          <p:nvPr>
            <p:ph type="title" idx="4294967295"/>
          </p:nvPr>
        </p:nvSpPr>
        <p:spPr bwMode="auto">
          <a:xfrm>
            <a:off x="365125" y="254000"/>
            <a:ext cx="12133263" cy="1020763"/>
          </a:xfrm>
          <a:prstGeom prst="rect">
            <a:avLst/>
          </a:prstGeom>
          <a:gradFill rotWithShape="0">
            <a:gsLst>
              <a:gs pos="0">
                <a:srgbClr val="F5FFE6"/>
              </a:gs>
              <a:gs pos="64999">
                <a:srgbClr val="E4FDC2"/>
              </a:gs>
              <a:gs pos="100000">
                <a:srgbClr val="DAFDA7"/>
              </a:gs>
            </a:gsLst>
            <a:lin ang="5400000"/>
          </a:gradFill>
          <a:ln cap="flat">
            <a:solidFill>
              <a:srgbClr val="98B954"/>
            </a:solidFill>
            <a:round/>
            <a:headEnd type="none" w="med" len="med"/>
            <a:tailEnd type="none" w="med" len="med"/>
          </a:ln>
          <a:effectLst>
            <a:outerShdw blurRad="38100" dist="20000" dir="5400000" algn="ctr" rotWithShape="0">
              <a:srgbClr val="808080">
                <a:alpha val="37999"/>
              </a:srgbClr>
            </a:outerShdw>
          </a:effectLst>
        </p:spPr>
        <p:txBody>
          <a:bodyPr lIns="65023" tIns="65023" rIns="65023" bIns="65023" anchor="ctr"/>
          <a:lstStyle/>
          <a:p>
            <a:pPr defTabSz="649288"/>
            <a:r>
              <a:rPr lang="it-IT" altLang="it-IT" sz="3200" b="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Carta d’identità del </a:t>
            </a:r>
            <a:r>
              <a:rPr lang="it-IT" altLang="it-IT" sz="3600" b="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Parco della Maremma</a:t>
            </a:r>
            <a:endParaRPr lang="it-IT" altLang="it-IT" sz="3200" b="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p:txBody>
      </p:sp>
      <p:sp>
        <p:nvSpPr>
          <p:cNvPr id="6146" name="Rectangle 2"/>
          <p:cNvSpPr>
            <a:spLocks/>
          </p:cNvSpPr>
          <p:nvPr>
            <p:ph type="body" sz="half" idx="4294967295"/>
          </p:nvPr>
        </p:nvSpPr>
        <p:spPr bwMode="auto">
          <a:xfrm>
            <a:off x="338138" y="1600200"/>
            <a:ext cx="5334000" cy="792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5023" tIns="65023" rIns="65023" bIns="65023" anchor="ctr"/>
          <a:lstStyle/>
          <a:p>
            <a:pPr marL="231775" indent="-150813" algn="l" defTabSz="427038">
              <a:lnSpc>
                <a:spcPct val="150000"/>
              </a:lnSpc>
              <a:spcBef>
                <a:spcPts val="300"/>
              </a:spcBef>
              <a:buSzTx/>
              <a:buFontTx/>
              <a:buNone/>
            </a:pPr>
            <a:r>
              <a:rPr lang="it-IT" altLang="it-IT" sz="13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Il Parco della Maremma è stato istituito il 5 giugno 1975 come  primo parco regionale in Toscana</a:t>
            </a:r>
          </a:p>
          <a:p>
            <a:pPr marL="231775" indent="-150813" algn="l" defTabSz="427038">
              <a:lnSpc>
                <a:spcPct val="150000"/>
              </a:lnSpc>
              <a:spcBef>
                <a:spcPts val="300"/>
              </a:spcBef>
              <a:buSzTx/>
              <a:buFontTx/>
              <a:buNone/>
            </a:pPr>
            <a:r>
              <a:rPr lang="it-IT" altLang="it-IT" sz="13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Si estende per 30 km lungo il litorale del Mar Tirreno e copre un territorio che cade nei confini amministrativi della Provincia di Grosseto, all’interno dei Comuni di </a:t>
            </a:r>
          </a:p>
          <a:p>
            <a:pPr marL="231775" indent="-150813" defTabSz="427038">
              <a:lnSpc>
                <a:spcPct val="150000"/>
              </a:lnSpc>
              <a:spcBef>
                <a:spcPts val="300"/>
              </a:spcBef>
              <a:buSzTx/>
              <a:buFontTx/>
              <a:buNone/>
            </a:pPr>
            <a:r>
              <a:rPr lang="it-IT" altLang="it-IT" sz="1300" b="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Grosseto, Magliano in Toscana e Orbetello</a:t>
            </a:r>
          </a:p>
          <a:p>
            <a:pPr marL="231775" indent="-150813" algn="l" defTabSz="427038">
              <a:lnSpc>
                <a:spcPct val="150000"/>
              </a:lnSpc>
              <a:spcBef>
                <a:spcPts val="300"/>
              </a:spcBef>
              <a:buSzTx/>
              <a:buFontTx/>
              <a:buNone/>
            </a:pPr>
            <a:endParaRPr lang="it-IT" altLang="it-IT" sz="13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marL="231775" indent="-150813" algn="l" defTabSz="427038">
              <a:lnSpc>
                <a:spcPct val="150000"/>
              </a:lnSpc>
              <a:spcBef>
                <a:spcPts val="300"/>
              </a:spcBef>
              <a:buSzTx/>
              <a:buFontTx/>
              <a:buNone/>
            </a:pPr>
            <a:endParaRPr lang="it-IT" altLang="it-IT" sz="13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marL="231775" indent="-150813" algn="l" defTabSz="427038">
              <a:lnSpc>
                <a:spcPct val="150000"/>
              </a:lnSpc>
              <a:spcBef>
                <a:spcPts val="300"/>
              </a:spcBef>
              <a:buSzTx/>
              <a:buFontTx/>
              <a:buNone/>
            </a:pPr>
            <a:r>
              <a:rPr lang="it-IT" altLang="it-IT" sz="13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I </a:t>
            </a:r>
            <a:r>
              <a:rPr lang="it-IT" altLang="it-IT" sz="1300" b="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macroambiti di riferimento </a:t>
            </a:r>
            <a:r>
              <a:rPr lang="it-IT" altLang="it-IT" sz="13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dell’attuale Piano sono costituiti da:</a:t>
            </a:r>
          </a:p>
          <a:p>
            <a:pPr marL="231775" indent="-150813" algn="l" defTabSz="427038">
              <a:lnSpc>
                <a:spcPct val="150000"/>
              </a:lnSpc>
              <a:spcBef>
                <a:spcPts val="300"/>
              </a:spcBef>
              <a:buSzTx/>
              <a:buFontTx/>
              <a:buNone/>
              <a:tabLst>
                <a:tab pos="228600" algn="l"/>
                <a:tab pos="457200" algn="l"/>
                <a:tab pos="698500" algn="l"/>
                <a:tab pos="927100" algn="l"/>
                <a:tab pos="1168400" algn="l"/>
                <a:tab pos="1397000" algn="l"/>
                <a:tab pos="1638300" algn="l"/>
                <a:tab pos="1866900" algn="l"/>
                <a:tab pos="2108200" algn="l"/>
                <a:tab pos="2336800" algn="l"/>
                <a:tab pos="2578100" algn="l"/>
                <a:tab pos="2806700" algn="l"/>
              </a:tabLst>
            </a:pPr>
            <a:r>
              <a:rPr lang="it-IT" altLang="it-IT" sz="13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a:t>
            </a:r>
            <a:r>
              <a:rPr lang="it-IT" altLang="it-IT" sz="1300" b="1" u="sng">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area protetta del Parco</a:t>
            </a:r>
            <a:r>
              <a:rPr lang="it-IT" altLang="it-IT" sz="13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che comprende i rilievi collinari dell’Uccellina, la fascia delle pinete litoranee, la costa e l’area palustre in riva destra e sinistra dell’Ombrone, e un’ampia fascia territoriale eminentemente agricola ricadente nelle zone della bonifica maremmana, per una superficie complessiva pari a circa </a:t>
            </a:r>
            <a:r>
              <a:rPr lang="it-IT" altLang="it-IT" sz="1300" b="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8.902 ettari</a:t>
            </a:r>
            <a:r>
              <a:rPr lang="it-IT" altLang="it-IT" sz="13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a:t>
            </a:r>
          </a:p>
          <a:p>
            <a:pPr marL="231775" indent="-150813" algn="l" defTabSz="427038">
              <a:lnSpc>
                <a:spcPct val="150000"/>
              </a:lnSpc>
              <a:spcBef>
                <a:spcPts val="300"/>
              </a:spcBef>
              <a:buSzTx/>
              <a:buFontTx/>
              <a:buNone/>
              <a:tabLst>
                <a:tab pos="228600" algn="l"/>
                <a:tab pos="457200" algn="l"/>
                <a:tab pos="698500" algn="l"/>
                <a:tab pos="927100" algn="l"/>
                <a:tab pos="1168400" algn="l"/>
                <a:tab pos="1397000" algn="l"/>
                <a:tab pos="1638300" algn="l"/>
                <a:tab pos="1866900" algn="l"/>
                <a:tab pos="2108200" algn="l"/>
                <a:tab pos="2336800" algn="l"/>
                <a:tab pos="2578100" algn="l"/>
                <a:tab pos="2806700" algn="l"/>
              </a:tabLst>
            </a:pPr>
            <a:r>
              <a:rPr lang="it-IT" altLang="it-IT" sz="13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l’</a:t>
            </a:r>
            <a:r>
              <a:rPr lang="it-IT" altLang="it-IT" sz="1300" b="1" u="sng">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area contigua al Parco</a:t>
            </a:r>
            <a:r>
              <a:rPr lang="it-IT" altLang="it-IT" sz="13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che comprende indistintamente tutto il comprensorio agricolo posto a monte dell’Aurelia fino ai crinali collinari, oltre ai centri abitati di Alberese e di Talamone, per una superficie complessiva pari a circa </a:t>
            </a:r>
            <a:r>
              <a:rPr lang="it-IT" altLang="it-IT" sz="1300" b="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9.097</a:t>
            </a:r>
            <a:r>
              <a:rPr lang="it-IT" altLang="it-IT" sz="13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ettari.</a:t>
            </a:r>
          </a:p>
          <a:p>
            <a:pPr marL="231775" indent="-150813" algn="just" defTabSz="427038">
              <a:lnSpc>
                <a:spcPct val="150000"/>
              </a:lnSpc>
              <a:spcBef>
                <a:spcPts val="300"/>
              </a:spcBef>
              <a:buSzTx/>
              <a:buFontTx/>
              <a:buNone/>
              <a:tabLst>
                <a:tab pos="228600" algn="l"/>
                <a:tab pos="457200" algn="l"/>
                <a:tab pos="698500" algn="l"/>
                <a:tab pos="927100" algn="l"/>
                <a:tab pos="1168400" algn="l"/>
                <a:tab pos="1397000" algn="l"/>
                <a:tab pos="1638300" algn="l"/>
                <a:tab pos="1866900" algn="l"/>
                <a:tab pos="2108200" algn="l"/>
                <a:tab pos="2336800" algn="l"/>
                <a:tab pos="2578100" algn="l"/>
                <a:tab pos="2806700" algn="l"/>
              </a:tabLst>
            </a:pPr>
            <a:endParaRPr lang="it-IT" altLang="it-IT" sz="1300">
              <a:latin typeface="Times New Roman" panose="02020603050405020304" pitchFamily="18" charset="0"/>
              <a:cs typeface="Times New Roman" panose="02020603050405020304" pitchFamily="18" charset="0"/>
              <a:sym typeface="Times New Roman" panose="02020603050405020304" pitchFamily="18" charset="0"/>
            </a:endParaRPr>
          </a:p>
          <a:p>
            <a:pPr marL="231775" indent="-150813" algn="l" defTabSz="427038">
              <a:lnSpc>
                <a:spcPct val="150000"/>
              </a:lnSpc>
              <a:spcBef>
                <a:spcPts val="300"/>
              </a:spcBef>
              <a:buSzTx/>
              <a:buFontTx/>
              <a:buNone/>
            </a:pPr>
            <a:endParaRPr lang="it-IT" altLang="it-IT" sz="13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marL="231775" indent="-150813" algn="l" defTabSz="427038">
              <a:lnSpc>
                <a:spcPct val="150000"/>
              </a:lnSpc>
              <a:spcBef>
                <a:spcPts val="300"/>
              </a:spcBef>
              <a:buSzTx/>
              <a:buFontTx/>
              <a:buNone/>
            </a:pPr>
            <a:endParaRPr lang="it-IT" altLang="it-IT" sz="13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p:txBody>
      </p:sp>
      <p:sp>
        <p:nvSpPr>
          <p:cNvPr id="6147" name="Text Box 3"/>
          <p:cNvSpPr txBox="1">
            <a:spLocks/>
          </p:cNvSpPr>
          <p:nvPr/>
        </p:nvSpPr>
        <p:spPr bwMode="auto">
          <a:xfrm>
            <a:off x="6400800" y="1514475"/>
            <a:ext cx="5691188" cy="7553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6200" tIns="76200" rIns="76200" bIns="76200" anchor="ctr"/>
          <a:lstStyle>
            <a:lvl1pPr indent="365125" defTabSz="457200">
              <a:defRPr sz="4200">
                <a:solidFill>
                  <a:srgbClr val="000000"/>
                </a:solidFill>
                <a:latin typeface="Gill Sans" charset="0"/>
                <a:ea typeface="Gill Sans" charset="0"/>
                <a:cs typeface="Gill Sans" charset="0"/>
                <a:sym typeface="Gill Sans" charset="0"/>
              </a:defRPr>
            </a:lvl1pPr>
            <a:lvl2pPr defTabSz="457200">
              <a:defRPr sz="4200">
                <a:solidFill>
                  <a:srgbClr val="000000"/>
                </a:solidFill>
                <a:latin typeface="Gill Sans" charset="0"/>
                <a:ea typeface="Gill Sans" charset="0"/>
                <a:cs typeface="Gill Sans" charset="0"/>
                <a:sym typeface="Gill Sans" charset="0"/>
              </a:defRPr>
            </a:lvl2pPr>
            <a:lvl3pPr defTabSz="457200">
              <a:defRPr sz="4200">
                <a:solidFill>
                  <a:srgbClr val="000000"/>
                </a:solidFill>
                <a:latin typeface="Gill Sans" charset="0"/>
                <a:ea typeface="Gill Sans" charset="0"/>
                <a:cs typeface="Gill Sans" charset="0"/>
                <a:sym typeface="Gill Sans" charset="0"/>
              </a:defRPr>
            </a:lvl3pPr>
            <a:lvl4pPr defTabSz="457200">
              <a:defRPr sz="4200">
                <a:solidFill>
                  <a:srgbClr val="000000"/>
                </a:solidFill>
                <a:latin typeface="Gill Sans" charset="0"/>
                <a:ea typeface="Gill Sans" charset="0"/>
                <a:cs typeface="Gill Sans" charset="0"/>
                <a:sym typeface="Gill Sans" charset="0"/>
              </a:defRPr>
            </a:lvl4pPr>
            <a:lvl5pPr defTabSz="457200">
              <a:defRPr sz="4200">
                <a:solidFill>
                  <a:srgbClr val="000000"/>
                </a:solidFill>
                <a:latin typeface="Gill Sans" charset="0"/>
                <a:ea typeface="Gill Sans" charset="0"/>
                <a:cs typeface="Gill Sans" charset="0"/>
                <a:sym typeface="Gill Sans" charset="0"/>
              </a:defRPr>
            </a:lvl5pPr>
            <a:lvl6pPr marL="457200" indent="1828800" defTabSz="457200" fontAlgn="base" hangingPunct="0">
              <a:spcBef>
                <a:spcPct val="0"/>
              </a:spcBef>
              <a:spcAft>
                <a:spcPct val="0"/>
              </a:spcAft>
              <a:defRPr sz="4200">
                <a:solidFill>
                  <a:srgbClr val="000000"/>
                </a:solidFill>
                <a:latin typeface="Gill Sans" charset="0"/>
                <a:ea typeface="Gill Sans" charset="0"/>
                <a:cs typeface="Gill Sans" charset="0"/>
                <a:sym typeface="Gill Sans" charset="0"/>
              </a:defRPr>
            </a:lvl6pPr>
            <a:lvl7pPr marL="914400" indent="1828800" defTabSz="457200" fontAlgn="base" hangingPunct="0">
              <a:spcBef>
                <a:spcPct val="0"/>
              </a:spcBef>
              <a:spcAft>
                <a:spcPct val="0"/>
              </a:spcAft>
              <a:defRPr sz="4200">
                <a:solidFill>
                  <a:srgbClr val="000000"/>
                </a:solidFill>
                <a:latin typeface="Gill Sans" charset="0"/>
                <a:ea typeface="Gill Sans" charset="0"/>
                <a:cs typeface="Gill Sans" charset="0"/>
                <a:sym typeface="Gill Sans" charset="0"/>
              </a:defRPr>
            </a:lvl7pPr>
            <a:lvl8pPr marL="1371600" indent="1828800" defTabSz="457200" fontAlgn="base" hangingPunct="0">
              <a:spcBef>
                <a:spcPct val="0"/>
              </a:spcBef>
              <a:spcAft>
                <a:spcPct val="0"/>
              </a:spcAft>
              <a:defRPr sz="4200">
                <a:solidFill>
                  <a:srgbClr val="000000"/>
                </a:solidFill>
                <a:latin typeface="Gill Sans" charset="0"/>
                <a:ea typeface="Gill Sans" charset="0"/>
                <a:cs typeface="Gill Sans" charset="0"/>
                <a:sym typeface="Gill Sans" charset="0"/>
              </a:defRPr>
            </a:lvl8pPr>
            <a:lvl9pPr marL="1828800" indent="1828800" defTabSz="457200" fontAlgn="base" hangingPunct="0">
              <a:spcBef>
                <a:spcPct val="0"/>
              </a:spcBef>
              <a:spcAft>
                <a:spcPct val="0"/>
              </a:spcAft>
              <a:defRPr sz="4200">
                <a:solidFill>
                  <a:srgbClr val="000000"/>
                </a:solidFill>
                <a:latin typeface="Gill Sans" charset="0"/>
                <a:ea typeface="Gill Sans" charset="0"/>
                <a:cs typeface="Gill Sans" charset="0"/>
                <a:sym typeface="Gill Sans" charset="0"/>
              </a:defRPr>
            </a:lvl9pPr>
          </a:lstStyle>
          <a:p>
            <a:pPr>
              <a:lnSpc>
                <a:spcPct val="150000"/>
              </a:lnSpc>
            </a:pPr>
            <a:r>
              <a:rPr lang="it-IT" altLang="it-IT" sz="21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a:t>
            </a:r>
            <a:r>
              <a:rPr lang="it-IT" altLang="it-IT" sz="16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Il Parco della Maremma è un'area protetta con una forte connotazione agricola,  con una superficie destinata ad agricoltura biologica che ha superato abbondantemente quella tradizionale e con molte aree in fase di conversione a biologico. </a:t>
            </a:r>
          </a:p>
          <a:p>
            <a:pPr algn="ctr"/>
            <a:endParaRPr lang="it-IT" altLang="it-IT" sz="21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algn="ctr"/>
            <a:endParaRPr lang="it-IT" altLang="it-IT" sz="21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a:lnSpc>
                <a:spcPct val="150000"/>
              </a:lnSpc>
            </a:pPr>
            <a:r>
              <a:rPr lang="it-IT" altLang="it-IT" sz="15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Anche la superficie boscata è storicamente oggetto di utilizzazioni forestali regolamentate dall’Ente Parco.</a:t>
            </a:r>
          </a:p>
          <a:p>
            <a:pPr>
              <a:lnSpc>
                <a:spcPct val="150000"/>
              </a:lnSpc>
            </a:pPr>
            <a:r>
              <a:rPr lang="it-IT" altLang="it-IT" sz="15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a:t>
            </a:r>
          </a:p>
          <a:p>
            <a:endParaRPr lang="it-IT" altLang="it-IT" sz="15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endParaRPr lang="it-IT" altLang="it-IT" sz="15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r>
              <a:rPr lang="it-IT" altLang="it-IT" sz="15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a:t>
            </a:r>
          </a:p>
          <a:p>
            <a:pPr>
              <a:lnSpc>
                <a:spcPct val="150000"/>
              </a:lnSpc>
            </a:pPr>
            <a:r>
              <a:rPr lang="it-IT" altLang="it-IT" sz="15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La legge regionale 30/2015 individua come fattore chiave </a:t>
            </a:r>
          </a:p>
          <a:p>
            <a:pPr>
              <a:lnSpc>
                <a:spcPct val="150000"/>
              </a:lnSpc>
            </a:pPr>
            <a:endParaRPr lang="it-IT" altLang="it-IT" sz="15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algn="ctr">
              <a:lnSpc>
                <a:spcPct val="150000"/>
              </a:lnSpc>
            </a:pPr>
            <a:r>
              <a:rPr lang="it-IT" altLang="it-IT" sz="1500" b="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la combinazione della tutela delle aree naturali con la promozione e lo sviluppo dei valori culturali, sociali ed economici di queste aree, facendo dialogare la salvaguardia e la valorizzazione integrata dei valori storico culturali e delle attività agro silvo pastorali con quelli naturalistici e di tutela della biodiversità</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p:cNvSpPr>
          <p:nvPr>
            <p:ph type="body" idx="4294967295"/>
          </p:nvPr>
        </p:nvSpPr>
        <p:spPr bwMode="auto">
          <a:xfrm>
            <a:off x="2181225" y="1987550"/>
            <a:ext cx="7877175" cy="7664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5023" tIns="65023" rIns="65023" bIns="65023" anchor="ctr"/>
          <a:lstStyle/>
          <a:p>
            <a:pPr marL="0" indent="0" algn="just" defTabSz="390525">
              <a:lnSpc>
                <a:spcPct val="200000"/>
              </a:lnSpc>
              <a:buSzTx/>
              <a:buFontTx/>
              <a:buNone/>
              <a:tabLst>
                <a:tab pos="304800" algn="l"/>
                <a:tab pos="609600" algn="l"/>
                <a:tab pos="927100" algn="l"/>
                <a:tab pos="1231900" algn="l"/>
                <a:tab pos="1536700" algn="l"/>
                <a:tab pos="1854200" algn="l"/>
                <a:tab pos="2159000" algn="l"/>
                <a:tab pos="2463800" algn="l"/>
                <a:tab pos="2781300" algn="l"/>
                <a:tab pos="3086100" algn="l"/>
                <a:tab pos="3390900" algn="l"/>
                <a:tab pos="3708400" algn="l"/>
              </a:tabLst>
            </a:pPr>
            <a:r>
              <a:rPr lang="it-IT" altLang="it-IT" sz="1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Il vigente piano per il Parco riveste essenzialmente le finalità di conservazione, tutela e salvaguardia dell’ambiente, del paesaggio, degli habitat, degli ecosistemi e della biodiversità; qualsiasi tipo di attività di trasformazione del territorio e di eventuale occupazione di suolo è </a:t>
            </a:r>
            <a:r>
              <a:rPr lang="it-IT" altLang="it-IT" sz="1900" u="sng">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esclusivamente</a:t>
            </a:r>
            <a:r>
              <a:rPr lang="it-IT" altLang="it-IT" sz="1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collegata alla attività agricola ed al perseguimento delle finalità istituzionali del Parco </a:t>
            </a:r>
          </a:p>
          <a:p>
            <a:pPr marL="0" indent="0" algn="just" defTabSz="390525">
              <a:lnSpc>
                <a:spcPct val="200000"/>
              </a:lnSpc>
              <a:buSzTx/>
              <a:buFontTx/>
              <a:buNone/>
              <a:tabLst>
                <a:tab pos="304800" algn="l"/>
                <a:tab pos="609600" algn="l"/>
                <a:tab pos="927100" algn="l"/>
                <a:tab pos="1231900" algn="l"/>
                <a:tab pos="1536700" algn="l"/>
                <a:tab pos="1854200" algn="l"/>
                <a:tab pos="2159000" algn="l"/>
                <a:tab pos="2463800" algn="l"/>
                <a:tab pos="2781300" algn="l"/>
                <a:tab pos="3086100" algn="l"/>
                <a:tab pos="3390900" algn="l"/>
                <a:tab pos="3708400" algn="l"/>
              </a:tabLst>
            </a:pPr>
            <a:endParaRPr lang="it-IT" altLang="it-IT" sz="1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marL="0" indent="0" algn="just" defTabSz="390525">
              <a:lnSpc>
                <a:spcPct val="200000"/>
              </a:lnSpc>
              <a:buSzTx/>
              <a:buFontTx/>
              <a:buNone/>
              <a:tabLst>
                <a:tab pos="304800" algn="l"/>
                <a:tab pos="609600" algn="l"/>
                <a:tab pos="927100" algn="l"/>
                <a:tab pos="1231900" algn="l"/>
                <a:tab pos="1536700" algn="l"/>
                <a:tab pos="1854200" algn="l"/>
                <a:tab pos="2159000" algn="l"/>
                <a:tab pos="2463800" algn="l"/>
                <a:tab pos="2781300" algn="l"/>
                <a:tab pos="3086100" algn="l"/>
                <a:tab pos="3390900" algn="l"/>
                <a:tab pos="3708400" algn="l"/>
              </a:tabLst>
            </a:pPr>
            <a:r>
              <a:rPr lang="it-IT" altLang="it-IT" sz="1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La suddivisione del territorio dell’area protetta nelle tipologie delle zone territoriali omogenee definite dalla legge 394/1991 ha consentito di </a:t>
            </a:r>
          </a:p>
          <a:p>
            <a:pPr marL="0" indent="0" defTabSz="390525">
              <a:lnSpc>
                <a:spcPct val="200000"/>
              </a:lnSpc>
              <a:buSzTx/>
              <a:buFontTx/>
              <a:buNone/>
              <a:tabLst>
                <a:tab pos="304800" algn="l"/>
                <a:tab pos="609600" algn="l"/>
                <a:tab pos="927100" algn="l"/>
                <a:tab pos="1231900" algn="l"/>
                <a:tab pos="1536700" algn="l"/>
                <a:tab pos="1854200" algn="l"/>
                <a:tab pos="2159000" algn="l"/>
                <a:tab pos="2463800" algn="l"/>
                <a:tab pos="2781300" algn="l"/>
                <a:tab pos="3086100" algn="l"/>
                <a:tab pos="3390900" algn="l"/>
                <a:tab pos="3708400" algn="l"/>
              </a:tabLst>
            </a:pPr>
            <a:r>
              <a:rPr lang="it-IT" altLang="it-IT" sz="1900" b="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coniugare la tutela delle emergenze ambientali e paesaggistiche con lo sviluppo delle attività agrosilvopastorali</a:t>
            </a:r>
            <a:r>
              <a:rPr lang="it-IT" altLang="it-IT" sz="1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a:t>
            </a:r>
          </a:p>
        </p:txBody>
      </p:sp>
      <p:sp>
        <p:nvSpPr>
          <p:cNvPr id="7170" name="Rectangle 2"/>
          <p:cNvSpPr>
            <a:spLocks/>
          </p:cNvSpPr>
          <p:nvPr>
            <p:ph type="title" idx="4294967295"/>
          </p:nvPr>
        </p:nvSpPr>
        <p:spPr bwMode="auto">
          <a:xfrm>
            <a:off x="1244600" y="838200"/>
            <a:ext cx="10109200" cy="593725"/>
          </a:xfrm>
          <a:prstGeom prst="rect">
            <a:avLst/>
          </a:prstGeom>
          <a:gradFill rotWithShape="0">
            <a:gsLst>
              <a:gs pos="0">
                <a:srgbClr val="F5FFE6"/>
              </a:gs>
              <a:gs pos="64999">
                <a:srgbClr val="E4FDC2"/>
              </a:gs>
              <a:gs pos="100000">
                <a:srgbClr val="DAFDA7"/>
              </a:gs>
            </a:gsLst>
            <a:lin ang="5400000"/>
          </a:gradFill>
          <a:ln cap="flat">
            <a:solidFill>
              <a:srgbClr val="98B954"/>
            </a:solidFill>
            <a:round/>
            <a:headEnd type="none" w="med" len="med"/>
            <a:tailEnd type="none" w="med" len="med"/>
          </a:ln>
          <a:effectLst>
            <a:outerShdw blurRad="38100" dist="20000" dir="5400000" algn="ctr" rotWithShape="0">
              <a:srgbClr val="808080">
                <a:alpha val="37999"/>
              </a:srgbClr>
            </a:outerShdw>
          </a:effectLst>
        </p:spPr>
        <p:txBody>
          <a:bodyPr lIns="65023" tIns="65023" rIns="65023" bIns="65023" anchor="ctr"/>
          <a:lstStyle/>
          <a:p>
            <a:pPr defTabSz="538163"/>
            <a:r>
              <a:rPr lang="it-IT" altLang="it-IT" sz="2900" b="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Da dove partiamo: il Piano vigente</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 Box 1"/>
          <p:cNvSpPr txBox="1">
            <a:spLocks/>
          </p:cNvSpPr>
          <p:nvPr/>
        </p:nvSpPr>
        <p:spPr bwMode="auto">
          <a:xfrm>
            <a:off x="1350963" y="1222375"/>
            <a:ext cx="4929187" cy="814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indent="160338" defTabSz="457200">
              <a:defRPr sz="4200">
                <a:solidFill>
                  <a:srgbClr val="000000"/>
                </a:solidFill>
                <a:latin typeface="Gill Sans" charset="0"/>
                <a:ea typeface="Gill Sans" charset="0"/>
                <a:cs typeface="Gill Sans" charset="0"/>
                <a:sym typeface="Gill Sans" charset="0"/>
              </a:defRPr>
            </a:lvl1pPr>
            <a:lvl2pPr defTabSz="457200">
              <a:defRPr sz="4200">
                <a:solidFill>
                  <a:srgbClr val="000000"/>
                </a:solidFill>
                <a:latin typeface="Gill Sans" charset="0"/>
                <a:ea typeface="Gill Sans" charset="0"/>
                <a:cs typeface="Gill Sans" charset="0"/>
                <a:sym typeface="Gill Sans" charset="0"/>
              </a:defRPr>
            </a:lvl2pPr>
            <a:lvl3pPr defTabSz="457200">
              <a:defRPr sz="4200">
                <a:solidFill>
                  <a:srgbClr val="000000"/>
                </a:solidFill>
                <a:latin typeface="Gill Sans" charset="0"/>
                <a:ea typeface="Gill Sans" charset="0"/>
                <a:cs typeface="Gill Sans" charset="0"/>
                <a:sym typeface="Gill Sans" charset="0"/>
              </a:defRPr>
            </a:lvl3pPr>
            <a:lvl4pPr defTabSz="457200">
              <a:defRPr sz="4200">
                <a:solidFill>
                  <a:srgbClr val="000000"/>
                </a:solidFill>
                <a:latin typeface="Gill Sans" charset="0"/>
                <a:ea typeface="Gill Sans" charset="0"/>
                <a:cs typeface="Gill Sans" charset="0"/>
                <a:sym typeface="Gill Sans" charset="0"/>
              </a:defRPr>
            </a:lvl4pPr>
            <a:lvl5pPr defTabSz="457200">
              <a:defRPr sz="4200">
                <a:solidFill>
                  <a:srgbClr val="000000"/>
                </a:solidFill>
                <a:latin typeface="Gill Sans" charset="0"/>
                <a:ea typeface="Gill Sans" charset="0"/>
                <a:cs typeface="Gill Sans" charset="0"/>
                <a:sym typeface="Gill Sans" charset="0"/>
              </a:defRPr>
            </a:lvl5pPr>
            <a:lvl6pPr marL="457200" indent="1828800" defTabSz="457200" fontAlgn="base" hangingPunct="0">
              <a:spcBef>
                <a:spcPct val="0"/>
              </a:spcBef>
              <a:spcAft>
                <a:spcPct val="0"/>
              </a:spcAft>
              <a:defRPr sz="4200">
                <a:solidFill>
                  <a:srgbClr val="000000"/>
                </a:solidFill>
                <a:latin typeface="Gill Sans" charset="0"/>
                <a:ea typeface="Gill Sans" charset="0"/>
                <a:cs typeface="Gill Sans" charset="0"/>
                <a:sym typeface="Gill Sans" charset="0"/>
              </a:defRPr>
            </a:lvl6pPr>
            <a:lvl7pPr marL="914400" indent="1828800" defTabSz="457200" fontAlgn="base" hangingPunct="0">
              <a:spcBef>
                <a:spcPct val="0"/>
              </a:spcBef>
              <a:spcAft>
                <a:spcPct val="0"/>
              </a:spcAft>
              <a:defRPr sz="4200">
                <a:solidFill>
                  <a:srgbClr val="000000"/>
                </a:solidFill>
                <a:latin typeface="Gill Sans" charset="0"/>
                <a:ea typeface="Gill Sans" charset="0"/>
                <a:cs typeface="Gill Sans" charset="0"/>
                <a:sym typeface="Gill Sans" charset="0"/>
              </a:defRPr>
            </a:lvl7pPr>
            <a:lvl8pPr marL="1371600" indent="1828800" defTabSz="457200" fontAlgn="base" hangingPunct="0">
              <a:spcBef>
                <a:spcPct val="0"/>
              </a:spcBef>
              <a:spcAft>
                <a:spcPct val="0"/>
              </a:spcAft>
              <a:defRPr sz="4200">
                <a:solidFill>
                  <a:srgbClr val="000000"/>
                </a:solidFill>
                <a:latin typeface="Gill Sans" charset="0"/>
                <a:ea typeface="Gill Sans" charset="0"/>
                <a:cs typeface="Gill Sans" charset="0"/>
                <a:sym typeface="Gill Sans" charset="0"/>
              </a:defRPr>
            </a:lvl8pPr>
            <a:lvl9pPr marL="1828800" indent="1828800" defTabSz="457200" fontAlgn="base" hangingPunct="0">
              <a:spcBef>
                <a:spcPct val="0"/>
              </a:spcBef>
              <a:spcAft>
                <a:spcPct val="0"/>
              </a:spcAft>
              <a:defRPr sz="4200">
                <a:solidFill>
                  <a:srgbClr val="000000"/>
                </a:solidFill>
                <a:latin typeface="Gill Sans" charset="0"/>
                <a:ea typeface="Gill Sans" charset="0"/>
                <a:cs typeface="Gill Sans" charset="0"/>
                <a:sym typeface="Gill Sans" charset="0"/>
              </a:defRPr>
            </a:lvl9pPr>
          </a:lstStyle>
          <a:p>
            <a:pPr>
              <a:lnSpc>
                <a:spcPct val="200000"/>
              </a:lnSpc>
            </a:pPr>
            <a:r>
              <a:rPr lang="it-IT" altLang="it-IT" sz="15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In applicazione delle zone territoriali omogenee identificate dalla legge 394/1991, l’</a:t>
            </a:r>
            <a:r>
              <a:rPr lang="it-IT" altLang="it-IT" sz="1500" u="sng">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area protetta</a:t>
            </a:r>
            <a:r>
              <a:rPr lang="it-IT" altLang="it-IT" sz="15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del Parco della Maremma è stata suddivisa nei seguenti ambiti: </a:t>
            </a:r>
          </a:p>
          <a:p>
            <a:pPr>
              <a:lnSpc>
                <a:spcPct val="200000"/>
              </a:lnSpc>
            </a:pPr>
            <a:r>
              <a:rPr lang="it-IT" altLang="it-IT" sz="1500" b="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A-RISERVE INTEGRALI</a:t>
            </a:r>
          </a:p>
          <a:p>
            <a:r>
              <a:rPr lang="it-IT" altLang="it-IT" sz="15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a:t>
            </a:r>
            <a:r>
              <a:rPr lang="it-IT" altLang="it-IT" sz="13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A1- Aree palustri e umide della Trappola e foce dell’Ombrone</a:t>
            </a:r>
          </a:p>
          <a:p>
            <a:pPr algn="just">
              <a:spcBef>
                <a:spcPts val="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it-IT" altLang="it-IT" sz="13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A2 - Paduletto di Collelungo</a:t>
            </a:r>
          </a:p>
          <a:p>
            <a:pPr algn="just">
              <a:spcBef>
                <a:spcPts val="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it-IT" altLang="it-IT" sz="13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A3 - Fascia Costiera Porto Vecchio-Cala Francese-Cala Rossa	</a:t>
            </a:r>
          </a:p>
          <a:p>
            <a:pPr algn="just">
              <a:spcBef>
                <a:spcPts val="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it-IT" altLang="it-IT" sz="13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A4 - Area boscata Scoglio della Lepre</a:t>
            </a:r>
          </a:p>
          <a:p>
            <a:pPr algn="just">
              <a:spcBef>
                <a:spcPts val="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it-IT" altLang="it-IT" sz="13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A5 - Area boscata Fosso del Treccione</a:t>
            </a:r>
          </a:p>
          <a:p>
            <a:pPr>
              <a:lnSpc>
                <a:spcPct val="200000"/>
              </a:lnSpc>
            </a:pPr>
            <a:r>
              <a:rPr lang="it-IT" altLang="it-IT" sz="1500" b="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B- RISERVE ORIENTATE</a:t>
            </a:r>
          </a:p>
          <a:p>
            <a:pPr>
              <a:lnSpc>
                <a:spcPct val="200000"/>
              </a:lnSpc>
            </a:pPr>
            <a:r>
              <a:rPr lang="it-IT" altLang="it-IT" sz="15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suddivise in   </a:t>
            </a:r>
          </a:p>
          <a:p>
            <a:pPr>
              <a:lnSpc>
                <a:spcPct val="200000"/>
              </a:lnSpc>
            </a:pPr>
            <a:r>
              <a:rPr lang="it-IT" altLang="it-IT" sz="15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a:t>
            </a:r>
            <a:r>
              <a:rPr lang="it-IT" altLang="it-IT" sz="13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B1-Riserve di protezione</a:t>
            </a:r>
            <a:endParaRPr lang="it-IT" altLang="it-IT" sz="15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a:lnSpc>
                <a:spcPct val="200000"/>
              </a:lnSpc>
            </a:pPr>
            <a:r>
              <a:rPr lang="it-IT" altLang="it-IT" sz="13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B2-Riserve di interesse morfologico e/o vegetazione </a:t>
            </a:r>
          </a:p>
          <a:p>
            <a:pPr>
              <a:lnSpc>
                <a:spcPct val="200000"/>
              </a:lnSpc>
            </a:pPr>
            <a:r>
              <a:rPr lang="it-IT" altLang="it-IT" sz="13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B3 -Riserve di paesaggio </a:t>
            </a:r>
          </a:p>
          <a:p>
            <a:pPr>
              <a:lnSpc>
                <a:spcPct val="200000"/>
              </a:lnSpc>
            </a:pPr>
            <a:r>
              <a:rPr lang="it-IT" altLang="it-IT" sz="15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a:t>
            </a:r>
            <a:r>
              <a:rPr lang="it-IT" altLang="it-IT" sz="1500" b="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C-AREE DI PROTEZIONE </a:t>
            </a:r>
          </a:p>
          <a:p>
            <a:pPr>
              <a:lnSpc>
                <a:spcPct val="200000"/>
              </a:lnSpc>
            </a:pPr>
            <a:r>
              <a:rPr lang="it-IT" altLang="it-IT" sz="1500" b="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a:t>
            </a:r>
            <a:r>
              <a:rPr lang="it-IT" altLang="it-IT" sz="15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suddivise in</a:t>
            </a:r>
            <a:endParaRPr lang="it-IT" altLang="it-IT" sz="1500" b="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a:lnSpc>
                <a:spcPct val="200000"/>
              </a:lnSpc>
            </a:pPr>
            <a:r>
              <a:rPr lang="it-IT" altLang="it-IT" sz="13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C1- aree forestali</a:t>
            </a:r>
          </a:p>
          <a:p>
            <a:pPr>
              <a:lnSpc>
                <a:spcPct val="200000"/>
              </a:lnSpc>
            </a:pPr>
            <a:r>
              <a:rPr lang="it-IT" altLang="it-IT" sz="13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C2-Aree di protezione areali</a:t>
            </a:r>
          </a:p>
          <a:p>
            <a:pPr>
              <a:lnSpc>
                <a:spcPct val="200000"/>
              </a:lnSpc>
            </a:pPr>
            <a:r>
              <a:rPr lang="it-IT" altLang="it-IT" sz="13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C3- aree di protezione lineari</a:t>
            </a:r>
          </a:p>
          <a:p>
            <a:pPr>
              <a:lnSpc>
                <a:spcPct val="200000"/>
              </a:lnSpc>
            </a:pPr>
            <a:r>
              <a:rPr lang="it-IT" altLang="it-IT" sz="13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C4- Aree di protezione Puntuali</a:t>
            </a:r>
          </a:p>
          <a:p>
            <a:pPr>
              <a:lnSpc>
                <a:spcPct val="200000"/>
              </a:lnSpc>
            </a:pPr>
            <a:r>
              <a:rPr lang="it-IT" altLang="it-IT" sz="1300" b="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D-Aree di promozione </a:t>
            </a:r>
          </a:p>
          <a:p>
            <a:pPr>
              <a:lnSpc>
                <a:spcPct val="200000"/>
              </a:lnSpc>
            </a:pPr>
            <a:r>
              <a:rPr lang="it-IT" altLang="it-IT" sz="15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Suddivise in 7 subambiti</a:t>
            </a:r>
          </a:p>
        </p:txBody>
      </p:sp>
      <p:sp>
        <p:nvSpPr>
          <p:cNvPr id="8194" name="Text Box 2"/>
          <p:cNvSpPr txBox="1">
            <a:spLocks/>
          </p:cNvSpPr>
          <p:nvPr/>
        </p:nvSpPr>
        <p:spPr bwMode="auto">
          <a:xfrm>
            <a:off x="7178675" y="1506538"/>
            <a:ext cx="4792663" cy="7575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indent="55563" defTabSz="457200">
              <a:defRPr sz="4200">
                <a:solidFill>
                  <a:srgbClr val="000000"/>
                </a:solidFill>
                <a:latin typeface="Gill Sans" charset="0"/>
                <a:ea typeface="Gill Sans" charset="0"/>
                <a:cs typeface="Gill Sans" charset="0"/>
                <a:sym typeface="Gill Sans" charset="0"/>
              </a:defRPr>
            </a:lvl1pPr>
            <a:lvl2pPr defTabSz="457200">
              <a:defRPr sz="4200">
                <a:solidFill>
                  <a:srgbClr val="000000"/>
                </a:solidFill>
                <a:latin typeface="Gill Sans" charset="0"/>
                <a:ea typeface="Gill Sans" charset="0"/>
                <a:cs typeface="Gill Sans" charset="0"/>
                <a:sym typeface="Gill Sans" charset="0"/>
              </a:defRPr>
            </a:lvl2pPr>
            <a:lvl3pPr defTabSz="457200">
              <a:defRPr sz="4200">
                <a:solidFill>
                  <a:srgbClr val="000000"/>
                </a:solidFill>
                <a:latin typeface="Gill Sans" charset="0"/>
                <a:ea typeface="Gill Sans" charset="0"/>
                <a:cs typeface="Gill Sans" charset="0"/>
                <a:sym typeface="Gill Sans" charset="0"/>
              </a:defRPr>
            </a:lvl3pPr>
            <a:lvl4pPr defTabSz="457200">
              <a:defRPr sz="4200">
                <a:solidFill>
                  <a:srgbClr val="000000"/>
                </a:solidFill>
                <a:latin typeface="Gill Sans" charset="0"/>
                <a:ea typeface="Gill Sans" charset="0"/>
                <a:cs typeface="Gill Sans" charset="0"/>
                <a:sym typeface="Gill Sans" charset="0"/>
              </a:defRPr>
            </a:lvl4pPr>
            <a:lvl5pPr defTabSz="457200">
              <a:defRPr sz="4200">
                <a:solidFill>
                  <a:srgbClr val="000000"/>
                </a:solidFill>
                <a:latin typeface="Gill Sans" charset="0"/>
                <a:ea typeface="Gill Sans" charset="0"/>
                <a:cs typeface="Gill Sans" charset="0"/>
                <a:sym typeface="Gill Sans" charset="0"/>
              </a:defRPr>
            </a:lvl5pPr>
            <a:lvl6pPr marL="457200" indent="1828800" defTabSz="457200" fontAlgn="base" hangingPunct="0">
              <a:spcBef>
                <a:spcPct val="0"/>
              </a:spcBef>
              <a:spcAft>
                <a:spcPct val="0"/>
              </a:spcAft>
              <a:defRPr sz="4200">
                <a:solidFill>
                  <a:srgbClr val="000000"/>
                </a:solidFill>
                <a:latin typeface="Gill Sans" charset="0"/>
                <a:ea typeface="Gill Sans" charset="0"/>
                <a:cs typeface="Gill Sans" charset="0"/>
                <a:sym typeface="Gill Sans" charset="0"/>
              </a:defRPr>
            </a:lvl6pPr>
            <a:lvl7pPr marL="914400" indent="1828800" defTabSz="457200" fontAlgn="base" hangingPunct="0">
              <a:spcBef>
                <a:spcPct val="0"/>
              </a:spcBef>
              <a:spcAft>
                <a:spcPct val="0"/>
              </a:spcAft>
              <a:defRPr sz="4200">
                <a:solidFill>
                  <a:srgbClr val="000000"/>
                </a:solidFill>
                <a:latin typeface="Gill Sans" charset="0"/>
                <a:ea typeface="Gill Sans" charset="0"/>
                <a:cs typeface="Gill Sans" charset="0"/>
                <a:sym typeface="Gill Sans" charset="0"/>
              </a:defRPr>
            </a:lvl7pPr>
            <a:lvl8pPr marL="1371600" indent="1828800" defTabSz="457200" fontAlgn="base" hangingPunct="0">
              <a:spcBef>
                <a:spcPct val="0"/>
              </a:spcBef>
              <a:spcAft>
                <a:spcPct val="0"/>
              </a:spcAft>
              <a:defRPr sz="4200">
                <a:solidFill>
                  <a:srgbClr val="000000"/>
                </a:solidFill>
                <a:latin typeface="Gill Sans" charset="0"/>
                <a:ea typeface="Gill Sans" charset="0"/>
                <a:cs typeface="Gill Sans" charset="0"/>
                <a:sym typeface="Gill Sans" charset="0"/>
              </a:defRPr>
            </a:lvl8pPr>
            <a:lvl9pPr marL="1828800" indent="1828800" defTabSz="457200" fontAlgn="base" hangingPunct="0">
              <a:spcBef>
                <a:spcPct val="0"/>
              </a:spcBef>
              <a:spcAft>
                <a:spcPct val="0"/>
              </a:spcAft>
              <a:defRPr sz="4200">
                <a:solidFill>
                  <a:srgbClr val="000000"/>
                </a:solidFill>
                <a:latin typeface="Gill Sans" charset="0"/>
                <a:ea typeface="Gill Sans" charset="0"/>
                <a:cs typeface="Gill Sans" charset="0"/>
                <a:sym typeface="Gill Sans" charset="0"/>
              </a:defRPr>
            </a:lvl9pPr>
          </a:lstStyle>
          <a:p>
            <a:pPr>
              <a:lnSpc>
                <a:spcPct val="200000"/>
              </a:lnSpc>
            </a:pPr>
            <a:r>
              <a:rPr lang="it-IT" altLang="it-IT" sz="15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Allo stesso modo l’</a:t>
            </a:r>
            <a:r>
              <a:rPr lang="it-IT" altLang="it-IT" sz="1500" u="sng">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area contigua</a:t>
            </a:r>
            <a:r>
              <a:rPr lang="it-IT" altLang="it-IT" sz="15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del Parco della Maremma è stata suddivisa in 3 distinti ambiti:</a:t>
            </a:r>
          </a:p>
          <a:p>
            <a:pPr>
              <a:lnSpc>
                <a:spcPct val="200000"/>
              </a:lnSpc>
            </a:pPr>
            <a:r>
              <a:rPr lang="it-IT" altLang="it-IT" sz="1500" b="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E - AMBITI A ELEVATO VALORE NATURALISTICO E AMBIENTALE</a:t>
            </a:r>
          </a:p>
          <a:p>
            <a:pPr>
              <a:lnSpc>
                <a:spcPct val="200000"/>
              </a:lnSpc>
            </a:pPr>
            <a:r>
              <a:rPr lang="it-IT" altLang="it-IT" sz="1500" b="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F - AMBITI DI ORIGINE ANTROPICA DI PREGIO AMBIENTALE E NATURALISTICO</a:t>
            </a:r>
            <a:endParaRPr lang="it-IT" altLang="it-IT" sz="15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a:lnSpc>
                <a:spcPct val="200000"/>
              </a:lnSpc>
            </a:pPr>
            <a:r>
              <a:rPr lang="it-IT" altLang="it-IT" sz="1500" b="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G - TERRITORIO APERTO</a:t>
            </a:r>
          </a:p>
          <a:p>
            <a:pPr algn="ctr">
              <a:lnSpc>
                <a:spcPct val="200000"/>
              </a:lnSpc>
            </a:pPr>
            <a:r>
              <a:rPr lang="it-IT" altLang="it-IT" sz="18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A loro volta suddivisi in diversi sub-ambiti</a:t>
            </a:r>
          </a:p>
          <a:p>
            <a:pPr algn="ctr">
              <a:lnSpc>
                <a:spcPct val="200000"/>
              </a:lnSpc>
            </a:pPr>
            <a:endParaRPr lang="it-IT" altLang="it-IT" sz="18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a:lnSpc>
                <a:spcPct val="200000"/>
              </a:lnSpc>
            </a:pPr>
            <a:r>
              <a:rPr lang="it-IT" altLang="it-IT" sz="18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per ogni singolo ambito sono state definite specifiche </a:t>
            </a:r>
            <a:r>
              <a:rPr lang="it-IT" altLang="it-IT" sz="1800" u="sng">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direttive</a:t>
            </a:r>
            <a:r>
              <a:rPr lang="it-IT" altLang="it-IT" sz="18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alle quali sono stati adeguati gli strumenti urbanistici dei Comuni territorialmente competenti e della Provincia di Grosseto</a:t>
            </a:r>
          </a:p>
          <a:p>
            <a:pPr algn="ctr">
              <a:lnSpc>
                <a:spcPct val="150000"/>
              </a:lnSpc>
              <a:spcBef>
                <a:spcPts val="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it-IT" altLang="it-IT" sz="1800" b="1">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8195" name="Rectangle 3"/>
          <p:cNvSpPr>
            <a:spLocks/>
          </p:cNvSpPr>
          <p:nvPr>
            <p:ph type="title" idx="4294967295"/>
          </p:nvPr>
        </p:nvSpPr>
        <p:spPr bwMode="auto">
          <a:xfrm>
            <a:off x="1244600" y="252413"/>
            <a:ext cx="10109200" cy="593725"/>
          </a:xfrm>
          <a:prstGeom prst="rect">
            <a:avLst/>
          </a:prstGeom>
          <a:gradFill rotWithShape="0">
            <a:gsLst>
              <a:gs pos="0">
                <a:srgbClr val="F5FFE6"/>
              </a:gs>
              <a:gs pos="64999">
                <a:srgbClr val="E4FDC2"/>
              </a:gs>
              <a:gs pos="100000">
                <a:srgbClr val="DAFDA7"/>
              </a:gs>
            </a:gsLst>
            <a:lin ang="5400000"/>
          </a:gradFill>
          <a:ln cap="flat">
            <a:solidFill>
              <a:srgbClr val="98B954"/>
            </a:solidFill>
            <a:round/>
            <a:headEnd type="none" w="med" len="med"/>
            <a:tailEnd type="none" w="med" len="med"/>
          </a:ln>
          <a:effectLst>
            <a:outerShdw blurRad="38100" dist="20000" dir="5400000" algn="ctr" rotWithShape="0">
              <a:srgbClr val="808080">
                <a:alpha val="37999"/>
              </a:srgbClr>
            </a:outerShdw>
          </a:effectLst>
        </p:spPr>
        <p:txBody>
          <a:bodyPr lIns="65023" tIns="65023" rIns="65023" bIns="65023" anchor="ctr"/>
          <a:lstStyle/>
          <a:p>
            <a:pPr defTabSz="603250"/>
            <a:r>
              <a:rPr lang="it-IT" altLang="it-IT" sz="2900" b="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Da dove partiamo: il Piano vigente</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boccaombrone.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325" y="-1588"/>
            <a:ext cx="13182600" cy="8786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8" name="Text Box 2"/>
          <p:cNvSpPr txBox="1">
            <a:spLocks/>
          </p:cNvSpPr>
          <p:nvPr/>
        </p:nvSpPr>
        <p:spPr bwMode="auto">
          <a:xfrm>
            <a:off x="858838" y="8875713"/>
            <a:ext cx="8107362" cy="712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r>
              <a:rPr lang="it-IT" altLang="it-IT"/>
              <a:t>Riserva Integrale: Foce dell’Ombrone</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vacca e vitello di massimo agostinelli we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13004800" cy="8669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2" name="Text Box 2"/>
          <p:cNvSpPr txBox="1">
            <a:spLocks/>
          </p:cNvSpPr>
          <p:nvPr/>
        </p:nvSpPr>
        <p:spPr bwMode="auto">
          <a:xfrm>
            <a:off x="338138" y="8875713"/>
            <a:ext cx="6415087" cy="712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r>
              <a:rPr lang="it-IT" altLang="it-IT"/>
              <a:t>Riserve di protezione: pascoli</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descr="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3075" y="649288"/>
            <a:ext cx="12217400" cy="815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6" name="Text Box 2"/>
          <p:cNvSpPr txBox="1">
            <a:spLocks/>
          </p:cNvSpPr>
          <p:nvPr/>
        </p:nvSpPr>
        <p:spPr bwMode="auto">
          <a:xfrm>
            <a:off x="1119188" y="8988425"/>
            <a:ext cx="9748837" cy="71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r>
              <a:rPr lang="it-IT" altLang="it-IT"/>
              <a:t>Riserve di protezione :  Aree umide e pascoli</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descr="collelungo.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3" y="1898650"/>
            <a:ext cx="12955587" cy="4852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0" name="Text Box 2"/>
          <p:cNvSpPr txBox="1">
            <a:spLocks/>
          </p:cNvSpPr>
          <p:nvPr/>
        </p:nvSpPr>
        <p:spPr bwMode="auto">
          <a:xfrm>
            <a:off x="1341438" y="7478713"/>
            <a:ext cx="8081962"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defTabSz="449263">
              <a:defRPr sz="4200">
                <a:solidFill>
                  <a:srgbClr val="000000"/>
                </a:solidFill>
                <a:latin typeface="Gill Sans" charset="0"/>
                <a:ea typeface="Gill Sans" charset="0"/>
                <a:cs typeface="Gill Sans" charset="0"/>
                <a:sym typeface="Gill Sans" charset="0"/>
              </a:defRPr>
            </a:lvl1pPr>
            <a:lvl2pPr defTabSz="449263">
              <a:defRPr sz="4200">
                <a:solidFill>
                  <a:srgbClr val="000000"/>
                </a:solidFill>
                <a:latin typeface="Gill Sans" charset="0"/>
                <a:ea typeface="Gill Sans" charset="0"/>
                <a:cs typeface="Gill Sans" charset="0"/>
                <a:sym typeface="Gill Sans" charset="0"/>
              </a:defRPr>
            </a:lvl2pPr>
            <a:lvl3pPr defTabSz="449263">
              <a:defRPr sz="4200">
                <a:solidFill>
                  <a:srgbClr val="000000"/>
                </a:solidFill>
                <a:latin typeface="Gill Sans" charset="0"/>
                <a:ea typeface="Gill Sans" charset="0"/>
                <a:cs typeface="Gill Sans" charset="0"/>
                <a:sym typeface="Gill Sans" charset="0"/>
              </a:defRPr>
            </a:lvl3pPr>
            <a:lvl4pPr defTabSz="449263">
              <a:defRPr sz="4200">
                <a:solidFill>
                  <a:srgbClr val="000000"/>
                </a:solidFill>
                <a:latin typeface="Gill Sans" charset="0"/>
                <a:ea typeface="Gill Sans" charset="0"/>
                <a:cs typeface="Gill Sans" charset="0"/>
                <a:sym typeface="Gill Sans" charset="0"/>
              </a:defRPr>
            </a:lvl4pPr>
            <a:lvl5pPr defTabSz="449263">
              <a:defRPr sz="4200">
                <a:solidFill>
                  <a:srgbClr val="000000"/>
                </a:solidFill>
                <a:latin typeface="Gill Sans" charset="0"/>
                <a:ea typeface="Gill Sans" charset="0"/>
                <a:cs typeface="Gill Sans" charset="0"/>
                <a:sym typeface="Gill Sans" charset="0"/>
              </a:defRPr>
            </a:lvl5pPr>
            <a:lvl6pPr marL="457200" indent="1828800" defTabSz="449263" fontAlgn="base" hangingPunct="0">
              <a:spcBef>
                <a:spcPct val="0"/>
              </a:spcBef>
              <a:spcAft>
                <a:spcPct val="0"/>
              </a:spcAft>
              <a:defRPr sz="4200">
                <a:solidFill>
                  <a:srgbClr val="000000"/>
                </a:solidFill>
                <a:latin typeface="Gill Sans" charset="0"/>
                <a:ea typeface="Gill Sans" charset="0"/>
                <a:cs typeface="Gill Sans" charset="0"/>
                <a:sym typeface="Gill Sans" charset="0"/>
              </a:defRPr>
            </a:lvl6pPr>
            <a:lvl7pPr marL="914400" indent="1828800" defTabSz="449263" fontAlgn="base" hangingPunct="0">
              <a:spcBef>
                <a:spcPct val="0"/>
              </a:spcBef>
              <a:spcAft>
                <a:spcPct val="0"/>
              </a:spcAft>
              <a:defRPr sz="4200">
                <a:solidFill>
                  <a:srgbClr val="000000"/>
                </a:solidFill>
                <a:latin typeface="Gill Sans" charset="0"/>
                <a:ea typeface="Gill Sans" charset="0"/>
                <a:cs typeface="Gill Sans" charset="0"/>
                <a:sym typeface="Gill Sans" charset="0"/>
              </a:defRPr>
            </a:lvl7pPr>
            <a:lvl8pPr marL="1371600" indent="1828800" defTabSz="449263" fontAlgn="base" hangingPunct="0">
              <a:spcBef>
                <a:spcPct val="0"/>
              </a:spcBef>
              <a:spcAft>
                <a:spcPct val="0"/>
              </a:spcAft>
              <a:defRPr sz="4200">
                <a:solidFill>
                  <a:srgbClr val="000000"/>
                </a:solidFill>
                <a:latin typeface="Gill Sans" charset="0"/>
                <a:ea typeface="Gill Sans" charset="0"/>
                <a:cs typeface="Gill Sans" charset="0"/>
                <a:sym typeface="Gill Sans" charset="0"/>
              </a:defRPr>
            </a:lvl8pPr>
            <a:lvl9pPr marL="1828800" indent="1828800" defTabSz="449263" fontAlgn="base" hangingPunct="0">
              <a:spcBef>
                <a:spcPct val="0"/>
              </a:spcBef>
              <a:spcAft>
                <a:spcPct val="0"/>
              </a:spcAft>
              <a:defRPr sz="4200">
                <a:solidFill>
                  <a:srgbClr val="000000"/>
                </a:solidFill>
                <a:latin typeface="Gill Sans" charset="0"/>
                <a:ea typeface="Gill Sans" charset="0"/>
                <a:cs typeface="Gill Sans" charset="0"/>
                <a:sym typeface="Gill Sans" charset="0"/>
              </a:defRPr>
            </a:lvl9pPr>
          </a:lstStyle>
          <a:p>
            <a:pPr algn="just">
              <a:lnSpc>
                <a:spcPct val="150000"/>
              </a:lnSpc>
              <a:spcBef>
                <a:spcPts val="600"/>
              </a:spcBef>
            </a:pPr>
            <a:r>
              <a:rPr lang="it-IT" altLang="it-IT" sz="2500"/>
              <a:t>Riserve di interesse morfologico e/o vegetazionale: Collelungo</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1015461_300992903371391_1002434984_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8650" y="544513"/>
            <a:ext cx="11179175" cy="8383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4" name="Text Box 2"/>
          <p:cNvSpPr txBox="1">
            <a:spLocks/>
          </p:cNvSpPr>
          <p:nvPr/>
        </p:nvSpPr>
        <p:spPr bwMode="auto">
          <a:xfrm>
            <a:off x="508000" y="9151938"/>
            <a:ext cx="5808663" cy="57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r>
              <a:rPr lang="it-IT" altLang="it-IT" sz="3300"/>
              <a:t>Riserve di Pesaggio: Cala di Forno</a:t>
            </a:r>
          </a:p>
        </p:txBody>
      </p:sp>
    </p:spTree>
  </p:cSld>
  <p:clrMapOvr>
    <a:masterClrMapping/>
  </p:clrMapOvr>
  <p:transition spd="med"/>
</p:sld>
</file>

<file path=ppt/theme/theme1.xml><?xml version="1.0" encoding="utf-8"?>
<a:theme xmlns:a="http://schemas.openxmlformats.org/drawingml/2006/main" name="Titolo e sottotitolo">
  <a:themeElements>
    <a:clrScheme name="">
      <a:dk1>
        <a:srgbClr val="000000"/>
      </a:dk1>
      <a:lt1>
        <a:srgbClr val="FFFFFF"/>
      </a:lt1>
      <a:dk2>
        <a:srgbClr val="A7A7A7"/>
      </a:dk2>
      <a:lt2>
        <a:srgbClr val="535353"/>
      </a:lt2>
      <a:accent1>
        <a:srgbClr val="72A376"/>
      </a:accent1>
      <a:accent2>
        <a:srgbClr val="B0CCB0"/>
      </a:accent2>
      <a:accent3>
        <a:srgbClr val="FFFFFF"/>
      </a:accent3>
      <a:accent4>
        <a:srgbClr val="000000"/>
      </a:accent4>
      <a:accent5>
        <a:srgbClr val="BCCEBD"/>
      </a:accent5>
      <a:accent6>
        <a:srgbClr val="9FB99F"/>
      </a:accent6>
      <a:hlink>
        <a:srgbClr val="0000FF"/>
      </a:hlink>
      <a:folHlink>
        <a:srgbClr val="FF00FF"/>
      </a:folHlink>
    </a:clrScheme>
    <a:fontScheme name="Titolo e sottotitolo">
      <a:majorFont>
        <a:latin typeface="Gill Sans"/>
        <a:ea typeface="Gill Sans"/>
        <a:cs typeface="Gill Sans"/>
      </a:majorFont>
      <a:minorFont>
        <a:latin typeface="Gill Sans"/>
        <a:ea typeface="Gill Sans"/>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it-IT" altLang="it-IT" sz="4200" b="0" i="0" u="none" strike="noStrike" cap="none" normalizeH="0" baseline="0" smtClean="0">
            <a:ln>
              <a:noFill/>
            </a:ln>
            <a:solidFill>
              <a:srgbClr val="000000"/>
            </a:solidFill>
            <a:effectLst/>
            <a:latin typeface="Gill Sans" charset="0"/>
            <a:ea typeface="Gill Sans" charset="0"/>
            <a:cs typeface="Gill Sans" charset="0"/>
            <a:sym typeface="Gill Sans"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it-IT" altLang="it-IT" sz="4200" b="0" i="0" u="none" strike="noStrike" cap="none" normalizeH="0" baseline="0" smtClean="0">
            <a:ln>
              <a:noFill/>
            </a:ln>
            <a:solidFill>
              <a:srgbClr val="000000"/>
            </a:solidFill>
            <a:effectLst/>
            <a:latin typeface="Gill Sans" charset="0"/>
            <a:ea typeface="Gill Sans" charset="0"/>
            <a:cs typeface="Gill Sans" charset="0"/>
            <a:sym typeface="Gill Sans"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olo e sottotitolo - Default">
  <a:themeElements>
    <a:clrScheme name="">
      <a:dk1>
        <a:srgbClr val="000000"/>
      </a:dk1>
      <a:lt1>
        <a:srgbClr val="FFFFFF"/>
      </a:lt1>
      <a:dk2>
        <a:srgbClr val="A7A7A7"/>
      </a:dk2>
      <a:lt2>
        <a:srgbClr val="535353"/>
      </a:lt2>
      <a:accent1>
        <a:srgbClr val="72A376"/>
      </a:accent1>
      <a:accent2>
        <a:srgbClr val="B0CCB0"/>
      </a:accent2>
      <a:accent3>
        <a:srgbClr val="FFFFFF"/>
      </a:accent3>
      <a:accent4>
        <a:srgbClr val="000000"/>
      </a:accent4>
      <a:accent5>
        <a:srgbClr val="BCCEBD"/>
      </a:accent5>
      <a:accent6>
        <a:srgbClr val="9FB99F"/>
      </a:accent6>
      <a:hlink>
        <a:srgbClr val="0000FF"/>
      </a:hlink>
      <a:folHlink>
        <a:srgbClr val="FF00FF"/>
      </a:folHlink>
    </a:clrScheme>
    <a:fontScheme name="Titolo e sottotitolo - Default">
      <a:majorFont>
        <a:latin typeface="Gill Sans"/>
        <a:ea typeface="Gill Sans"/>
        <a:cs typeface="Gill Sans"/>
      </a:majorFont>
      <a:minorFont>
        <a:latin typeface="Gill Sans"/>
        <a:ea typeface="Gill Sans"/>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it-IT" altLang="it-IT" sz="4200" b="0" i="0" u="none" strike="noStrike" cap="none" normalizeH="0" baseline="0" smtClean="0">
            <a:ln>
              <a:noFill/>
            </a:ln>
            <a:solidFill>
              <a:srgbClr val="000000"/>
            </a:solidFill>
            <a:effectLst/>
            <a:latin typeface="Gill Sans" charset="0"/>
            <a:ea typeface="Gill Sans" charset="0"/>
            <a:cs typeface="Gill Sans" charset="0"/>
            <a:sym typeface="Gill Sans"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it-IT" altLang="it-IT" sz="4200" b="0" i="0" u="none" strike="noStrike" cap="none" normalizeH="0" baseline="0" smtClean="0">
            <a:ln>
              <a:noFill/>
            </a:ln>
            <a:solidFill>
              <a:srgbClr val="000000"/>
            </a:solidFill>
            <a:effectLst/>
            <a:latin typeface="Gill Sans" charset="0"/>
            <a:ea typeface="Gill Sans" charset="0"/>
            <a:cs typeface="Gill Sans" charset="0"/>
            <a:sym typeface="Gill Sans"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itolo e sottotitolo - Default">
  <a:themeElements>
    <a:clrScheme name="">
      <a:dk1>
        <a:srgbClr val="000000"/>
      </a:dk1>
      <a:lt1>
        <a:srgbClr val="FFFFFF"/>
      </a:lt1>
      <a:dk2>
        <a:srgbClr val="A7A7A7"/>
      </a:dk2>
      <a:lt2>
        <a:srgbClr val="535353"/>
      </a:lt2>
      <a:accent1>
        <a:srgbClr val="72A376"/>
      </a:accent1>
      <a:accent2>
        <a:srgbClr val="B0CCB0"/>
      </a:accent2>
      <a:accent3>
        <a:srgbClr val="FFFFFF"/>
      </a:accent3>
      <a:accent4>
        <a:srgbClr val="000000"/>
      </a:accent4>
      <a:accent5>
        <a:srgbClr val="BCCEBD"/>
      </a:accent5>
      <a:accent6>
        <a:srgbClr val="9FB99F"/>
      </a:accent6>
      <a:hlink>
        <a:srgbClr val="0000FF"/>
      </a:hlink>
      <a:folHlink>
        <a:srgbClr val="FF00FF"/>
      </a:folHlink>
    </a:clrScheme>
    <a:fontScheme name="Titolo e sottotitolo - Default">
      <a:majorFont>
        <a:latin typeface="Gill Sans"/>
        <a:ea typeface="Gill Sans"/>
        <a:cs typeface="Gill Sans"/>
      </a:majorFont>
      <a:minorFont>
        <a:latin typeface="Gill Sans"/>
        <a:ea typeface="Gill Sans"/>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it-IT" altLang="it-IT" sz="4200" b="0" i="0" u="none" strike="noStrike" cap="none" normalizeH="0" baseline="0" smtClean="0">
            <a:ln>
              <a:noFill/>
            </a:ln>
            <a:solidFill>
              <a:srgbClr val="000000"/>
            </a:solidFill>
            <a:effectLst/>
            <a:latin typeface="Gill Sans" charset="0"/>
            <a:ea typeface="Gill Sans" charset="0"/>
            <a:cs typeface="Gill Sans" charset="0"/>
            <a:sym typeface="Gill Sans"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it-IT" altLang="it-IT" sz="4200" b="0" i="0" u="none" strike="noStrike" cap="none" normalizeH="0" baseline="0" smtClean="0">
            <a:ln>
              <a:noFill/>
            </a:ln>
            <a:solidFill>
              <a:srgbClr val="000000"/>
            </a:solidFill>
            <a:effectLst/>
            <a:latin typeface="Gill Sans" charset="0"/>
            <a:ea typeface="Gill Sans" charset="0"/>
            <a:cs typeface="Gill Sans" charset="0"/>
            <a:sym typeface="Gill Sans"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
      <a:dk1>
        <a:srgbClr val="000000"/>
      </a:dk1>
      <a:lt1>
        <a:srgbClr val="FFFFFF"/>
      </a:lt1>
      <a:dk2>
        <a:srgbClr val="A7A7A7"/>
      </a:dk2>
      <a:lt2>
        <a:srgbClr val="535353"/>
      </a:lt2>
      <a:accent1>
        <a:srgbClr val="72A376"/>
      </a:accent1>
      <a:accent2>
        <a:srgbClr val="B0CCB0"/>
      </a:accent2>
      <a:accent3>
        <a:srgbClr val="FFFFFF"/>
      </a:accent3>
      <a:accent4>
        <a:srgbClr val="000000"/>
      </a:accent4>
      <a:accent5>
        <a:srgbClr val="BCCEBD"/>
      </a:accent5>
      <a:accent6>
        <a:srgbClr val="9FB99F"/>
      </a:accent6>
      <a:hlink>
        <a:srgbClr val="0000FF"/>
      </a:hlink>
      <a:folHlink>
        <a:srgbClr val="FF00F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1419</Words>
  <Application>Microsoft Office PowerPoint</Application>
  <PresentationFormat>Personalizzato</PresentationFormat>
  <Paragraphs>125</Paragraphs>
  <Slides>19</Slides>
  <Notes>0</Notes>
  <HiddenSlides>0</HiddenSlides>
  <MMClips>0</MMClips>
  <ScaleCrop>false</ScaleCrop>
  <HeadingPairs>
    <vt:vector size="6" baseType="variant">
      <vt:variant>
        <vt:lpstr>Caratteri utilizzati</vt:lpstr>
      </vt:variant>
      <vt:variant>
        <vt:i4>4</vt:i4>
      </vt:variant>
      <vt:variant>
        <vt:lpstr>Tema</vt:lpstr>
      </vt:variant>
      <vt:variant>
        <vt:i4>3</vt:i4>
      </vt:variant>
      <vt:variant>
        <vt:lpstr>Titoli diapositive</vt:lpstr>
      </vt:variant>
      <vt:variant>
        <vt:i4>19</vt:i4>
      </vt:variant>
    </vt:vector>
  </HeadingPairs>
  <TitlesOfParts>
    <vt:vector size="26" baseType="lpstr">
      <vt:lpstr>Gill Sans</vt:lpstr>
      <vt:lpstr>Calibri</vt:lpstr>
      <vt:lpstr>Georgia</vt:lpstr>
      <vt:lpstr>Times New Roman</vt:lpstr>
      <vt:lpstr>Titolo e sottotitolo</vt:lpstr>
      <vt:lpstr>Titolo e sottotitolo - Default</vt:lpstr>
      <vt:lpstr>Titolo e sottotitolo - Default</vt:lpstr>
      <vt:lpstr>Presentazione standard di PowerPoint</vt:lpstr>
      <vt:lpstr>Carta d’identità del Parco della Maremma</vt:lpstr>
      <vt:lpstr>Da dove partiamo: il Piano vigente</vt:lpstr>
      <vt:lpstr>Da dove partiamo: il Piano vigente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Da dove partiamo: attuazione del Piano vigente</vt:lpstr>
      <vt:lpstr>Da dove partiamo: attuazione del Piano vigente</vt:lpstr>
      <vt:lpstr>Da dove partiamo: attuazione del Piano vigente</vt:lpstr>
      <vt:lpstr>Da dove partiamo: attuazione del Piano vigente</vt:lpstr>
      <vt:lpstr>Da dove partiamo: attuazione del Piano vigente</vt:lpstr>
      <vt:lpstr>Cosa dobbiamo fare: il nuovo Piano Integrato</vt:lpstr>
      <vt:lpstr>Le criticità da superare e gli obiettivi del nuovo Piano Integrato</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Enrico Giunta</dc:creator>
  <cp:lastModifiedBy>Enrico Giunta</cp:lastModifiedBy>
  <cp:revision>1</cp:revision>
  <dcterms:modified xsi:type="dcterms:W3CDTF">2020-11-19T10:37:50Z</dcterms:modified>
</cp:coreProperties>
</file>