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sldIdLst>
    <p:sldId id="303" r:id="rId2"/>
    <p:sldId id="352" r:id="rId3"/>
    <p:sldId id="353" r:id="rId4"/>
    <p:sldId id="368" r:id="rId5"/>
    <p:sldId id="370" r:id="rId6"/>
    <p:sldId id="372" r:id="rId7"/>
    <p:sldId id="373" r:id="rId8"/>
    <p:sldId id="369" r:id="rId9"/>
    <p:sldId id="375" r:id="rId10"/>
    <p:sldId id="374" r:id="rId11"/>
    <p:sldId id="371" r:id="rId12"/>
    <p:sldId id="376" r:id="rId1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0" autoAdjust="0"/>
    <p:restoredTop sz="97158" autoAdjust="0"/>
  </p:normalViewPr>
  <p:slideViewPr>
    <p:cSldViewPr>
      <p:cViewPr varScale="1">
        <p:scale>
          <a:sx n="109" d="100"/>
          <a:sy n="109" d="100"/>
        </p:scale>
        <p:origin x="129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2DC153-FDF4-4597-AC02-04B2B38AC81F}" type="datetimeFigureOut">
              <a:rPr lang="it-IT"/>
              <a:pPr>
                <a:defRPr/>
              </a:pPr>
              <a:t>20/11/2020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FE4570-7A7B-4CF0-960D-902388C1B32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789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97F4-0DC4-458A-A0CB-B58278E02B04}" type="datetime1">
              <a:rPr lang="it-IT" smtClean="0"/>
              <a:t>20/11/2020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F1BC4-48C1-48A1-B76B-E7546F508EE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024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ABE35-68E0-4FC4-8BF3-CC78CAE249F1}" type="datetime1">
              <a:rPr lang="it-IT" smtClean="0"/>
              <a:t>20/11/2020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AFE50-BB51-4BF4-9A77-AC809421646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562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3D575-CB22-44DD-BD95-5F857F539D6C}" type="datetime1">
              <a:rPr lang="it-IT" smtClean="0"/>
              <a:t>20/11/2020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E94C5-FA82-4AAC-B887-5051C21EC1D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02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38F9B-416D-4504-A5A4-0E3044F3B1D4}" type="datetime1">
              <a:rPr lang="it-IT" smtClean="0"/>
              <a:t>20/11/2020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90121-35C2-4F8D-8987-2A2C702907F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77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5492A-830D-469C-8D07-AA987E2AD53D}" type="datetime1">
              <a:rPr lang="it-IT" smtClean="0"/>
              <a:t>20/11/2020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F5736-29D3-49C0-86AE-96F48632C94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597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133B3-E603-4500-A633-A8C787161ED9}" type="datetime1">
              <a:rPr lang="it-IT" smtClean="0"/>
              <a:t>20/11/2020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59E5F-4B17-40E6-8586-B0848D58135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81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3D46C-3C09-47E8-B58D-3F69EBA9DB22}" type="datetime1">
              <a:rPr lang="it-IT" smtClean="0"/>
              <a:t>20/11/2020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9307B-A4D9-4A63-85E2-D2B0C92F711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54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29E71-6AEB-4F92-82B6-85E64ED2F786}" type="datetime1">
              <a:rPr lang="it-IT" smtClean="0"/>
              <a:t>20/11/2020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D37BF-2816-4F0F-A81B-6E30D353BCF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24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62CF3-9111-4B77-A95E-C5013D5D2F2F}" type="datetime1">
              <a:rPr lang="it-IT" smtClean="0"/>
              <a:t>20/11/2020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91B21-877A-4B42-9E7A-965D3CA3AFB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649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FFDC2-F221-4AE1-AEE4-F7A8A3DD2D6C}" type="datetime1">
              <a:rPr lang="it-IT" smtClean="0"/>
              <a:t>20/11/2020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FEC4C-8282-4074-BB01-4B7D938022A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830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18F4D-1460-4510-B1C8-4CD6BC4654DB}" type="datetime1">
              <a:rPr lang="it-IT" smtClean="0"/>
              <a:t>20/11/2020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F96A3-851F-430C-AD09-1342530BFAE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09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3ABBD3-30C1-418D-8EBC-B072CB9DBB74}" type="datetime1">
              <a:rPr lang="it-IT" smtClean="0"/>
              <a:t>20/11/2020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F85F473-B23C-43C3-A1F6-D3A71ECC72AC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54415" y="0"/>
            <a:ext cx="4589585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PARCO REGIONALE DELLA MAREMMA           </a:t>
            </a:r>
          </a:p>
        </p:txBody>
      </p:sp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1403350" y="144462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2" name="Rettangolo 5"/>
          <p:cNvSpPr/>
          <p:nvPr/>
        </p:nvSpPr>
        <p:spPr>
          <a:xfrm>
            <a:off x="0" y="6524625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VENERDÌ’ 20 NOVEMBRE 2020</a:t>
            </a:r>
            <a:endParaRPr lang="it-IT" altLang="it-IT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3" name="CasellaDiTesto 6"/>
          <p:cNvSpPr txBox="1">
            <a:spLocks noChangeArrowheads="1"/>
          </p:cNvSpPr>
          <p:nvPr/>
        </p:nvSpPr>
        <p:spPr bwMode="auto">
          <a:xfrm>
            <a:off x="900113" y="549275"/>
            <a:ext cx="7416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27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610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610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610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610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610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610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610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610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610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000" i="1" dirty="0" smtClean="0">
                <a:solidFill>
                  <a:schemeClr val="tx2"/>
                </a:solidFill>
                <a:latin typeface="Arial" panose="020B0604020202020204" pitchFamily="34" charset="0"/>
              </a:rPr>
              <a:t>Piano </a:t>
            </a:r>
            <a:r>
              <a:rPr lang="it-IT" altLang="it-IT" sz="2000" i="1" dirty="0">
                <a:solidFill>
                  <a:schemeClr val="tx2"/>
                </a:solidFill>
                <a:latin typeface="Arial" panose="020B0604020202020204" pitchFamily="34" charset="0"/>
              </a:rPr>
              <a:t>integrato del Parco regionale della Maremma</a:t>
            </a:r>
          </a:p>
          <a:p>
            <a:pPr algn="ctr" eaLnBrk="1" hangingPunct="1">
              <a:buFontTx/>
              <a:buNone/>
            </a:pPr>
            <a:r>
              <a:rPr lang="en-GB" altLang="it-IT" sz="2000" b="1" dirty="0">
                <a:solidFill>
                  <a:schemeClr val="tx2"/>
                </a:solidFill>
                <a:latin typeface="Arial" panose="020B0604020202020204" pitchFamily="34" charset="0"/>
              </a:rPr>
              <a:t>IL PERCORSO PARTECIPATIVO</a:t>
            </a:r>
          </a:p>
          <a:p>
            <a:pPr algn="ctr" eaLnBrk="1" hangingPunct="1">
              <a:buFontTx/>
              <a:buNone/>
            </a:pPr>
            <a:r>
              <a:rPr lang="en-GB" altLang="it-IT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3° </a:t>
            </a:r>
            <a:r>
              <a:rPr lang="en-GB" altLang="it-IT" sz="2000" b="1" dirty="0">
                <a:solidFill>
                  <a:schemeClr val="tx2"/>
                </a:solidFill>
                <a:latin typeface="Arial" panose="020B0604020202020204" pitchFamily="34" charset="0"/>
              </a:rPr>
              <a:t>INCONTRO</a:t>
            </a:r>
          </a:p>
        </p:txBody>
      </p:sp>
      <p:sp>
        <p:nvSpPr>
          <p:cNvPr id="2055" name="CasellaDiTesto 6"/>
          <p:cNvSpPr txBox="1">
            <a:spLocks noChangeArrowheads="1"/>
          </p:cNvSpPr>
          <p:nvPr/>
        </p:nvSpPr>
        <p:spPr bwMode="auto">
          <a:xfrm>
            <a:off x="827088" y="6029385"/>
            <a:ext cx="7343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90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90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90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90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90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90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90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90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90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 dirty="0">
                <a:solidFill>
                  <a:schemeClr val="tx2"/>
                </a:solidFill>
              </a:rPr>
              <a:t>Arch. Enrico Giunta</a:t>
            </a:r>
          </a:p>
        </p:txBody>
      </p:sp>
      <p:pic>
        <p:nvPicPr>
          <p:cNvPr id="9" name="Segnaposto contenuto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25" y="2279806"/>
            <a:ext cx="6121176" cy="368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2000" y="0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PARCO REGIONALE DELLA MAREMMA           </a:t>
            </a:r>
          </a:p>
        </p:txBody>
      </p:sp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1403350" y="144462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2" name="Rettangolo 5"/>
          <p:cNvSpPr/>
          <p:nvPr/>
        </p:nvSpPr>
        <p:spPr>
          <a:xfrm>
            <a:off x="0" y="6518439"/>
            <a:ext cx="4572000" cy="339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VENERDÌ’ 09 OTTOBRE 2020</a:t>
            </a:r>
          </a:p>
        </p:txBody>
      </p:sp>
      <p:sp>
        <p:nvSpPr>
          <p:cNvPr id="7" name="Rettangolo 5"/>
          <p:cNvSpPr/>
          <p:nvPr/>
        </p:nvSpPr>
        <p:spPr>
          <a:xfrm>
            <a:off x="0" y="6524625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VENERDÌ’ 20 NOVEMBRE 2020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1764704" y="-819472"/>
            <a:ext cx="8496944" cy="54726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			</a:t>
            </a:r>
            <a:r>
              <a:rPr lang="it-IT" altLang="it-IT" sz="20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it-IT" sz="20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		</a:t>
            </a:r>
            <a:endParaRPr lang="it-IT" altLang="it-IT" sz="16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600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60" y="2823296"/>
            <a:ext cx="4449740" cy="312872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854" y="590837"/>
            <a:ext cx="4090771" cy="265199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62" y="147605"/>
            <a:ext cx="4320480" cy="223684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189" y="3861048"/>
            <a:ext cx="4421677" cy="248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2000" y="0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PARCO REGIONALE DELLA MAREMMA           </a:t>
            </a:r>
          </a:p>
        </p:txBody>
      </p:sp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1403350" y="144462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2" name="Rettangolo 5"/>
          <p:cNvSpPr/>
          <p:nvPr/>
        </p:nvSpPr>
        <p:spPr>
          <a:xfrm>
            <a:off x="0" y="6518439"/>
            <a:ext cx="4572000" cy="339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VENERDÌ’ 09 OTTOBRE 2020</a:t>
            </a:r>
          </a:p>
        </p:txBody>
      </p:sp>
      <p:sp>
        <p:nvSpPr>
          <p:cNvPr id="7" name="Rettangolo 5"/>
          <p:cNvSpPr/>
          <p:nvPr/>
        </p:nvSpPr>
        <p:spPr>
          <a:xfrm>
            <a:off x="0" y="6524625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VENERDÌ’ 20 NOVEMBRE 2020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576" y="404664"/>
            <a:ext cx="9144000" cy="597594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			</a:t>
            </a:r>
            <a:r>
              <a:rPr lang="it-IT" altLang="it-IT" sz="20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it-IT" sz="20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		</a:t>
            </a:r>
            <a:endParaRPr lang="it-IT" altLang="it-IT" sz="16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600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1" y="403775"/>
            <a:ext cx="9144000" cy="59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2000" y="0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PARCO REGIONALE DELLA MAREMMA           </a:t>
            </a:r>
          </a:p>
        </p:txBody>
      </p:sp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1403350" y="144462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2" name="Rettangolo 5"/>
          <p:cNvSpPr/>
          <p:nvPr/>
        </p:nvSpPr>
        <p:spPr>
          <a:xfrm>
            <a:off x="0" y="6518439"/>
            <a:ext cx="4572000" cy="339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VENERDÌ’ 09 OTTOBRE 2020</a:t>
            </a:r>
          </a:p>
        </p:txBody>
      </p:sp>
      <p:sp>
        <p:nvSpPr>
          <p:cNvPr id="7" name="Rettangolo 5"/>
          <p:cNvSpPr/>
          <p:nvPr/>
        </p:nvSpPr>
        <p:spPr>
          <a:xfrm>
            <a:off x="0" y="6524625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VENERDÌ’ 20 NOVEMBRE 2020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1764704" y="-819472"/>
            <a:ext cx="8496944" cy="54726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			</a:t>
            </a:r>
            <a:r>
              <a:rPr lang="it-IT" altLang="it-IT" sz="20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it-IT" sz="20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		</a:t>
            </a:r>
            <a:endParaRPr lang="it-IT" altLang="it-IT" sz="16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600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76477"/>
            <a:ext cx="4162946" cy="27742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3284984"/>
            <a:ext cx="4378971" cy="309634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014" y="488677"/>
            <a:ext cx="4391972" cy="272378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768" y="3783827"/>
            <a:ext cx="4176464" cy="27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1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2000" y="0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PARCO REGIONALE DELLA MAREMMA           </a:t>
            </a:r>
          </a:p>
        </p:txBody>
      </p:sp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1403350" y="144462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2" name="Rettangolo 5"/>
          <p:cNvSpPr/>
          <p:nvPr/>
        </p:nvSpPr>
        <p:spPr>
          <a:xfrm>
            <a:off x="0" y="6524625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VENERDÌ’ 20 NOVEMBRE 2020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446" y="476672"/>
            <a:ext cx="9144000" cy="55172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it-IT" sz="1800" b="1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articolo </a:t>
            </a:r>
            <a:r>
              <a:rPr lang="it-IT" altLang="it-IT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legge regionale n°30/2015: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alt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Piano integrato per il parco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piano integrato per il parco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lo strumento di attuazione delle finalità del parco e comprende, in  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sezioni distinte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atti di pianificazione e di programmazione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previsti dall'articolo 25, commi 1, 2 e 3, della l. 394/1991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6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it-IT" altLang="it-IT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articolo 29 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legge regionale n°30/2015:	</a:t>
            </a:r>
            <a:r>
              <a:rPr lang="it-IT" altLang="it-IT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procedimento per l’approvazione del Piano </a:t>
            </a:r>
            <a:r>
              <a:rPr lang="it-IT" alt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integrato </a:t>
            </a:r>
            <a:r>
              <a:rPr lang="it-IT" altLang="it-IT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per </a:t>
            </a:r>
            <a:r>
              <a:rPr lang="it-IT" alt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parco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Fermo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restando quanto previsto ai commi 3 e 4, il piano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integrato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adottato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approvato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Consiglio regionale 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applicando le disposizioni di cui al titolo II della l.r. 65/2014</a:t>
            </a:r>
            <a:endParaRPr lang="it-IT" altLang="it-IT" sz="1600" b="1" dirty="0" smtClean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it-IT" altLang="it-IT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II Capo V legge 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regionale </a:t>
            </a:r>
            <a:r>
              <a:rPr lang="it-IT" altLang="it-IT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n°65/2014 -</a:t>
            </a:r>
          </a:p>
          <a:p>
            <a:pPr algn="just" eaLnBrk="1" hangingPunct="1">
              <a:buFontTx/>
              <a:buChar char="-"/>
            </a:pPr>
            <a:r>
              <a:rPr lang="it-IT" altLang="it-IT" sz="1600" i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Articolo </a:t>
            </a:r>
            <a:r>
              <a:rPr lang="it-IT" altLang="it-IT" sz="1600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it-IT" altLang="it-IT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it-IT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l’informazione </a:t>
            </a:r>
            <a:r>
              <a:rPr lang="it-IT" alt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la partecipazione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 cittadini alla formazione degli atti di governo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territorio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Regolamento</a:t>
            </a:r>
          </a:p>
          <a:p>
            <a:pPr algn="just" eaLnBrk="1" hangingPunct="1">
              <a:buFontTx/>
              <a:buChar char="-"/>
            </a:pPr>
            <a:r>
              <a:rPr lang="it-IT" altLang="it-IT" sz="1600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Articolo </a:t>
            </a:r>
            <a:r>
              <a:rPr lang="it-IT" altLang="it-IT" sz="1600" i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it-IT" altLang="it-IT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garante dell’informazione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della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partecipazione</a:t>
            </a:r>
          </a:p>
          <a:p>
            <a:pPr algn="just" eaLnBrk="1" hangingPunct="1">
              <a:buFontTx/>
              <a:buChar char="-"/>
            </a:pPr>
            <a:r>
              <a:rPr lang="it-IT" altLang="it-IT" sz="1600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Articolo </a:t>
            </a:r>
            <a:r>
              <a:rPr lang="it-IT" altLang="it-IT" sz="1600" i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it-IT" altLang="it-IT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Funzioni del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garante dell’informazione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della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partecipazione</a:t>
            </a:r>
          </a:p>
          <a:p>
            <a:pPr algn="just" eaLnBrk="1" hangingPunct="1">
              <a:buFontTx/>
              <a:buChar char="-"/>
            </a:pPr>
            <a:r>
              <a:rPr lang="it-IT" altLang="it-IT" sz="1600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Articolo </a:t>
            </a:r>
            <a:r>
              <a:rPr lang="it-IT" altLang="it-IT" sz="1600" i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it-IT" altLang="it-IT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Garante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regionale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dell’informazione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della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partecipazione</a:t>
            </a:r>
          </a:p>
          <a:p>
            <a:pPr algn="just" eaLnBrk="1" hangingPunct="1">
              <a:buFontTx/>
              <a:buChar char="-"/>
            </a:pPr>
            <a:r>
              <a:rPr lang="it-IT" altLang="it-IT" sz="1600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Articolo </a:t>
            </a:r>
            <a:r>
              <a:rPr lang="it-IT" altLang="it-IT" sz="1600" i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it-IT" altLang="it-IT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Sostegno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regionale alla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informazione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partecipazione nel governo del territorio</a:t>
            </a:r>
          </a:p>
          <a:p>
            <a:pPr algn="just" eaLnBrk="1" hangingPunct="1">
              <a:buFontTx/>
              <a:buChar char="-"/>
            </a:pPr>
            <a:endParaRPr lang="it-IT" altLang="it-IT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Tx/>
              <a:buChar char="-"/>
            </a:pPr>
            <a:endParaRPr lang="it-IT" altLang="it-IT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Tx/>
              <a:buChar char="-"/>
            </a:pPr>
            <a:endParaRPr lang="it-IT" altLang="it-IT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2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2000" y="0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PARCO REGIONALE DELLA MAREMMA           </a:t>
            </a:r>
          </a:p>
        </p:txBody>
      </p:sp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1403350" y="144462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2" name="Rettangolo 5"/>
          <p:cNvSpPr/>
          <p:nvPr/>
        </p:nvSpPr>
        <p:spPr>
          <a:xfrm>
            <a:off x="0" y="6518439"/>
            <a:ext cx="4572000" cy="339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VENERDÌ’ 09 OTTOBRE 2020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910" y="548679"/>
            <a:ext cx="9144000" cy="596975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buFont typeface="Wingdings" pitchFamily="2" charset="2"/>
              <a:buNone/>
            </a:pP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 regionale della Maremma ha licenziato l’avvio del procedimento ed il rapporto preliminare della VAS con delibera del Consiglio Direttivo 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n°32 del 13 giugno </a:t>
            </a:r>
            <a:r>
              <a:rPr lang="it-IT" altLang="it-IT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it-IT" altLang="it-IT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it-IT" altLang="it-IT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avvio 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procedimento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 il 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rapporto preliminare della VAS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(valutazione ambientale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strategica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sono stati approvati con la delibera della Giunta Regionale 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n°1260 del 14 ottobre </a:t>
            </a:r>
            <a:r>
              <a:rPr lang="it-IT" altLang="it-IT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marL="0" indent="0" eaLnBrk="1" hangingPunct="1">
              <a:buNone/>
            </a:pPr>
            <a:endParaRPr lang="it-IT" altLang="it-IT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10 febbraio 2020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è svolto il primo incontro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presentazione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Piano Integrato del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 Regionale della 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Maremma relativo all’attivazione e presentazione del percorso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partecipativo</a:t>
            </a:r>
          </a:p>
          <a:p>
            <a:pPr marL="0" indent="0" algn="just" eaLnBrk="1" hangingPunct="1">
              <a:buNone/>
            </a:pPr>
            <a:r>
              <a:rPr lang="it-IT" altLang="it-IT" sz="1600" b="1" i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 riunione</a:t>
            </a:r>
            <a:r>
              <a:rPr lang="it-IT" altLang="it-IT" sz="16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ottobre 2020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Ordini Professionali, Organizzazioni Sindacali, Confagricoltura, Coldiretti, CIA,  CNA, Confartigianato, Confesercenti, ASCOM</a:t>
            </a:r>
          </a:p>
          <a:p>
            <a:pPr marL="0" indent="0" algn="just" eaLnBrk="1" hangingPunct="1">
              <a:buNone/>
            </a:pPr>
            <a:r>
              <a:rPr lang="it-IT" altLang="it-IT" sz="1600" b="1" i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Terza riunione</a:t>
            </a:r>
            <a:r>
              <a:rPr lang="it-IT" altLang="it-IT" sz="16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novembre 2020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Enti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 e cittadinanza</a:t>
            </a:r>
            <a:endParaRPr lang="it-IT" altLang="it-IT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it-IT" altLang="it-IT" sz="1600" b="1" i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Quarta riunione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dicembre 2020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Ordini Professionali, Organizzazioni Sindacali, Confagricoltura, Coldiretti, CIA,  CNA, Confartigianato, Confesercenti, ASCOM</a:t>
            </a:r>
          </a:p>
          <a:p>
            <a:pPr marL="0" indent="0" algn="just" eaLnBrk="1" hangingPunct="1">
              <a:buNone/>
            </a:pPr>
            <a:r>
              <a:rPr lang="it-IT" altLang="it-IT" sz="1600" b="1" i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Quinta </a:t>
            </a:r>
            <a:r>
              <a:rPr lang="it-IT" altLang="it-IT" sz="16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riunione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gennaio 2021</a:t>
            </a:r>
            <a:r>
              <a:rPr lang="it-IT" alt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Associazioni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Ambientaliste e Associazioni del Territorio</a:t>
            </a:r>
          </a:p>
          <a:p>
            <a:pPr marL="0" indent="0" algn="just" eaLnBrk="1" hangingPunct="1">
              <a:buNone/>
            </a:pPr>
            <a:endParaRPr lang="it-IT" altLang="it-IT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it-IT" altLang="it-IT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</a:t>
            </a:r>
            <a:r>
              <a:rPr lang="it-IT" altLang="it-IT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CONTRIBUTO PARTECIPATIVO PER IL PIANO INTEGRATO DEL PARCO REGIONALE DELLA MAREMMA</a:t>
            </a:r>
          </a:p>
          <a:p>
            <a:pPr marL="0" indent="0" algn="just" eaLnBrk="1" hangingPunct="1">
              <a:buNone/>
            </a:pP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Contributo partecipativo per il piano integrato del Parco regionale della Maremma </a:t>
            </a: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Tramite la compilazione di un modulo predefinito da inviare alla Garante della informazione e della partecipazione è stato possibile inviare un contributo partecipativo. </a:t>
            </a:r>
            <a:r>
              <a:rPr lang="it-IT" altLang="it-IT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form è stato prorogato fino al </a:t>
            </a:r>
            <a:r>
              <a:rPr lang="it-IT" altLang="it-IT" sz="16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luglio 2020</a:t>
            </a:r>
          </a:p>
          <a:p>
            <a:pPr marL="0" indent="0" algn="just" eaLnBrk="1" hangingPunct="1">
              <a:buNone/>
            </a:pPr>
            <a:r>
              <a:rPr lang="it-IT" alt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Risultano pervenuti </a:t>
            </a:r>
            <a:r>
              <a:rPr lang="it-IT" alt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contributi </a:t>
            </a:r>
          </a:p>
          <a:p>
            <a:pPr marL="0" indent="0" algn="just" eaLnBrk="1" hangingPunct="1">
              <a:buNone/>
            </a:pPr>
            <a:endParaRPr lang="it-IT" altLang="it-IT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it-IT" altLang="it-IT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/>
          </a:p>
        </p:txBody>
      </p:sp>
      <p:sp>
        <p:nvSpPr>
          <p:cNvPr id="7" name="Rettangolo 5"/>
          <p:cNvSpPr/>
          <p:nvPr/>
        </p:nvSpPr>
        <p:spPr>
          <a:xfrm>
            <a:off x="0" y="6524625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VENERDÌ’ 20 NOVEMBRE 2020</a:t>
            </a:r>
          </a:p>
        </p:txBody>
      </p:sp>
    </p:spTree>
    <p:extLst>
      <p:ext uri="{BB962C8B-B14F-4D97-AF65-F5344CB8AC3E}">
        <p14:creationId xmlns:p14="http://schemas.microsoft.com/office/powerpoint/2010/main" val="37537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2000" y="0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PARCO REGIONALE DELLA MAREMMA           </a:t>
            </a:r>
          </a:p>
        </p:txBody>
      </p:sp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1403350" y="144462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2" name="Rettangolo 5"/>
          <p:cNvSpPr/>
          <p:nvPr/>
        </p:nvSpPr>
        <p:spPr>
          <a:xfrm>
            <a:off x="0" y="6518439"/>
            <a:ext cx="4572000" cy="339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VENERDÌ’ 09 OTTOBRE 2020</a:t>
            </a:r>
          </a:p>
        </p:txBody>
      </p:sp>
      <p:sp>
        <p:nvSpPr>
          <p:cNvPr id="7" name="Rettangolo 5"/>
          <p:cNvSpPr/>
          <p:nvPr/>
        </p:nvSpPr>
        <p:spPr>
          <a:xfrm>
            <a:off x="0" y="6524625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VENERDÌ’ 20 NOVEMBRE 2020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75"/>
            <a:ext cx="9144000" cy="568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2000" y="0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PARCO REGIONALE DELLA MAREMMA           </a:t>
            </a:r>
          </a:p>
        </p:txBody>
      </p:sp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1403350" y="144462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2" name="Rettangolo 5"/>
          <p:cNvSpPr/>
          <p:nvPr/>
        </p:nvSpPr>
        <p:spPr>
          <a:xfrm>
            <a:off x="0" y="6518439"/>
            <a:ext cx="4572000" cy="339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VENERDÌ’ 09 OTTOBRE 2020</a:t>
            </a:r>
          </a:p>
        </p:txBody>
      </p:sp>
      <p:sp>
        <p:nvSpPr>
          <p:cNvPr id="7" name="Rettangolo 5"/>
          <p:cNvSpPr/>
          <p:nvPr/>
        </p:nvSpPr>
        <p:spPr>
          <a:xfrm>
            <a:off x="0" y="6524625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VENERDÌ’ 20 NOVEMBRE 2020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576" y="404664"/>
            <a:ext cx="9144000" cy="597594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			</a:t>
            </a:r>
            <a:r>
              <a:rPr lang="it-IT" altLang="it-IT" sz="20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it-IT" sz="20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		</a:t>
            </a:r>
            <a:endParaRPr lang="it-IT" altLang="it-IT" sz="16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600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3" y="975147"/>
            <a:ext cx="8827773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1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2000" y="0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PARCO REGIONALE DELLA MAREMMA           </a:t>
            </a:r>
          </a:p>
        </p:txBody>
      </p:sp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1403350" y="144462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2" name="Rettangolo 5"/>
          <p:cNvSpPr/>
          <p:nvPr/>
        </p:nvSpPr>
        <p:spPr>
          <a:xfrm>
            <a:off x="0" y="6518439"/>
            <a:ext cx="4572000" cy="339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VENERDÌ’ 09 OTTOBRE 2020</a:t>
            </a:r>
          </a:p>
        </p:txBody>
      </p:sp>
      <p:sp>
        <p:nvSpPr>
          <p:cNvPr id="7" name="Rettangolo 5"/>
          <p:cNvSpPr/>
          <p:nvPr/>
        </p:nvSpPr>
        <p:spPr>
          <a:xfrm>
            <a:off x="0" y="6524625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VENERDÌ’ 20 NOVEMBRE 2020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576" y="404664"/>
            <a:ext cx="9144000" cy="597594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			</a:t>
            </a:r>
            <a:r>
              <a:rPr lang="it-IT" altLang="it-IT" sz="20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it-IT" sz="20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		</a:t>
            </a:r>
            <a:endParaRPr lang="it-IT" altLang="it-IT" sz="16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600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7" y="404664"/>
            <a:ext cx="4610782" cy="22715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71" y="2810571"/>
            <a:ext cx="2816963" cy="332974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9" y="5158838"/>
            <a:ext cx="3024336" cy="168629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097" y="357747"/>
            <a:ext cx="3371805" cy="224891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528" y="2695484"/>
            <a:ext cx="3789138" cy="23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8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2000" y="0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PARCO REGIONALE DELLA MAREMMA           </a:t>
            </a:r>
          </a:p>
        </p:txBody>
      </p:sp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1403350" y="144462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2" name="Rettangolo 5"/>
          <p:cNvSpPr/>
          <p:nvPr/>
        </p:nvSpPr>
        <p:spPr>
          <a:xfrm>
            <a:off x="0" y="6518439"/>
            <a:ext cx="4572000" cy="339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VENERDÌ’ 09 OTTOBRE 2020</a:t>
            </a:r>
          </a:p>
        </p:txBody>
      </p:sp>
      <p:sp>
        <p:nvSpPr>
          <p:cNvPr id="7" name="Rettangolo 5"/>
          <p:cNvSpPr/>
          <p:nvPr/>
        </p:nvSpPr>
        <p:spPr>
          <a:xfrm>
            <a:off x="0" y="6524625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VENERDÌ’ 20 NOVEMBRE 2020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1764704" y="-819472"/>
            <a:ext cx="8496944" cy="54726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			</a:t>
            </a:r>
            <a:r>
              <a:rPr lang="it-IT" altLang="it-IT" sz="20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it-IT" sz="20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		</a:t>
            </a:r>
            <a:endParaRPr lang="it-IT" altLang="it-IT" sz="16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600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610043"/>
            <a:ext cx="4604289" cy="258991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7" y="189446"/>
            <a:ext cx="3934785" cy="294751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4" y="3346213"/>
            <a:ext cx="4572000" cy="289051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214" y="3710455"/>
            <a:ext cx="4324059" cy="21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2000" y="0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PARCO REGIONALE DELLA MAREMMA           </a:t>
            </a:r>
          </a:p>
        </p:txBody>
      </p:sp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1403350" y="144462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2" name="Rettangolo 5"/>
          <p:cNvSpPr/>
          <p:nvPr/>
        </p:nvSpPr>
        <p:spPr>
          <a:xfrm>
            <a:off x="0" y="6518439"/>
            <a:ext cx="4572000" cy="339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VENERDÌ’ 09 OTTOBRE 2020</a:t>
            </a:r>
          </a:p>
        </p:txBody>
      </p:sp>
      <p:sp>
        <p:nvSpPr>
          <p:cNvPr id="7" name="Rettangolo 5"/>
          <p:cNvSpPr/>
          <p:nvPr/>
        </p:nvSpPr>
        <p:spPr>
          <a:xfrm>
            <a:off x="0" y="6524625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VENERDÌ’ 20 NOVEMBRE 2020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576" y="404664"/>
            <a:ext cx="9144000" cy="597594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			</a:t>
            </a:r>
            <a:r>
              <a:rPr lang="it-IT" altLang="it-IT" sz="20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it-IT" sz="20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		</a:t>
            </a:r>
            <a:endParaRPr lang="it-IT" altLang="it-IT" sz="16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600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3" y="676417"/>
            <a:ext cx="8827773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1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2000" y="0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PARCO REGIONALE DELLA MAREMMA           </a:t>
            </a:r>
          </a:p>
        </p:txBody>
      </p:sp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1403350" y="144462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2" name="Rettangolo 5"/>
          <p:cNvSpPr/>
          <p:nvPr/>
        </p:nvSpPr>
        <p:spPr>
          <a:xfrm>
            <a:off x="0" y="6518439"/>
            <a:ext cx="4572000" cy="339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VENERDÌ’ 09 OTTOBRE 2020</a:t>
            </a:r>
          </a:p>
        </p:txBody>
      </p:sp>
      <p:sp>
        <p:nvSpPr>
          <p:cNvPr id="7" name="Rettangolo 5"/>
          <p:cNvSpPr/>
          <p:nvPr/>
        </p:nvSpPr>
        <p:spPr>
          <a:xfrm>
            <a:off x="0" y="6524625"/>
            <a:ext cx="4572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VENERDÌ’ 20 NOVEMBRE 2020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1764704" y="-819472"/>
            <a:ext cx="8496944" cy="54726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 marL="0" indent="0" algn="just" eaLnBrk="1" hangingPunct="1">
              <a:lnSpc>
                <a:spcPct val="150000"/>
              </a:lnSpc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			</a:t>
            </a:r>
            <a:r>
              <a:rPr lang="it-IT" altLang="it-IT" sz="20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it-IT" sz="20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		</a:t>
            </a:r>
            <a:endParaRPr lang="it-IT" altLang="it-IT" sz="1600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it-IT" altLang="it-IT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600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it-IT" altLang="it-IT" sz="1800" b="1" i="1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83" y="3503526"/>
            <a:ext cx="4390570" cy="292172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356992"/>
            <a:ext cx="2932856" cy="339266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8" y="561380"/>
            <a:ext cx="4067944" cy="27109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02" y="25597"/>
            <a:ext cx="3911222" cy="339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</TotalTime>
  <Words>420</Words>
  <Application>Microsoft Office PowerPoint</Application>
  <PresentationFormat>Presentazione su schermo (4:3)</PresentationFormat>
  <Paragraphs>166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suoli urbani: crescita e destinazione d’uso</dc:title>
  <dc:creator>Elisabetta</dc:creator>
  <cp:lastModifiedBy>Enrico Giunta</cp:lastModifiedBy>
  <cp:revision>447</cp:revision>
  <dcterms:created xsi:type="dcterms:W3CDTF">2010-11-07T14:55:44Z</dcterms:created>
  <dcterms:modified xsi:type="dcterms:W3CDTF">2020-11-20T08:42:32Z</dcterms:modified>
</cp:coreProperties>
</file>