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_rels/slideMaster1.xml.rels" ContentType="application/vnd.openxmlformats-package.relationships+xml"/>
  <Override PartName="/ppt/theme/theme1.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_rels/presentation.xml.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9.xml.rels" ContentType="application/vnd.openxmlformats-package.relationships+xml"/>
  <Override PartName="/ppt/presProps.xml" ContentType="application/vnd.openxmlformats-officedocument.presentationml.presProps+xml"/>
  <Override PartName="/ppt/media/image1.png" ContentType="image/png"/>
  <Override PartName="/ppt/media/image2.png" ContentType="image/png"/>
  <Override PartName="/ppt/media/image3.png" ContentType="image/png"/>
  <Override PartName="/ppt/media/image4.png" ContentType="image/png"/>
  <Override PartName="/ppt/media/image5.png" ContentType="image/png"/>
  <Override PartName="/ppt/media/image6.png" ContentType="image/png"/>
  <Override PartName="/ppt/media/image7.png" ContentType="image/png"/>
  <Override PartName="/ppt/media/image8.png" ContentType="image/png"/>
  <Override PartName="/ppt/media/image9.png" ContentType="image/png"/>
  <Override PartName="/ppt/media/image10.png" ContentType="image/png"/>
  <Override PartName="/ppt/media/image11.png" ContentType="image/png"/>
  <Override PartName="/ppt/media/image12.png" ContentType="image/png"/>
  <Override PartName="/ppt/media/image13.png" ContentType="image/png"/>
  <Override PartName="/ppt/media/image14.png" ContentType="image/png"/>
  <Override PartName="/ppt/media/image15.png" ContentType="image/png"/>
  <Override PartName="/ppt/media/image16.png" ContentType="image/png"/>
  <Override PartName="/ppt/media/image17.png" ContentType="image/png"/>
  <Override PartName="/ppt/media/image18.png" ContentType="image/png"/>
  <Override PartName="/ppt/media/image19.png" ContentType="image/png"/>
  <Override PartName="/ppt/media/image20.png" ContentType="image/png"/>
  <Override PartName="/ppt/media/image21.jpeg" ContentType="image/jpeg"/>
  <Override PartName="/ppt/media/image22.png" ContentType="image/png"/>
  <Override PartName="/ppt/media/image23.png" ContentType="image/png"/>
  <Override PartName="/ppt/media/image24.png" ContentType="image/png"/>
  <Override PartName="/ppt/media/image25.jpeg" ContentType="image/jpeg"/>
  <Override PartName="/ppt/media/image27.png" ContentType="image/png"/>
  <Override PartName="/ppt/media/image26.jpeg" ContentType="image/jpeg"/>
  <Override PartName="/ppt/media/image28.png" ContentType="image/pn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sldIdLst>
    <p:sldId id="256" r:id="rId3"/>
    <p:sldId id="257" r:id="rId4"/>
    <p:sldId id="258" r:id="rId5"/>
    <p:sldId id="259" r:id="rId6"/>
    <p:sldId id="260" r:id="rId7"/>
    <p:sldId id="261" r:id="rId8"/>
    <p:sldId id="262" r:id="rId9"/>
    <p:sldId id="263" r:id="rId10"/>
    <p:sldId id="264" r:id="rId11"/>
  </p:sldIdLst>
  <p:sldSz cx="10080625" cy="5670550"/>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2"/>
          </p:nvPr>
        </p:nvSpPr>
        <p:spPr/>
        <p:txBody>
          <a:bodyPr/>
          <a:p>
            <a:r>
              <a:t>Footer</a:t>
            </a:r>
          </a:p>
        </p:txBody>
      </p:sp>
      <p:sp>
        <p:nvSpPr>
          <p:cNvPr id="3" name="PlaceHolder 2"/>
          <p:cNvSpPr>
            <a:spLocks noGrp="1"/>
          </p:cNvSpPr>
          <p:nvPr>
            <p:ph type="sldNum" idx="3"/>
          </p:nvPr>
        </p:nvSpPr>
        <p:spPr/>
        <p:txBody>
          <a:bodyPr/>
          <a:p>
            <a:fld id="{4958AD12-9687-416A-B199-BD7194E36B01}" type="slidenum">
              <a:t>&lt;#&gt;</a:t>
            </a:fld>
          </a:p>
        </p:txBody>
      </p:sp>
      <p:sp>
        <p:nvSpPr>
          <p:cNvPr id="4" name="PlaceHolder 3"/>
          <p:cNvSpPr>
            <a:spLocks noGrp="1"/>
          </p:cNvSpPr>
          <p:nvPr>
            <p:ph type="dt" idx="1"/>
          </p:nvPr>
        </p:nvSpPr>
        <p:spPr/>
        <p:txBody>
          <a:bodyPr/>
          <a:p>
            <a:r>
              <a:rPr lang="it-IT"/>
              <a:t/>
            </a:r>
          </a:p>
        </p:txBody>
      </p:sp>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226080"/>
            <a:ext cx="9071640" cy="946440"/>
          </a:xfrm>
          <a:prstGeom prst="rect">
            <a:avLst/>
          </a:prstGeom>
          <a:noFill/>
          <a:ln w="0">
            <a:noFill/>
          </a:ln>
        </p:spPr>
        <p:txBody>
          <a:bodyPr lIns="0" rIns="0" tIns="0" bIns="0" anchor="ctr">
            <a:noAutofit/>
          </a:bodyPr>
          <a:p>
            <a:pPr algn="ctr">
              <a:buNone/>
            </a:pPr>
            <a:endParaRPr b="0" lang="it-IT" sz="4400" spc="-1" strike="noStrike">
              <a:latin typeface="Arial"/>
            </a:endParaRPr>
          </a:p>
        </p:txBody>
      </p:sp>
      <p:sp>
        <p:nvSpPr>
          <p:cNvPr id="27" name="PlaceHolder 2"/>
          <p:cNvSpPr>
            <a:spLocks noGrp="1"/>
          </p:cNvSpPr>
          <p:nvPr>
            <p:ph/>
          </p:nvPr>
        </p:nvSpPr>
        <p:spPr>
          <a:xfrm>
            <a:off x="504000" y="1326600"/>
            <a:ext cx="9071640" cy="1568160"/>
          </a:xfrm>
          <a:prstGeom prst="rect">
            <a:avLst/>
          </a:prstGeom>
          <a:noFill/>
          <a:ln w="0">
            <a:noFill/>
          </a:ln>
        </p:spPr>
        <p:txBody>
          <a:bodyPr lIns="0" rIns="0" tIns="0" bIns="0" anchor="t">
            <a:normAutofit/>
          </a:bodyPr>
          <a:p>
            <a:endParaRPr b="0" lang="it-IT" sz="3200" spc="-1" strike="noStrike">
              <a:latin typeface="Arial"/>
            </a:endParaRPr>
          </a:p>
        </p:txBody>
      </p:sp>
      <p:sp>
        <p:nvSpPr>
          <p:cNvPr id="28" name="PlaceHolder 3"/>
          <p:cNvSpPr>
            <a:spLocks noGrp="1"/>
          </p:cNvSpPr>
          <p:nvPr>
            <p:ph/>
          </p:nvPr>
        </p:nvSpPr>
        <p:spPr>
          <a:xfrm>
            <a:off x="504000" y="3044160"/>
            <a:ext cx="9071640" cy="1568160"/>
          </a:xfrm>
          <a:prstGeom prst="rect">
            <a:avLst/>
          </a:prstGeom>
          <a:noFill/>
          <a:ln w="0">
            <a:noFill/>
          </a:ln>
        </p:spPr>
        <p:txBody>
          <a:bodyPr lIns="0" rIns="0" tIns="0" bIns="0" anchor="t">
            <a:normAutofit/>
          </a:bodyPr>
          <a:p>
            <a:endParaRPr b="0" lang="it-IT" sz="3200" spc="-1" strike="noStrike">
              <a:latin typeface="Arial"/>
            </a:endParaRPr>
          </a:p>
        </p:txBody>
      </p:sp>
      <p:sp>
        <p:nvSpPr>
          <p:cNvPr id="5" name="PlaceHolder 4"/>
          <p:cNvSpPr>
            <a:spLocks noGrp="1"/>
          </p:cNvSpPr>
          <p:nvPr>
            <p:ph type="ftr" idx="2"/>
          </p:nvPr>
        </p:nvSpPr>
        <p:spPr/>
        <p:txBody>
          <a:bodyPr/>
          <a:p>
            <a:r>
              <a:t>Footer</a:t>
            </a:r>
          </a:p>
        </p:txBody>
      </p:sp>
      <p:sp>
        <p:nvSpPr>
          <p:cNvPr id="6" name="PlaceHolder 5"/>
          <p:cNvSpPr>
            <a:spLocks noGrp="1"/>
          </p:cNvSpPr>
          <p:nvPr>
            <p:ph type="sldNum" idx="3"/>
          </p:nvPr>
        </p:nvSpPr>
        <p:spPr/>
        <p:txBody>
          <a:bodyPr/>
          <a:p>
            <a:fld id="{704F9D93-6E89-41F1-996C-71DA3DA6CAD4}" type="slidenum">
              <a:t>&lt;#&gt;</a:t>
            </a:fld>
          </a:p>
        </p:txBody>
      </p:sp>
      <p:sp>
        <p:nvSpPr>
          <p:cNvPr id="7" name="PlaceHolder 6"/>
          <p:cNvSpPr>
            <a:spLocks noGrp="1"/>
          </p:cNvSpPr>
          <p:nvPr>
            <p:ph type="dt" idx="1"/>
          </p:nvPr>
        </p:nvSpPr>
        <p:spPr/>
        <p:txBody>
          <a:bodyPr/>
          <a:p>
            <a:r>
              <a:rPr lang="it-IT"/>
              <a:t/>
            </a: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504000" y="226080"/>
            <a:ext cx="9071640" cy="946440"/>
          </a:xfrm>
          <a:prstGeom prst="rect">
            <a:avLst/>
          </a:prstGeom>
          <a:noFill/>
          <a:ln w="0">
            <a:noFill/>
          </a:ln>
        </p:spPr>
        <p:txBody>
          <a:bodyPr lIns="0" rIns="0" tIns="0" bIns="0" anchor="ctr">
            <a:noAutofit/>
          </a:bodyPr>
          <a:p>
            <a:pPr algn="ctr">
              <a:buNone/>
            </a:pPr>
            <a:endParaRPr b="0" lang="it-IT" sz="4400" spc="-1" strike="noStrike">
              <a:latin typeface="Arial"/>
            </a:endParaRPr>
          </a:p>
        </p:txBody>
      </p:sp>
      <p:sp>
        <p:nvSpPr>
          <p:cNvPr id="30" name="PlaceHolder 2"/>
          <p:cNvSpPr>
            <a:spLocks noGrp="1"/>
          </p:cNvSpPr>
          <p:nvPr>
            <p:ph/>
          </p:nvPr>
        </p:nvSpPr>
        <p:spPr>
          <a:xfrm>
            <a:off x="504000" y="1326600"/>
            <a:ext cx="4426920" cy="1568160"/>
          </a:xfrm>
          <a:prstGeom prst="rect">
            <a:avLst/>
          </a:prstGeom>
          <a:noFill/>
          <a:ln w="0">
            <a:noFill/>
          </a:ln>
        </p:spPr>
        <p:txBody>
          <a:bodyPr lIns="0" rIns="0" tIns="0" bIns="0" anchor="t">
            <a:normAutofit/>
          </a:bodyPr>
          <a:p>
            <a:endParaRPr b="0" lang="it-IT" sz="3200" spc="-1" strike="noStrike">
              <a:latin typeface="Arial"/>
            </a:endParaRPr>
          </a:p>
        </p:txBody>
      </p:sp>
      <p:sp>
        <p:nvSpPr>
          <p:cNvPr id="31" name="PlaceHolder 3"/>
          <p:cNvSpPr>
            <a:spLocks noGrp="1"/>
          </p:cNvSpPr>
          <p:nvPr>
            <p:ph/>
          </p:nvPr>
        </p:nvSpPr>
        <p:spPr>
          <a:xfrm>
            <a:off x="5152680" y="1326600"/>
            <a:ext cx="4426920" cy="1568160"/>
          </a:xfrm>
          <a:prstGeom prst="rect">
            <a:avLst/>
          </a:prstGeom>
          <a:noFill/>
          <a:ln w="0">
            <a:noFill/>
          </a:ln>
        </p:spPr>
        <p:txBody>
          <a:bodyPr lIns="0" rIns="0" tIns="0" bIns="0" anchor="t">
            <a:normAutofit/>
          </a:bodyPr>
          <a:p>
            <a:endParaRPr b="0" lang="it-IT" sz="3200" spc="-1" strike="noStrike">
              <a:latin typeface="Arial"/>
            </a:endParaRPr>
          </a:p>
        </p:txBody>
      </p:sp>
      <p:sp>
        <p:nvSpPr>
          <p:cNvPr id="32" name="PlaceHolder 4"/>
          <p:cNvSpPr>
            <a:spLocks noGrp="1"/>
          </p:cNvSpPr>
          <p:nvPr>
            <p:ph/>
          </p:nvPr>
        </p:nvSpPr>
        <p:spPr>
          <a:xfrm>
            <a:off x="504000" y="3044160"/>
            <a:ext cx="4426920" cy="1568160"/>
          </a:xfrm>
          <a:prstGeom prst="rect">
            <a:avLst/>
          </a:prstGeom>
          <a:noFill/>
          <a:ln w="0">
            <a:noFill/>
          </a:ln>
        </p:spPr>
        <p:txBody>
          <a:bodyPr lIns="0" rIns="0" tIns="0" bIns="0" anchor="t">
            <a:normAutofit/>
          </a:bodyPr>
          <a:p>
            <a:endParaRPr b="0" lang="it-IT" sz="3200" spc="-1" strike="noStrike">
              <a:latin typeface="Arial"/>
            </a:endParaRPr>
          </a:p>
        </p:txBody>
      </p:sp>
      <p:sp>
        <p:nvSpPr>
          <p:cNvPr id="33" name="PlaceHolder 5"/>
          <p:cNvSpPr>
            <a:spLocks noGrp="1"/>
          </p:cNvSpPr>
          <p:nvPr>
            <p:ph/>
          </p:nvPr>
        </p:nvSpPr>
        <p:spPr>
          <a:xfrm>
            <a:off x="5152680" y="3044160"/>
            <a:ext cx="4426920" cy="1568160"/>
          </a:xfrm>
          <a:prstGeom prst="rect">
            <a:avLst/>
          </a:prstGeom>
          <a:noFill/>
          <a:ln w="0">
            <a:noFill/>
          </a:ln>
        </p:spPr>
        <p:txBody>
          <a:bodyPr lIns="0" rIns="0" tIns="0" bIns="0" anchor="t">
            <a:normAutofit/>
          </a:bodyPr>
          <a:p>
            <a:endParaRPr b="0" lang="it-IT" sz="3200" spc="-1" strike="noStrike">
              <a:latin typeface="Arial"/>
            </a:endParaRPr>
          </a:p>
        </p:txBody>
      </p:sp>
      <p:sp>
        <p:nvSpPr>
          <p:cNvPr id="7" name="PlaceHolder 6"/>
          <p:cNvSpPr>
            <a:spLocks noGrp="1"/>
          </p:cNvSpPr>
          <p:nvPr>
            <p:ph type="ftr" idx="2"/>
          </p:nvPr>
        </p:nvSpPr>
        <p:spPr/>
        <p:txBody>
          <a:bodyPr/>
          <a:p>
            <a:r>
              <a:t>Footer</a:t>
            </a:r>
          </a:p>
        </p:txBody>
      </p:sp>
      <p:sp>
        <p:nvSpPr>
          <p:cNvPr id="8" name="PlaceHolder 7"/>
          <p:cNvSpPr>
            <a:spLocks noGrp="1"/>
          </p:cNvSpPr>
          <p:nvPr>
            <p:ph type="sldNum" idx="3"/>
          </p:nvPr>
        </p:nvSpPr>
        <p:spPr/>
        <p:txBody>
          <a:bodyPr/>
          <a:p>
            <a:fld id="{E2E08F40-C443-49AF-AED0-0E405DA8C26B}" type="slidenum">
              <a:t>&lt;#&gt;</a:t>
            </a:fld>
          </a:p>
        </p:txBody>
      </p:sp>
      <p:sp>
        <p:nvSpPr>
          <p:cNvPr id="9" name="PlaceHolder 8"/>
          <p:cNvSpPr>
            <a:spLocks noGrp="1"/>
          </p:cNvSpPr>
          <p:nvPr>
            <p:ph type="dt" idx="1"/>
          </p:nvPr>
        </p:nvSpPr>
        <p:spPr/>
        <p:txBody>
          <a:bodyPr/>
          <a:p>
            <a:r>
              <a:rPr lang="it-IT"/>
              <a:t/>
            </a: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504000" y="226080"/>
            <a:ext cx="9071640" cy="946440"/>
          </a:xfrm>
          <a:prstGeom prst="rect">
            <a:avLst/>
          </a:prstGeom>
          <a:noFill/>
          <a:ln w="0">
            <a:noFill/>
          </a:ln>
        </p:spPr>
        <p:txBody>
          <a:bodyPr lIns="0" rIns="0" tIns="0" bIns="0" anchor="ctr">
            <a:noAutofit/>
          </a:bodyPr>
          <a:p>
            <a:pPr algn="ctr">
              <a:buNone/>
            </a:pPr>
            <a:endParaRPr b="0" lang="it-IT" sz="4400" spc="-1" strike="noStrike">
              <a:latin typeface="Arial"/>
            </a:endParaRPr>
          </a:p>
        </p:txBody>
      </p:sp>
      <p:sp>
        <p:nvSpPr>
          <p:cNvPr id="35" name="PlaceHolder 2"/>
          <p:cNvSpPr>
            <a:spLocks noGrp="1"/>
          </p:cNvSpPr>
          <p:nvPr>
            <p:ph/>
          </p:nvPr>
        </p:nvSpPr>
        <p:spPr>
          <a:xfrm>
            <a:off x="504000" y="1326600"/>
            <a:ext cx="2920680" cy="1568160"/>
          </a:xfrm>
          <a:prstGeom prst="rect">
            <a:avLst/>
          </a:prstGeom>
          <a:noFill/>
          <a:ln w="0">
            <a:noFill/>
          </a:ln>
        </p:spPr>
        <p:txBody>
          <a:bodyPr lIns="0" rIns="0" tIns="0" bIns="0" anchor="t">
            <a:normAutofit/>
          </a:bodyPr>
          <a:p>
            <a:endParaRPr b="0" lang="it-IT" sz="3200" spc="-1" strike="noStrike">
              <a:latin typeface="Arial"/>
            </a:endParaRPr>
          </a:p>
        </p:txBody>
      </p:sp>
      <p:sp>
        <p:nvSpPr>
          <p:cNvPr id="36" name="PlaceHolder 3"/>
          <p:cNvSpPr>
            <a:spLocks noGrp="1"/>
          </p:cNvSpPr>
          <p:nvPr>
            <p:ph/>
          </p:nvPr>
        </p:nvSpPr>
        <p:spPr>
          <a:xfrm>
            <a:off x="3571200" y="1326600"/>
            <a:ext cx="2920680" cy="1568160"/>
          </a:xfrm>
          <a:prstGeom prst="rect">
            <a:avLst/>
          </a:prstGeom>
          <a:noFill/>
          <a:ln w="0">
            <a:noFill/>
          </a:ln>
        </p:spPr>
        <p:txBody>
          <a:bodyPr lIns="0" rIns="0" tIns="0" bIns="0" anchor="t">
            <a:normAutofit/>
          </a:bodyPr>
          <a:p>
            <a:endParaRPr b="0" lang="it-IT" sz="3200" spc="-1" strike="noStrike">
              <a:latin typeface="Arial"/>
            </a:endParaRPr>
          </a:p>
        </p:txBody>
      </p:sp>
      <p:sp>
        <p:nvSpPr>
          <p:cNvPr id="37" name="PlaceHolder 4"/>
          <p:cNvSpPr>
            <a:spLocks noGrp="1"/>
          </p:cNvSpPr>
          <p:nvPr>
            <p:ph/>
          </p:nvPr>
        </p:nvSpPr>
        <p:spPr>
          <a:xfrm>
            <a:off x="6638040" y="1326600"/>
            <a:ext cx="2920680" cy="1568160"/>
          </a:xfrm>
          <a:prstGeom prst="rect">
            <a:avLst/>
          </a:prstGeom>
          <a:noFill/>
          <a:ln w="0">
            <a:noFill/>
          </a:ln>
        </p:spPr>
        <p:txBody>
          <a:bodyPr lIns="0" rIns="0" tIns="0" bIns="0" anchor="t">
            <a:normAutofit/>
          </a:bodyPr>
          <a:p>
            <a:endParaRPr b="0" lang="it-IT" sz="3200" spc="-1" strike="noStrike">
              <a:latin typeface="Arial"/>
            </a:endParaRPr>
          </a:p>
        </p:txBody>
      </p:sp>
      <p:sp>
        <p:nvSpPr>
          <p:cNvPr id="38" name="PlaceHolder 5"/>
          <p:cNvSpPr>
            <a:spLocks noGrp="1"/>
          </p:cNvSpPr>
          <p:nvPr>
            <p:ph/>
          </p:nvPr>
        </p:nvSpPr>
        <p:spPr>
          <a:xfrm>
            <a:off x="504000" y="3044160"/>
            <a:ext cx="2920680" cy="1568160"/>
          </a:xfrm>
          <a:prstGeom prst="rect">
            <a:avLst/>
          </a:prstGeom>
          <a:noFill/>
          <a:ln w="0">
            <a:noFill/>
          </a:ln>
        </p:spPr>
        <p:txBody>
          <a:bodyPr lIns="0" rIns="0" tIns="0" bIns="0" anchor="t">
            <a:normAutofit/>
          </a:bodyPr>
          <a:p>
            <a:endParaRPr b="0" lang="it-IT" sz="3200" spc="-1" strike="noStrike">
              <a:latin typeface="Arial"/>
            </a:endParaRPr>
          </a:p>
        </p:txBody>
      </p:sp>
      <p:sp>
        <p:nvSpPr>
          <p:cNvPr id="39" name="PlaceHolder 6"/>
          <p:cNvSpPr>
            <a:spLocks noGrp="1"/>
          </p:cNvSpPr>
          <p:nvPr>
            <p:ph/>
          </p:nvPr>
        </p:nvSpPr>
        <p:spPr>
          <a:xfrm>
            <a:off x="3571200" y="3044160"/>
            <a:ext cx="2920680" cy="1568160"/>
          </a:xfrm>
          <a:prstGeom prst="rect">
            <a:avLst/>
          </a:prstGeom>
          <a:noFill/>
          <a:ln w="0">
            <a:noFill/>
          </a:ln>
        </p:spPr>
        <p:txBody>
          <a:bodyPr lIns="0" rIns="0" tIns="0" bIns="0" anchor="t">
            <a:normAutofit/>
          </a:bodyPr>
          <a:p>
            <a:endParaRPr b="0" lang="it-IT" sz="3200" spc="-1" strike="noStrike">
              <a:latin typeface="Arial"/>
            </a:endParaRPr>
          </a:p>
        </p:txBody>
      </p:sp>
      <p:sp>
        <p:nvSpPr>
          <p:cNvPr id="40" name="PlaceHolder 7"/>
          <p:cNvSpPr>
            <a:spLocks noGrp="1"/>
          </p:cNvSpPr>
          <p:nvPr>
            <p:ph/>
          </p:nvPr>
        </p:nvSpPr>
        <p:spPr>
          <a:xfrm>
            <a:off x="6638040" y="3044160"/>
            <a:ext cx="2920680" cy="1568160"/>
          </a:xfrm>
          <a:prstGeom prst="rect">
            <a:avLst/>
          </a:prstGeom>
          <a:noFill/>
          <a:ln w="0">
            <a:noFill/>
          </a:ln>
        </p:spPr>
        <p:txBody>
          <a:bodyPr lIns="0" rIns="0" tIns="0" bIns="0" anchor="t">
            <a:normAutofit/>
          </a:bodyPr>
          <a:p>
            <a:endParaRPr b="0" lang="it-IT" sz="3200" spc="-1" strike="noStrike">
              <a:latin typeface="Arial"/>
            </a:endParaRPr>
          </a:p>
        </p:txBody>
      </p:sp>
      <p:sp>
        <p:nvSpPr>
          <p:cNvPr id="9" name="PlaceHolder 8"/>
          <p:cNvSpPr>
            <a:spLocks noGrp="1"/>
          </p:cNvSpPr>
          <p:nvPr>
            <p:ph type="ftr" idx="2"/>
          </p:nvPr>
        </p:nvSpPr>
        <p:spPr/>
        <p:txBody>
          <a:bodyPr/>
          <a:p>
            <a:r>
              <a:t>Footer</a:t>
            </a:r>
          </a:p>
        </p:txBody>
      </p:sp>
      <p:sp>
        <p:nvSpPr>
          <p:cNvPr id="10" name="PlaceHolder 9"/>
          <p:cNvSpPr>
            <a:spLocks noGrp="1"/>
          </p:cNvSpPr>
          <p:nvPr>
            <p:ph type="sldNum" idx="3"/>
          </p:nvPr>
        </p:nvSpPr>
        <p:spPr/>
        <p:txBody>
          <a:bodyPr/>
          <a:p>
            <a:fld id="{85075E6B-CB6B-4982-8D92-596F42D6837B}" type="slidenum">
              <a:t>&lt;#&gt;</a:t>
            </a:fld>
          </a:p>
        </p:txBody>
      </p:sp>
      <p:sp>
        <p:nvSpPr>
          <p:cNvPr id="11" name="PlaceHolder 10"/>
          <p:cNvSpPr>
            <a:spLocks noGrp="1"/>
          </p:cNvSpPr>
          <p:nvPr>
            <p:ph type="dt" idx="1"/>
          </p:nvPr>
        </p:nvSpPr>
        <p:spPr/>
        <p:txBody>
          <a:bodyPr/>
          <a:p>
            <a:r>
              <a:rPr lang="it-IT"/>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226080"/>
            <a:ext cx="9071640" cy="946440"/>
          </a:xfrm>
          <a:prstGeom prst="rect">
            <a:avLst/>
          </a:prstGeom>
          <a:noFill/>
          <a:ln w="0">
            <a:noFill/>
          </a:ln>
        </p:spPr>
        <p:txBody>
          <a:bodyPr lIns="0" rIns="0" tIns="0" bIns="0" anchor="ctr">
            <a:noAutofit/>
          </a:bodyPr>
          <a:p>
            <a:pPr algn="ctr">
              <a:buNone/>
            </a:pPr>
            <a:endParaRPr b="0" lang="it-IT" sz="4400" spc="-1" strike="noStrike">
              <a:latin typeface="Arial"/>
            </a:endParaRPr>
          </a:p>
        </p:txBody>
      </p:sp>
      <p:sp>
        <p:nvSpPr>
          <p:cNvPr id="6" name="PlaceHolder 2"/>
          <p:cNvSpPr>
            <a:spLocks noGrp="1"/>
          </p:cNvSpPr>
          <p:nvPr>
            <p:ph type="subTitle"/>
          </p:nvPr>
        </p:nvSpPr>
        <p:spPr>
          <a:xfrm>
            <a:off x="504000" y="132660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8D4C56AA-7BDA-4809-93DB-3180D7DEF778}" type="slidenum">
              <a:t>&lt;#&gt;</a:t>
            </a:fld>
          </a:p>
        </p:txBody>
      </p:sp>
      <p:sp>
        <p:nvSpPr>
          <p:cNvPr id="6" name="PlaceHolder 5"/>
          <p:cNvSpPr>
            <a:spLocks noGrp="1"/>
          </p:cNvSpPr>
          <p:nvPr>
            <p:ph type="dt" idx="1"/>
          </p:nvPr>
        </p:nvSpPr>
        <p:spPr/>
        <p:txBody>
          <a:bodyPr/>
          <a:p>
            <a:r>
              <a:rPr lang="it-IT"/>
              <a:t/>
            </a: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504000" y="226080"/>
            <a:ext cx="9071640" cy="946440"/>
          </a:xfrm>
          <a:prstGeom prst="rect">
            <a:avLst/>
          </a:prstGeom>
          <a:noFill/>
          <a:ln w="0">
            <a:noFill/>
          </a:ln>
        </p:spPr>
        <p:txBody>
          <a:bodyPr lIns="0" rIns="0" tIns="0" bIns="0" anchor="ctr">
            <a:noAutofit/>
          </a:bodyPr>
          <a:p>
            <a:pPr algn="ctr">
              <a:buNone/>
            </a:pPr>
            <a:endParaRPr b="0" lang="it-IT" sz="4400" spc="-1" strike="noStrike">
              <a:latin typeface="Arial"/>
            </a:endParaRPr>
          </a:p>
        </p:txBody>
      </p:sp>
      <p:sp>
        <p:nvSpPr>
          <p:cNvPr id="8" name="PlaceHolder 2"/>
          <p:cNvSpPr>
            <a:spLocks noGrp="1"/>
          </p:cNvSpPr>
          <p:nvPr>
            <p:ph/>
          </p:nvPr>
        </p:nvSpPr>
        <p:spPr>
          <a:xfrm>
            <a:off x="504000" y="1326600"/>
            <a:ext cx="9071640" cy="3288240"/>
          </a:xfrm>
          <a:prstGeom prst="rect">
            <a:avLst/>
          </a:prstGeom>
          <a:noFill/>
          <a:ln w="0">
            <a:noFill/>
          </a:ln>
        </p:spPr>
        <p:txBody>
          <a:bodyPr lIns="0" rIns="0" tIns="0" bIns="0" anchor="t">
            <a:normAutofit/>
          </a:bodyPr>
          <a:p>
            <a:endParaRPr b="0" lang="it-IT" sz="3200" spc="-1" strike="noStrike">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70CB57A5-A30B-49E2-8D50-8AE532C4B657}" type="slidenum">
              <a:t>&lt;#&gt;</a:t>
            </a:fld>
          </a:p>
        </p:txBody>
      </p:sp>
      <p:sp>
        <p:nvSpPr>
          <p:cNvPr id="6" name="PlaceHolder 5"/>
          <p:cNvSpPr>
            <a:spLocks noGrp="1"/>
          </p:cNvSpPr>
          <p:nvPr>
            <p:ph type="dt" idx="1"/>
          </p:nvPr>
        </p:nvSpPr>
        <p:spPr/>
        <p:txBody>
          <a:bodyPr/>
          <a:p>
            <a:r>
              <a:rPr lang="it-IT"/>
              <a:t/>
            </a: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226080"/>
            <a:ext cx="9071640" cy="946440"/>
          </a:xfrm>
          <a:prstGeom prst="rect">
            <a:avLst/>
          </a:prstGeom>
          <a:noFill/>
          <a:ln w="0">
            <a:noFill/>
          </a:ln>
        </p:spPr>
        <p:txBody>
          <a:bodyPr lIns="0" rIns="0" tIns="0" bIns="0" anchor="ctr">
            <a:noAutofit/>
          </a:bodyPr>
          <a:p>
            <a:pPr algn="ctr">
              <a:buNone/>
            </a:pPr>
            <a:endParaRPr b="0" lang="it-IT" sz="4400" spc="-1" strike="noStrike">
              <a:latin typeface="Arial"/>
            </a:endParaRPr>
          </a:p>
        </p:txBody>
      </p:sp>
      <p:sp>
        <p:nvSpPr>
          <p:cNvPr id="10" name="PlaceHolder 2"/>
          <p:cNvSpPr>
            <a:spLocks noGrp="1"/>
          </p:cNvSpPr>
          <p:nvPr>
            <p:ph/>
          </p:nvPr>
        </p:nvSpPr>
        <p:spPr>
          <a:xfrm>
            <a:off x="504000" y="1326600"/>
            <a:ext cx="4426920" cy="3288240"/>
          </a:xfrm>
          <a:prstGeom prst="rect">
            <a:avLst/>
          </a:prstGeom>
          <a:noFill/>
          <a:ln w="0">
            <a:noFill/>
          </a:ln>
        </p:spPr>
        <p:txBody>
          <a:bodyPr lIns="0" rIns="0" tIns="0" bIns="0" anchor="t">
            <a:normAutofit/>
          </a:bodyPr>
          <a:p>
            <a:endParaRPr b="0" lang="it-IT" sz="3200" spc="-1" strike="noStrike">
              <a:latin typeface="Arial"/>
            </a:endParaRPr>
          </a:p>
        </p:txBody>
      </p:sp>
      <p:sp>
        <p:nvSpPr>
          <p:cNvPr id="11" name="PlaceHolder 3"/>
          <p:cNvSpPr>
            <a:spLocks noGrp="1"/>
          </p:cNvSpPr>
          <p:nvPr>
            <p:ph/>
          </p:nvPr>
        </p:nvSpPr>
        <p:spPr>
          <a:xfrm>
            <a:off x="5152680" y="1326600"/>
            <a:ext cx="4426920" cy="3288240"/>
          </a:xfrm>
          <a:prstGeom prst="rect">
            <a:avLst/>
          </a:prstGeom>
          <a:noFill/>
          <a:ln w="0">
            <a:noFill/>
          </a:ln>
        </p:spPr>
        <p:txBody>
          <a:bodyPr lIns="0" rIns="0" tIns="0" bIns="0" anchor="t">
            <a:normAutofit/>
          </a:bodyPr>
          <a:p>
            <a:endParaRPr b="0" lang="it-IT" sz="3200" spc="-1" strike="noStrike">
              <a:latin typeface="Arial"/>
            </a:endParaRPr>
          </a:p>
        </p:txBody>
      </p:sp>
      <p:sp>
        <p:nvSpPr>
          <p:cNvPr id="5" name="PlaceHolder 4"/>
          <p:cNvSpPr>
            <a:spLocks noGrp="1"/>
          </p:cNvSpPr>
          <p:nvPr>
            <p:ph type="ftr" idx="2"/>
          </p:nvPr>
        </p:nvSpPr>
        <p:spPr/>
        <p:txBody>
          <a:bodyPr/>
          <a:p>
            <a:r>
              <a:t>Footer</a:t>
            </a:r>
          </a:p>
        </p:txBody>
      </p:sp>
      <p:sp>
        <p:nvSpPr>
          <p:cNvPr id="6" name="PlaceHolder 5"/>
          <p:cNvSpPr>
            <a:spLocks noGrp="1"/>
          </p:cNvSpPr>
          <p:nvPr>
            <p:ph type="sldNum" idx="3"/>
          </p:nvPr>
        </p:nvSpPr>
        <p:spPr/>
        <p:txBody>
          <a:bodyPr/>
          <a:p>
            <a:fld id="{E0D53ED7-073C-478C-A545-9189CE02C2C7}" type="slidenum">
              <a:t>&lt;#&gt;</a:t>
            </a:fld>
          </a:p>
        </p:txBody>
      </p:sp>
      <p:sp>
        <p:nvSpPr>
          <p:cNvPr id="7" name="PlaceHolder 6"/>
          <p:cNvSpPr>
            <a:spLocks noGrp="1"/>
          </p:cNvSpPr>
          <p:nvPr>
            <p:ph type="dt" idx="1"/>
          </p:nvPr>
        </p:nvSpPr>
        <p:spPr/>
        <p:txBody>
          <a:bodyPr/>
          <a:p>
            <a:r>
              <a:rPr lang="it-IT"/>
              <a:t/>
            </a: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504000" y="226080"/>
            <a:ext cx="9071640" cy="946440"/>
          </a:xfrm>
          <a:prstGeom prst="rect">
            <a:avLst/>
          </a:prstGeom>
          <a:noFill/>
          <a:ln w="0">
            <a:noFill/>
          </a:ln>
        </p:spPr>
        <p:txBody>
          <a:bodyPr lIns="0" rIns="0" tIns="0" bIns="0" anchor="ctr">
            <a:noAutofit/>
          </a:bodyPr>
          <a:p>
            <a:pPr algn="ctr">
              <a:buNone/>
            </a:pPr>
            <a:endParaRPr b="0" lang="it-IT" sz="4400" spc="-1" strike="noStrike">
              <a:latin typeface="Arial"/>
            </a:endParaRPr>
          </a:p>
        </p:txBody>
      </p:sp>
      <p:sp>
        <p:nvSpPr>
          <p:cNvPr id="3" name="PlaceHolder 2"/>
          <p:cNvSpPr>
            <a:spLocks noGrp="1"/>
          </p:cNvSpPr>
          <p:nvPr>
            <p:ph type="ftr" idx="2"/>
          </p:nvPr>
        </p:nvSpPr>
        <p:spPr/>
        <p:txBody>
          <a:bodyPr/>
          <a:p>
            <a:r>
              <a:t>Footer</a:t>
            </a:r>
          </a:p>
        </p:txBody>
      </p:sp>
      <p:sp>
        <p:nvSpPr>
          <p:cNvPr id="4" name="PlaceHolder 3"/>
          <p:cNvSpPr>
            <a:spLocks noGrp="1"/>
          </p:cNvSpPr>
          <p:nvPr>
            <p:ph type="sldNum" idx="3"/>
          </p:nvPr>
        </p:nvSpPr>
        <p:spPr/>
        <p:txBody>
          <a:bodyPr/>
          <a:p>
            <a:fld id="{E41B422B-2F78-4A46-A26A-05D286BB3FC7}" type="slidenum">
              <a:t>&lt;#&gt;</a:t>
            </a:fld>
          </a:p>
        </p:txBody>
      </p:sp>
      <p:sp>
        <p:nvSpPr>
          <p:cNvPr id="5" name="PlaceHolder 4"/>
          <p:cNvSpPr>
            <a:spLocks noGrp="1"/>
          </p:cNvSpPr>
          <p:nvPr>
            <p:ph type="dt" idx="1"/>
          </p:nvPr>
        </p:nvSpPr>
        <p:spPr/>
        <p:txBody>
          <a:bodyPr/>
          <a:p>
            <a:r>
              <a:rPr lang="it-IT"/>
              <a:t/>
            </a: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504000" y="226080"/>
            <a:ext cx="9071640" cy="4388400"/>
          </a:xfrm>
          <a:prstGeom prst="rect">
            <a:avLst/>
          </a:prstGeom>
          <a:noFill/>
          <a:ln w="0">
            <a:noFill/>
          </a:ln>
        </p:spPr>
        <p:txBody>
          <a:bodyPr lIns="0" rIns="0" tIns="0" bIns="0" anchor="ctr">
            <a:noAutofit/>
          </a:bodyPr>
          <a:p>
            <a:pPr algn="ctr">
              <a:buNone/>
            </a:pPr>
            <a:endParaRPr b="0" lang="it-IT" sz="3200" spc="-1" strike="noStrike">
              <a:latin typeface="Arial"/>
            </a:endParaRPr>
          </a:p>
        </p:txBody>
      </p:sp>
      <p:sp>
        <p:nvSpPr>
          <p:cNvPr id="3" name="PlaceHolder 2"/>
          <p:cNvSpPr>
            <a:spLocks noGrp="1"/>
          </p:cNvSpPr>
          <p:nvPr>
            <p:ph type="ftr" idx="2"/>
          </p:nvPr>
        </p:nvSpPr>
        <p:spPr/>
        <p:txBody>
          <a:bodyPr/>
          <a:p>
            <a:r>
              <a:t>Footer</a:t>
            </a:r>
          </a:p>
        </p:txBody>
      </p:sp>
      <p:sp>
        <p:nvSpPr>
          <p:cNvPr id="4" name="PlaceHolder 3"/>
          <p:cNvSpPr>
            <a:spLocks noGrp="1"/>
          </p:cNvSpPr>
          <p:nvPr>
            <p:ph type="sldNum" idx="3"/>
          </p:nvPr>
        </p:nvSpPr>
        <p:spPr/>
        <p:txBody>
          <a:bodyPr/>
          <a:p>
            <a:fld id="{4D8F59FE-843F-4748-8AA2-6D514D83FE56}" type="slidenum">
              <a:t>&lt;#&gt;</a:t>
            </a:fld>
          </a:p>
        </p:txBody>
      </p:sp>
      <p:sp>
        <p:nvSpPr>
          <p:cNvPr id="5" name="PlaceHolder 4"/>
          <p:cNvSpPr>
            <a:spLocks noGrp="1"/>
          </p:cNvSpPr>
          <p:nvPr>
            <p:ph type="dt" idx="1"/>
          </p:nvPr>
        </p:nvSpPr>
        <p:spPr/>
        <p:txBody>
          <a:bodyPr/>
          <a:p>
            <a:r>
              <a:rPr lang="it-IT"/>
              <a:t/>
            </a: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504000" y="226080"/>
            <a:ext cx="9071640" cy="946440"/>
          </a:xfrm>
          <a:prstGeom prst="rect">
            <a:avLst/>
          </a:prstGeom>
          <a:noFill/>
          <a:ln w="0">
            <a:noFill/>
          </a:ln>
        </p:spPr>
        <p:txBody>
          <a:bodyPr lIns="0" rIns="0" tIns="0" bIns="0" anchor="ctr">
            <a:noAutofit/>
          </a:bodyPr>
          <a:p>
            <a:pPr algn="ctr">
              <a:buNone/>
            </a:pPr>
            <a:endParaRPr b="0" lang="it-IT" sz="4400" spc="-1" strike="noStrike">
              <a:latin typeface="Arial"/>
            </a:endParaRPr>
          </a:p>
        </p:txBody>
      </p:sp>
      <p:sp>
        <p:nvSpPr>
          <p:cNvPr id="15" name="PlaceHolder 2"/>
          <p:cNvSpPr>
            <a:spLocks noGrp="1"/>
          </p:cNvSpPr>
          <p:nvPr>
            <p:ph/>
          </p:nvPr>
        </p:nvSpPr>
        <p:spPr>
          <a:xfrm>
            <a:off x="504000" y="1326600"/>
            <a:ext cx="4426920" cy="1568160"/>
          </a:xfrm>
          <a:prstGeom prst="rect">
            <a:avLst/>
          </a:prstGeom>
          <a:noFill/>
          <a:ln w="0">
            <a:noFill/>
          </a:ln>
        </p:spPr>
        <p:txBody>
          <a:bodyPr lIns="0" rIns="0" tIns="0" bIns="0" anchor="t">
            <a:normAutofit/>
          </a:bodyPr>
          <a:p>
            <a:endParaRPr b="0" lang="it-IT" sz="3200" spc="-1" strike="noStrike">
              <a:latin typeface="Arial"/>
            </a:endParaRPr>
          </a:p>
        </p:txBody>
      </p:sp>
      <p:sp>
        <p:nvSpPr>
          <p:cNvPr id="16" name="PlaceHolder 3"/>
          <p:cNvSpPr>
            <a:spLocks noGrp="1"/>
          </p:cNvSpPr>
          <p:nvPr>
            <p:ph/>
          </p:nvPr>
        </p:nvSpPr>
        <p:spPr>
          <a:xfrm>
            <a:off x="5152680" y="1326600"/>
            <a:ext cx="4426920" cy="3288240"/>
          </a:xfrm>
          <a:prstGeom prst="rect">
            <a:avLst/>
          </a:prstGeom>
          <a:noFill/>
          <a:ln w="0">
            <a:noFill/>
          </a:ln>
        </p:spPr>
        <p:txBody>
          <a:bodyPr lIns="0" rIns="0" tIns="0" bIns="0" anchor="t">
            <a:normAutofit/>
          </a:bodyPr>
          <a:p>
            <a:endParaRPr b="0" lang="it-IT" sz="3200" spc="-1" strike="noStrike">
              <a:latin typeface="Arial"/>
            </a:endParaRPr>
          </a:p>
        </p:txBody>
      </p:sp>
      <p:sp>
        <p:nvSpPr>
          <p:cNvPr id="17" name="PlaceHolder 4"/>
          <p:cNvSpPr>
            <a:spLocks noGrp="1"/>
          </p:cNvSpPr>
          <p:nvPr>
            <p:ph/>
          </p:nvPr>
        </p:nvSpPr>
        <p:spPr>
          <a:xfrm>
            <a:off x="504000" y="3044160"/>
            <a:ext cx="4426920" cy="1568160"/>
          </a:xfrm>
          <a:prstGeom prst="rect">
            <a:avLst/>
          </a:prstGeom>
          <a:noFill/>
          <a:ln w="0">
            <a:noFill/>
          </a:ln>
        </p:spPr>
        <p:txBody>
          <a:bodyPr lIns="0" rIns="0" tIns="0" bIns="0" anchor="t">
            <a:normAutofit/>
          </a:bodyPr>
          <a:p>
            <a:endParaRPr b="0" lang="it-IT" sz="3200" spc="-1" strike="noStrike">
              <a:latin typeface="Arial"/>
            </a:endParaRPr>
          </a:p>
        </p:txBody>
      </p:sp>
      <p:sp>
        <p:nvSpPr>
          <p:cNvPr id="6" name="PlaceHolder 5"/>
          <p:cNvSpPr>
            <a:spLocks noGrp="1"/>
          </p:cNvSpPr>
          <p:nvPr>
            <p:ph type="ftr" idx="2"/>
          </p:nvPr>
        </p:nvSpPr>
        <p:spPr/>
        <p:txBody>
          <a:bodyPr/>
          <a:p>
            <a:r>
              <a:t>Footer</a:t>
            </a:r>
          </a:p>
        </p:txBody>
      </p:sp>
      <p:sp>
        <p:nvSpPr>
          <p:cNvPr id="7" name="PlaceHolder 6"/>
          <p:cNvSpPr>
            <a:spLocks noGrp="1"/>
          </p:cNvSpPr>
          <p:nvPr>
            <p:ph type="sldNum" idx="3"/>
          </p:nvPr>
        </p:nvSpPr>
        <p:spPr/>
        <p:txBody>
          <a:bodyPr/>
          <a:p>
            <a:fld id="{763ECAA6-3EE9-4D65-8C3B-0AFDAE02387A}" type="slidenum">
              <a:t>&lt;#&gt;</a:t>
            </a:fld>
          </a:p>
        </p:txBody>
      </p:sp>
      <p:sp>
        <p:nvSpPr>
          <p:cNvPr id="8" name="PlaceHolder 7"/>
          <p:cNvSpPr>
            <a:spLocks noGrp="1"/>
          </p:cNvSpPr>
          <p:nvPr>
            <p:ph type="dt" idx="1"/>
          </p:nvPr>
        </p:nvSpPr>
        <p:spPr/>
        <p:txBody>
          <a:bodyPr/>
          <a:p>
            <a:r>
              <a:rPr lang="it-IT"/>
              <a:t/>
            </a: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504000" y="226080"/>
            <a:ext cx="9071640" cy="946440"/>
          </a:xfrm>
          <a:prstGeom prst="rect">
            <a:avLst/>
          </a:prstGeom>
          <a:noFill/>
          <a:ln w="0">
            <a:noFill/>
          </a:ln>
        </p:spPr>
        <p:txBody>
          <a:bodyPr lIns="0" rIns="0" tIns="0" bIns="0" anchor="ctr">
            <a:noAutofit/>
          </a:bodyPr>
          <a:p>
            <a:pPr algn="ctr">
              <a:buNone/>
            </a:pPr>
            <a:endParaRPr b="0" lang="it-IT" sz="4400" spc="-1" strike="noStrike">
              <a:latin typeface="Arial"/>
            </a:endParaRPr>
          </a:p>
        </p:txBody>
      </p:sp>
      <p:sp>
        <p:nvSpPr>
          <p:cNvPr id="19" name="PlaceHolder 2"/>
          <p:cNvSpPr>
            <a:spLocks noGrp="1"/>
          </p:cNvSpPr>
          <p:nvPr>
            <p:ph/>
          </p:nvPr>
        </p:nvSpPr>
        <p:spPr>
          <a:xfrm>
            <a:off x="504000" y="1326600"/>
            <a:ext cx="4426920" cy="3288240"/>
          </a:xfrm>
          <a:prstGeom prst="rect">
            <a:avLst/>
          </a:prstGeom>
          <a:noFill/>
          <a:ln w="0">
            <a:noFill/>
          </a:ln>
        </p:spPr>
        <p:txBody>
          <a:bodyPr lIns="0" rIns="0" tIns="0" bIns="0" anchor="t">
            <a:normAutofit/>
          </a:bodyPr>
          <a:p>
            <a:endParaRPr b="0" lang="it-IT" sz="3200" spc="-1" strike="noStrike">
              <a:latin typeface="Arial"/>
            </a:endParaRPr>
          </a:p>
        </p:txBody>
      </p:sp>
      <p:sp>
        <p:nvSpPr>
          <p:cNvPr id="20" name="PlaceHolder 3"/>
          <p:cNvSpPr>
            <a:spLocks noGrp="1"/>
          </p:cNvSpPr>
          <p:nvPr>
            <p:ph/>
          </p:nvPr>
        </p:nvSpPr>
        <p:spPr>
          <a:xfrm>
            <a:off x="5152680" y="1326600"/>
            <a:ext cx="4426920" cy="1568160"/>
          </a:xfrm>
          <a:prstGeom prst="rect">
            <a:avLst/>
          </a:prstGeom>
          <a:noFill/>
          <a:ln w="0">
            <a:noFill/>
          </a:ln>
        </p:spPr>
        <p:txBody>
          <a:bodyPr lIns="0" rIns="0" tIns="0" bIns="0" anchor="t">
            <a:normAutofit/>
          </a:bodyPr>
          <a:p>
            <a:endParaRPr b="0" lang="it-IT" sz="3200" spc="-1" strike="noStrike">
              <a:latin typeface="Arial"/>
            </a:endParaRPr>
          </a:p>
        </p:txBody>
      </p:sp>
      <p:sp>
        <p:nvSpPr>
          <p:cNvPr id="21" name="PlaceHolder 4"/>
          <p:cNvSpPr>
            <a:spLocks noGrp="1"/>
          </p:cNvSpPr>
          <p:nvPr>
            <p:ph/>
          </p:nvPr>
        </p:nvSpPr>
        <p:spPr>
          <a:xfrm>
            <a:off x="5152680" y="3044160"/>
            <a:ext cx="4426920" cy="1568160"/>
          </a:xfrm>
          <a:prstGeom prst="rect">
            <a:avLst/>
          </a:prstGeom>
          <a:noFill/>
          <a:ln w="0">
            <a:noFill/>
          </a:ln>
        </p:spPr>
        <p:txBody>
          <a:bodyPr lIns="0" rIns="0" tIns="0" bIns="0" anchor="t">
            <a:normAutofit/>
          </a:bodyPr>
          <a:p>
            <a:endParaRPr b="0" lang="it-IT" sz="3200" spc="-1" strike="noStrike">
              <a:latin typeface="Arial"/>
            </a:endParaRPr>
          </a:p>
        </p:txBody>
      </p:sp>
      <p:sp>
        <p:nvSpPr>
          <p:cNvPr id="6" name="PlaceHolder 5"/>
          <p:cNvSpPr>
            <a:spLocks noGrp="1"/>
          </p:cNvSpPr>
          <p:nvPr>
            <p:ph type="ftr" idx="2"/>
          </p:nvPr>
        </p:nvSpPr>
        <p:spPr/>
        <p:txBody>
          <a:bodyPr/>
          <a:p>
            <a:r>
              <a:t>Footer</a:t>
            </a:r>
          </a:p>
        </p:txBody>
      </p:sp>
      <p:sp>
        <p:nvSpPr>
          <p:cNvPr id="7" name="PlaceHolder 6"/>
          <p:cNvSpPr>
            <a:spLocks noGrp="1"/>
          </p:cNvSpPr>
          <p:nvPr>
            <p:ph type="sldNum" idx="3"/>
          </p:nvPr>
        </p:nvSpPr>
        <p:spPr/>
        <p:txBody>
          <a:bodyPr/>
          <a:p>
            <a:fld id="{40DF2EB6-DEA2-4ED9-962D-025E0C78A2FF}" type="slidenum">
              <a:t>&lt;#&gt;</a:t>
            </a:fld>
          </a:p>
        </p:txBody>
      </p:sp>
      <p:sp>
        <p:nvSpPr>
          <p:cNvPr id="8" name="PlaceHolder 7"/>
          <p:cNvSpPr>
            <a:spLocks noGrp="1"/>
          </p:cNvSpPr>
          <p:nvPr>
            <p:ph type="dt" idx="1"/>
          </p:nvPr>
        </p:nvSpPr>
        <p:spPr/>
        <p:txBody>
          <a:bodyPr/>
          <a:p>
            <a:r>
              <a:rPr lang="it-IT"/>
              <a:t/>
            </a: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504000" y="226080"/>
            <a:ext cx="9071640" cy="946440"/>
          </a:xfrm>
          <a:prstGeom prst="rect">
            <a:avLst/>
          </a:prstGeom>
          <a:noFill/>
          <a:ln w="0">
            <a:noFill/>
          </a:ln>
        </p:spPr>
        <p:txBody>
          <a:bodyPr lIns="0" rIns="0" tIns="0" bIns="0" anchor="ctr">
            <a:noAutofit/>
          </a:bodyPr>
          <a:p>
            <a:pPr algn="ctr">
              <a:buNone/>
            </a:pPr>
            <a:endParaRPr b="0" lang="it-IT" sz="4400" spc="-1" strike="noStrike">
              <a:latin typeface="Arial"/>
            </a:endParaRPr>
          </a:p>
        </p:txBody>
      </p:sp>
      <p:sp>
        <p:nvSpPr>
          <p:cNvPr id="23" name="PlaceHolder 2"/>
          <p:cNvSpPr>
            <a:spLocks noGrp="1"/>
          </p:cNvSpPr>
          <p:nvPr>
            <p:ph/>
          </p:nvPr>
        </p:nvSpPr>
        <p:spPr>
          <a:xfrm>
            <a:off x="504000" y="1326600"/>
            <a:ext cx="4426920" cy="1568160"/>
          </a:xfrm>
          <a:prstGeom prst="rect">
            <a:avLst/>
          </a:prstGeom>
          <a:noFill/>
          <a:ln w="0">
            <a:noFill/>
          </a:ln>
        </p:spPr>
        <p:txBody>
          <a:bodyPr lIns="0" rIns="0" tIns="0" bIns="0" anchor="t">
            <a:normAutofit/>
          </a:bodyPr>
          <a:p>
            <a:endParaRPr b="0" lang="it-IT" sz="3200" spc="-1" strike="noStrike">
              <a:latin typeface="Arial"/>
            </a:endParaRPr>
          </a:p>
        </p:txBody>
      </p:sp>
      <p:sp>
        <p:nvSpPr>
          <p:cNvPr id="24" name="PlaceHolder 3"/>
          <p:cNvSpPr>
            <a:spLocks noGrp="1"/>
          </p:cNvSpPr>
          <p:nvPr>
            <p:ph/>
          </p:nvPr>
        </p:nvSpPr>
        <p:spPr>
          <a:xfrm>
            <a:off x="5152680" y="1326600"/>
            <a:ext cx="4426920" cy="1568160"/>
          </a:xfrm>
          <a:prstGeom prst="rect">
            <a:avLst/>
          </a:prstGeom>
          <a:noFill/>
          <a:ln w="0">
            <a:noFill/>
          </a:ln>
        </p:spPr>
        <p:txBody>
          <a:bodyPr lIns="0" rIns="0" tIns="0" bIns="0" anchor="t">
            <a:normAutofit/>
          </a:bodyPr>
          <a:p>
            <a:endParaRPr b="0" lang="it-IT" sz="3200" spc="-1" strike="noStrike">
              <a:latin typeface="Arial"/>
            </a:endParaRPr>
          </a:p>
        </p:txBody>
      </p:sp>
      <p:sp>
        <p:nvSpPr>
          <p:cNvPr id="25" name="PlaceHolder 4"/>
          <p:cNvSpPr>
            <a:spLocks noGrp="1"/>
          </p:cNvSpPr>
          <p:nvPr>
            <p:ph/>
          </p:nvPr>
        </p:nvSpPr>
        <p:spPr>
          <a:xfrm>
            <a:off x="504000" y="3044160"/>
            <a:ext cx="9071640" cy="1568160"/>
          </a:xfrm>
          <a:prstGeom prst="rect">
            <a:avLst/>
          </a:prstGeom>
          <a:noFill/>
          <a:ln w="0">
            <a:noFill/>
          </a:ln>
        </p:spPr>
        <p:txBody>
          <a:bodyPr lIns="0" rIns="0" tIns="0" bIns="0" anchor="t">
            <a:normAutofit/>
          </a:bodyPr>
          <a:p>
            <a:endParaRPr b="0" lang="it-IT" sz="3200" spc="-1" strike="noStrike">
              <a:latin typeface="Arial"/>
            </a:endParaRPr>
          </a:p>
        </p:txBody>
      </p:sp>
      <p:sp>
        <p:nvSpPr>
          <p:cNvPr id="6" name="PlaceHolder 5"/>
          <p:cNvSpPr>
            <a:spLocks noGrp="1"/>
          </p:cNvSpPr>
          <p:nvPr>
            <p:ph type="ftr" idx="2"/>
          </p:nvPr>
        </p:nvSpPr>
        <p:spPr/>
        <p:txBody>
          <a:bodyPr/>
          <a:p>
            <a:r>
              <a:t>Footer</a:t>
            </a:r>
          </a:p>
        </p:txBody>
      </p:sp>
      <p:sp>
        <p:nvSpPr>
          <p:cNvPr id="7" name="PlaceHolder 6"/>
          <p:cNvSpPr>
            <a:spLocks noGrp="1"/>
          </p:cNvSpPr>
          <p:nvPr>
            <p:ph type="sldNum" idx="3"/>
          </p:nvPr>
        </p:nvSpPr>
        <p:spPr/>
        <p:txBody>
          <a:bodyPr/>
          <a:p>
            <a:fld id="{C2296A97-67F7-4781-94A3-FB39F78EE416}" type="slidenum">
              <a:t>&lt;#&gt;</a:t>
            </a:fld>
          </a:p>
        </p:txBody>
      </p:sp>
      <p:sp>
        <p:nvSpPr>
          <p:cNvPr id="8" name="PlaceHolder 7"/>
          <p:cNvSpPr>
            <a:spLocks noGrp="1"/>
          </p:cNvSpPr>
          <p:nvPr>
            <p:ph type="dt" idx="1"/>
          </p:nvPr>
        </p:nvSpPr>
        <p:spPr/>
        <p:txBody>
          <a:bodyPr/>
          <a:p>
            <a:r>
              <a:rPr lang="it-IT"/>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226080"/>
            <a:ext cx="9071640" cy="946440"/>
          </a:xfrm>
          <a:prstGeom prst="rect">
            <a:avLst/>
          </a:prstGeom>
          <a:noFill/>
          <a:ln w="0">
            <a:noFill/>
          </a:ln>
        </p:spPr>
        <p:txBody>
          <a:bodyPr lIns="0" rIns="0" tIns="0" bIns="0" anchor="ctr">
            <a:noAutofit/>
          </a:bodyPr>
          <a:p>
            <a:pPr algn="ctr">
              <a:buNone/>
            </a:pPr>
            <a:r>
              <a:rPr b="0" lang="it-IT" sz="4400" spc="-1" strike="noStrike">
                <a:latin typeface="Arial"/>
              </a:rPr>
              <a:t>Fai clic per modificare il formato del testo del titolo</a:t>
            </a:r>
            <a:endParaRPr b="0" lang="it-IT" sz="4400" spc="-1" strike="noStrike">
              <a:latin typeface="Arial"/>
            </a:endParaRPr>
          </a:p>
        </p:txBody>
      </p:sp>
      <p:sp>
        <p:nvSpPr>
          <p:cNvPr id="1" name="PlaceHolder 2"/>
          <p:cNvSpPr>
            <a:spLocks noGrp="1"/>
          </p:cNvSpPr>
          <p:nvPr>
            <p:ph type="body"/>
          </p:nvPr>
        </p:nvSpPr>
        <p:spPr>
          <a:xfrm>
            <a:off x="504000" y="1326600"/>
            <a:ext cx="9071640" cy="328824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it-IT" sz="3200" spc="-1" strike="noStrike">
                <a:latin typeface="Arial"/>
              </a:rPr>
              <a:t>Fai clic per modificare il formato del testo della struttura</a:t>
            </a:r>
            <a:endParaRPr b="0" lang="it-IT" sz="3200" spc="-1" strike="noStrike">
              <a:latin typeface="Arial"/>
            </a:endParaRPr>
          </a:p>
          <a:p>
            <a:pPr lvl="1" marL="864000" indent="-324000">
              <a:spcBef>
                <a:spcPts val="1134"/>
              </a:spcBef>
              <a:buClr>
                <a:srgbClr val="000000"/>
              </a:buClr>
              <a:buSzPct val="75000"/>
              <a:buFont typeface="Symbol" charset="2"/>
              <a:buChar char=""/>
            </a:pPr>
            <a:r>
              <a:rPr b="0" lang="it-IT" sz="2800" spc="-1" strike="noStrike">
                <a:latin typeface="Arial"/>
              </a:rPr>
              <a:t>Secondo livello struttura</a:t>
            </a:r>
            <a:endParaRPr b="0" lang="it-IT" sz="2800" spc="-1" strike="noStrike">
              <a:latin typeface="Arial"/>
            </a:endParaRPr>
          </a:p>
          <a:p>
            <a:pPr lvl="2" marL="1296000" indent="-288000">
              <a:spcBef>
                <a:spcPts val="850"/>
              </a:spcBef>
              <a:buClr>
                <a:srgbClr val="000000"/>
              </a:buClr>
              <a:buSzPct val="45000"/>
              <a:buFont typeface="Wingdings" charset="2"/>
              <a:buChar char=""/>
            </a:pPr>
            <a:r>
              <a:rPr b="0" lang="it-IT" sz="2400" spc="-1" strike="noStrike">
                <a:latin typeface="Arial"/>
              </a:rPr>
              <a:t>Terzo livello struttura</a:t>
            </a:r>
            <a:endParaRPr b="0" lang="it-IT" sz="2400" spc="-1" strike="noStrike">
              <a:latin typeface="Arial"/>
            </a:endParaRPr>
          </a:p>
          <a:p>
            <a:pPr lvl="3" marL="1728000" indent="-216000">
              <a:spcBef>
                <a:spcPts val="567"/>
              </a:spcBef>
              <a:buClr>
                <a:srgbClr val="000000"/>
              </a:buClr>
              <a:buSzPct val="75000"/>
              <a:buFont typeface="Symbol" charset="2"/>
              <a:buChar char=""/>
            </a:pPr>
            <a:r>
              <a:rPr b="0" lang="it-IT" sz="2000" spc="-1" strike="noStrike">
                <a:latin typeface="Arial"/>
              </a:rPr>
              <a:t>Quarto livello struttura</a:t>
            </a:r>
            <a:endParaRPr b="0" lang="it-IT" sz="2000" spc="-1" strike="noStrike">
              <a:latin typeface="Arial"/>
            </a:endParaRPr>
          </a:p>
          <a:p>
            <a:pPr lvl="4" marL="2160000" indent="-216000">
              <a:spcBef>
                <a:spcPts val="283"/>
              </a:spcBef>
              <a:buClr>
                <a:srgbClr val="000000"/>
              </a:buClr>
              <a:buSzPct val="45000"/>
              <a:buFont typeface="Wingdings" charset="2"/>
              <a:buChar char=""/>
            </a:pPr>
            <a:r>
              <a:rPr b="0" lang="it-IT" sz="2000" spc="-1" strike="noStrike">
                <a:latin typeface="Arial"/>
              </a:rPr>
              <a:t>Quinto livello struttura</a:t>
            </a:r>
            <a:endParaRPr b="0" lang="it-IT" sz="2000" spc="-1" strike="noStrike">
              <a:latin typeface="Arial"/>
            </a:endParaRPr>
          </a:p>
          <a:p>
            <a:pPr lvl="5" marL="2592000" indent="-216000">
              <a:spcBef>
                <a:spcPts val="283"/>
              </a:spcBef>
              <a:buClr>
                <a:srgbClr val="000000"/>
              </a:buClr>
              <a:buSzPct val="45000"/>
              <a:buFont typeface="Wingdings" charset="2"/>
              <a:buChar char=""/>
            </a:pPr>
            <a:r>
              <a:rPr b="0" lang="it-IT" sz="2000" spc="-1" strike="noStrike">
                <a:latin typeface="Arial"/>
              </a:rPr>
              <a:t>Sesto livello struttura</a:t>
            </a:r>
            <a:endParaRPr b="0" lang="it-IT" sz="2000" spc="-1" strike="noStrike">
              <a:latin typeface="Arial"/>
            </a:endParaRPr>
          </a:p>
          <a:p>
            <a:pPr lvl="6" marL="3024000" indent="-216000">
              <a:spcBef>
                <a:spcPts val="283"/>
              </a:spcBef>
              <a:buClr>
                <a:srgbClr val="000000"/>
              </a:buClr>
              <a:buSzPct val="45000"/>
              <a:buFont typeface="Wingdings" charset="2"/>
              <a:buChar char=""/>
            </a:pPr>
            <a:r>
              <a:rPr b="0" lang="it-IT" sz="2000" spc="-1" strike="noStrike">
                <a:latin typeface="Arial"/>
              </a:rPr>
              <a:t>Settimo livello struttura</a:t>
            </a:r>
            <a:endParaRPr b="0" lang="it-IT" sz="2000" spc="-1" strike="noStrike">
              <a:latin typeface="Arial"/>
            </a:endParaRPr>
          </a:p>
        </p:txBody>
      </p:sp>
      <p:sp>
        <p:nvSpPr>
          <p:cNvPr id="2" name="PlaceHolder 3"/>
          <p:cNvSpPr>
            <a:spLocks noGrp="1"/>
          </p:cNvSpPr>
          <p:nvPr>
            <p:ph type="dt" idx="1"/>
          </p:nvPr>
        </p:nvSpPr>
        <p:spPr>
          <a:xfrm>
            <a:off x="504000" y="5165280"/>
            <a:ext cx="2348280" cy="390600"/>
          </a:xfrm>
          <a:prstGeom prst="rect">
            <a:avLst/>
          </a:prstGeom>
          <a:noFill/>
          <a:ln w="0">
            <a:noFill/>
          </a:ln>
        </p:spPr>
        <p:txBody>
          <a:bodyPr lIns="0" rIns="0" tIns="0" bIns="0" anchor="t">
            <a:noAutofit/>
          </a:bodyPr>
          <a:lstStyle>
            <a:lvl1pPr>
              <a:defRPr b="0" lang="it-IT" sz="1400" spc="-1" strike="noStrike">
                <a:latin typeface="Times New Roman"/>
              </a:defRPr>
            </a:lvl1pPr>
          </a:lstStyle>
          <a:p>
            <a:r>
              <a:rPr b="0" lang="it-IT" sz="1400" spc="-1" strike="noStrike">
                <a:latin typeface="Times New Roman"/>
              </a:rPr>
              <a:t>&lt;data/ora&gt;</a:t>
            </a:r>
            <a:endParaRPr b="0" lang="it-IT" sz="1400" spc="-1" strike="noStrike">
              <a:latin typeface="Times New Roman"/>
            </a:endParaRPr>
          </a:p>
        </p:txBody>
      </p:sp>
      <p:sp>
        <p:nvSpPr>
          <p:cNvPr id="3" name="PlaceHolder 4"/>
          <p:cNvSpPr>
            <a:spLocks noGrp="1"/>
          </p:cNvSpPr>
          <p:nvPr>
            <p:ph type="ftr" idx="2"/>
          </p:nvPr>
        </p:nvSpPr>
        <p:spPr>
          <a:xfrm>
            <a:off x="3447360" y="5165280"/>
            <a:ext cx="3195000" cy="390600"/>
          </a:xfrm>
          <a:prstGeom prst="rect">
            <a:avLst/>
          </a:prstGeom>
          <a:noFill/>
          <a:ln w="0">
            <a:noFill/>
          </a:ln>
        </p:spPr>
        <p:txBody>
          <a:bodyPr lIns="0" rIns="0" tIns="0" bIns="0" anchor="t">
            <a:noAutofit/>
          </a:bodyPr>
          <a:lstStyle>
            <a:lvl1pPr algn="ctr">
              <a:buNone/>
              <a:defRPr b="0" lang="it-IT" sz="1400" spc="-1" strike="noStrike">
                <a:latin typeface="Times New Roman"/>
              </a:defRPr>
            </a:lvl1pPr>
          </a:lstStyle>
          <a:p>
            <a:pPr algn="ctr">
              <a:buNone/>
            </a:pPr>
            <a:r>
              <a:rPr b="0" lang="it-IT" sz="1400" spc="-1" strike="noStrike">
                <a:latin typeface="Times New Roman"/>
              </a:rPr>
              <a:t>&lt;piè di pagina&gt;</a:t>
            </a:r>
            <a:endParaRPr b="0" lang="it-IT" sz="1400" spc="-1" strike="noStrike">
              <a:latin typeface="Times New Roman"/>
            </a:endParaRPr>
          </a:p>
        </p:txBody>
      </p:sp>
      <p:sp>
        <p:nvSpPr>
          <p:cNvPr id="4" name="PlaceHolder 5"/>
          <p:cNvSpPr>
            <a:spLocks noGrp="1"/>
          </p:cNvSpPr>
          <p:nvPr>
            <p:ph type="sldNum" idx="3"/>
          </p:nvPr>
        </p:nvSpPr>
        <p:spPr>
          <a:xfrm>
            <a:off x="7227360" y="5165280"/>
            <a:ext cx="2348280" cy="390600"/>
          </a:xfrm>
          <a:prstGeom prst="rect">
            <a:avLst/>
          </a:prstGeom>
          <a:noFill/>
          <a:ln w="0">
            <a:noFill/>
          </a:ln>
        </p:spPr>
        <p:txBody>
          <a:bodyPr lIns="0" rIns="0" tIns="0" bIns="0" anchor="t">
            <a:noAutofit/>
          </a:bodyPr>
          <a:lstStyle>
            <a:lvl1pPr algn="r">
              <a:buNone/>
              <a:defRPr b="0" lang="it-IT" sz="1400" spc="-1" strike="noStrike">
                <a:latin typeface="Times New Roman"/>
              </a:defRPr>
            </a:lvl1pPr>
          </a:lstStyle>
          <a:p>
            <a:pPr algn="r">
              <a:buNone/>
            </a:pPr>
            <a:fld id="{AA96C4BD-E947-43CC-9B9C-ED60E0F6FC0A}" type="slidenum">
              <a:rPr b="0" lang="it-IT" sz="1400" spc="-1" strike="noStrike">
                <a:latin typeface="Times New Roman"/>
              </a:rPr>
              <a:t>&lt;numero&gt;</a:t>
            </a:fld>
            <a:endParaRPr b="0" lang="it-IT" sz="14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2.xml"/>
</Relationships>
</file>

<file path=ppt/slides/_rels/slide2.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slideLayout" Target="../slideLayouts/slideLayout3.xml"/>
</Relationships>
</file>

<file path=ppt/slides/_rels/slide3.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9.png"/><Relationship Id="rId3" Type="http://schemas.openxmlformats.org/officeDocument/2006/relationships/image" Target="../media/image10.png"/><Relationship Id="rId4" Type="http://schemas.openxmlformats.org/officeDocument/2006/relationships/slideLayout" Target="../slideLayouts/slideLayout3.xml"/>
</Relationships>
</file>

<file path=ppt/slides/_rels/slide4.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slideLayout" Target="../slideLayouts/slideLayout3.xml"/>
</Relationships>
</file>

<file path=ppt/slides/_rels/slide5.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slideLayout" Target="../slideLayouts/slideLayout3.xml"/>
</Relationships>
</file>

<file path=ppt/slides/_rels/slide6.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image" Target="../media/image18.png"/><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slideLayout" Target="../slideLayouts/slideLayout3.xml"/>
</Relationships>
</file>

<file path=ppt/slides/_rels/slide7.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slideLayout" Target="../slideLayouts/slideLayout3.xml"/>
</Relationships>
</file>

<file path=ppt/slides/_rels/slide8.xml.rels><?xml version="1.0" encoding="UTF-8"?>
<Relationships xmlns="http://schemas.openxmlformats.org/package/2006/relationships"><Relationship Id="rId1" Type="http://schemas.openxmlformats.org/officeDocument/2006/relationships/image" Target="../media/image24.png"/><Relationship Id="rId2" Type="http://schemas.openxmlformats.org/officeDocument/2006/relationships/image" Target="../media/image25.jpeg"/><Relationship Id="rId3" Type="http://schemas.openxmlformats.org/officeDocument/2006/relationships/slideLayout" Target="../slideLayouts/slideLayout3.xml"/>
</Relationships>
</file>

<file path=ppt/slides/_rels/slide9.xml.rels><?xml version="1.0" encoding="UTF-8"?>
<Relationships xmlns="http://schemas.openxmlformats.org/package/2006/relationships"><Relationship Id="rId1" Type="http://schemas.openxmlformats.org/officeDocument/2006/relationships/image" Target="../media/image26.jpeg"/><Relationship Id="rId2" Type="http://schemas.openxmlformats.org/officeDocument/2006/relationships/image" Target="../media/image27.png"/><Relationship Id="rId3" Type="http://schemas.openxmlformats.org/officeDocument/2006/relationships/image" Target="../media/image28.png"/><Relationship Id="rId4" Type="http://schemas.openxmlformats.org/officeDocument/2006/relationships/hyperlink" Target="https://www.youtube.com/watch?si=ipfCWymgFMWumUJf&amp;embeds_referring_euri=https%3A%2F%2Fwww.produzionidalbasso.com%2F&amp;source_ve_path=Mjg2NjQsMTY0NTA2&amp;v=FHUhdyAgAyA&amp;feature=youtu.be" TargetMode="External"/><Relationship Id="rId5" Type="http://schemas.openxmlformats.org/officeDocument/2006/relationships/slideLayout" Target="../slideLayouts/slideLayout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 name="PlaceHolder 1"/>
          <p:cNvSpPr>
            <a:spLocks noGrp="1"/>
          </p:cNvSpPr>
          <p:nvPr>
            <p:ph type="title"/>
          </p:nvPr>
        </p:nvSpPr>
        <p:spPr>
          <a:xfrm>
            <a:off x="504000" y="226080"/>
            <a:ext cx="9071640" cy="946440"/>
          </a:xfrm>
          <a:prstGeom prst="rect">
            <a:avLst/>
          </a:prstGeom>
          <a:noFill/>
          <a:ln w="0">
            <a:noFill/>
          </a:ln>
        </p:spPr>
        <p:txBody>
          <a:bodyPr lIns="0" rIns="0" tIns="0" bIns="0" anchor="ctr">
            <a:noAutofit/>
          </a:bodyPr>
          <a:p>
            <a:pPr algn="ctr">
              <a:buNone/>
            </a:pPr>
            <a:r>
              <a:rPr b="0" lang="it-IT" sz="4400" spc="-1" strike="noStrike">
                <a:latin typeface="Arial"/>
              </a:rPr>
              <a:t>La casa rider a Firenze</a:t>
            </a:r>
            <a:endParaRPr b="0" lang="it-IT" sz="4400" spc="-1" strike="noStrike">
              <a:latin typeface="Arial"/>
            </a:endParaRPr>
          </a:p>
        </p:txBody>
      </p:sp>
      <p:sp>
        <p:nvSpPr>
          <p:cNvPr id="42" name="PlaceHolder 2"/>
          <p:cNvSpPr>
            <a:spLocks noGrp="1"/>
          </p:cNvSpPr>
          <p:nvPr>
            <p:ph type="subTitle"/>
          </p:nvPr>
        </p:nvSpPr>
        <p:spPr>
          <a:xfrm>
            <a:off x="504000" y="4614840"/>
            <a:ext cx="4176000" cy="425160"/>
          </a:xfrm>
          <a:prstGeom prst="rect">
            <a:avLst/>
          </a:prstGeom>
          <a:noFill/>
          <a:ln w="0">
            <a:noFill/>
          </a:ln>
        </p:spPr>
        <p:txBody>
          <a:bodyPr lIns="0" rIns="0" tIns="0" bIns="0" anchor="ctr">
            <a:noAutofit/>
          </a:bodyPr>
          <a:p>
            <a:pPr algn="ctr">
              <a:buNone/>
            </a:pPr>
            <a:r>
              <a:rPr b="1" lang="it-IT" sz="2000" spc="-1" strike="noStrike">
                <a:latin typeface="Arial"/>
              </a:rPr>
              <a:t>Ruben Zappoli – CGIL Firenze</a:t>
            </a:r>
            <a:endParaRPr b="1" lang="it-IT" sz="2000" spc="-1" strike="noStrike">
              <a:latin typeface="Arial"/>
            </a:endParaRPr>
          </a:p>
        </p:txBody>
      </p:sp>
      <p:pic>
        <p:nvPicPr>
          <p:cNvPr id="43" name="" descr=""/>
          <p:cNvPicPr/>
          <p:nvPr/>
        </p:nvPicPr>
        <p:blipFill>
          <a:blip r:embed="rId1"/>
          <a:stretch/>
        </p:blipFill>
        <p:spPr>
          <a:xfrm>
            <a:off x="3600000" y="1080000"/>
            <a:ext cx="3116880" cy="3420000"/>
          </a:xfrm>
          <a:prstGeom prst="rect">
            <a:avLst/>
          </a:prstGeom>
          <a:ln w="0">
            <a:noFill/>
          </a:ln>
        </p:spPr>
      </p:pic>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PlaceHolder 1"/>
          <p:cNvSpPr>
            <a:spLocks noGrp="1"/>
          </p:cNvSpPr>
          <p:nvPr>
            <p:ph type="title"/>
          </p:nvPr>
        </p:nvSpPr>
        <p:spPr>
          <a:xfrm>
            <a:off x="6360120" y="3960000"/>
            <a:ext cx="3240000" cy="512280"/>
          </a:xfrm>
          <a:prstGeom prst="rect">
            <a:avLst/>
          </a:prstGeom>
          <a:noFill/>
          <a:ln w="0">
            <a:noFill/>
          </a:ln>
        </p:spPr>
        <p:txBody>
          <a:bodyPr lIns="0" rIns="0" tIns="0" bIns="0" anchor="ctr">
            <a:noAutofit/>
          </a:bodyPr>
          <a:p>
            <a:pPr algn="ctr">
              <a:buNone/>
            </a:pPr>
            <a:r>
              <a:rPr b="0" lang="it-IT" sz="3600" spc="-1" strike="noStrike">
                <a:latin typeface="Arial"/>
              </a:rPr>
              <a:t>Negli anni...</a:t>
            </a:r>
            <a:endParaRPr b="0" lang="it-IT" sz="3600" spc="-1" strike="noStrike">
              <a:latin typeface="Arial"/>
            </a:endParaRPr>
          </a:p>
        </p:txBody>
      </p:sp>
      <p:pic>
        <p:nvPicPr>
          <p:cNvPr id="45" name="" descr=""/>
          <p:cNvPicPr/>
          <p:nvPr/>
        </p:nvPicPr>
        <p:blipFill>
          <a:blip r:embed="rId1"/>
          <a:stretch/>
        </p:blipFill>
        <p:spPr>
          <a:xfrm>
            <a:off x="5580000" y="92160"/>
            <a:ext cx="4415760" cy="3687840"/>
          </a:xfrm>
          <a:prstGeom prst="rect">
            <a:avLst/>
          </a:prstGeom>
          <a:ln w="0">
            <a:noFill/>
          </a:ln>
        </p:spPr>
      </p:pic>
      <p:pic>
        <p:nvPicPr>
          <p:cNvPr id="46" name="" descr=""/>
          <p:cNvPicPr/>
          <p:nvPr/>
        </p:nvPicPr>
        <p:blipFill>
          <a:blip r:embed="rId2"/>
          <a:stretch/>
        </p:blipFill>
        <p:spPr>
          <a:xfrm>
            <a:off x="9180360" y="4680000"/>
            <a:ext cx="820440" cy="900000"/>
          </a:xfrm>
          <a:prstGeom prst="rect">
            <a:avLst/>
          </a:prstGeom>
          <a:ln w="0">
            <a:noFill/>
          </a:ln>
        </p:spPr>
      </p:pic>
      <p:pic>
        <p:nvPicPr>
          <p:cNvPr id="47" name="" descr=""/>
          <p:cNvPicPr/>
          <p:nvPr/>
        </p:nvPicPr>
        <p:blipFill>
          <a:blip r:embed="rId3"/>
          <a:stretch/>
        </p:blipFill>
        <p:spPr>
          <a:xfrm>
            <a:off x="0" y="0"/>
            <a:ext cx="3060000" cy="2291760"/>
          </a:xfrm>
          <a:prstGeom prst="rect">
            <a:avLst/>
          </a:prstGeom>
          <a:ln w="0">
            <a:noFill/>
          </a:ln>
        </p:spPr>
      </p:pic>
      <p:pic>
        <p:nvPicPr>
          <p:cNvPr id="48" name="" descr=""/>
          <p:cNvPicPr/>
          <p:nvPr/>
        </p:nvPicPr>
        <p:blipFill>
          <a:blip r:embed="rId4"/>
          <a:srcRect l="22270" t="0" r="0" b="0"/>
          <a:stretch/>
        </p:blipFill>
        <p:spPr>
          <a:xfrm>
            <a:off x="0" y="3138120"/>
            <a:ext cx="3060000" cy="2531880"/>
          </a:xfrm>
          <a:prstGeom prst="rect">
            <a:avLst/>
          </a:prstGeom>
          <a:ln w="0">
            <a:noFill/>
          </a:ln>
        </p:spPr>
      </p:pic>
      <p:pic>
        <p:nvPicPr>
          <p:cNvPr id="49" name="" descr=""/>
          <p:cNvPicPr/>
          <p:nvPr/>
        </p:nvPicPr>
        <p:blipFill>
          <a:blip r:embed="rId5"/>
          <a:stretch/>
        </p:blipFill>
        <p:spPr>
          <a:xfrm>
            <a:off x="2534040" y="1475280"/>
            <a:ext cx="3037320" cy="1710720"/>
          </a:xfrm>
          <a:prstGeom prst="rect">
            <a:avLst/>
          </a:prstGeom>
          <a:ln w="0">
            <a:noFill/>
          </a:ln>
        </p:spPr>
      </p:pic>
      <p:pic>
        <p:nvPicPr>
          <p:cNvPr id="50" name="" descr=""/>
          <p:cNvPicPr/>
          <p:nvPr/>
        </p:nvPicPr>
        <p:blipFill>
          <a:blip r:embed="rId6"/>
          <a:stretch/>
        </p:blipFill>
        <p:spPr>
          <a:xfrm>
            <a:off x="3060000" y="3138120"/>
            <a:ext cx="3300120" cy="2531880"/>
          </a:xfrm>
          <a:prstGeom prst="rect">
            <a:avLst/>
          </a:prstGeom>
          <a:ln w="0">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 name="PlaceHolder 1"/>
          <p:cNvSpPr>
            <a:spLocks noGrp="1"/>
          </p:cNvSpPr>
          <p:nvPr>
            <p:ph type="title"/>
          </p:nvPr>
        </p:nvSpPr>
        <p:spPr>
          <a:xfrm>
            <a:off x="504000" y="226080"/>
            <a:ext cx="9071640" cy="946440"/>
          </a:xfrm>
          <a:prstGeom prst="rect">
            <a:avLst/>
          </a:prstGeom>
          <a:noFill/>
          <a:ln w="0">
            <a:noFill/>
          </a:ln>
        </p:spPr>
        <p:txBody>
          <a:bodyPr lIns="0" rIns="0" tIns="0" bIns="0" anchor="ctr">
            <a:noAutofit/>
          </a:bodyPr>
          <a:p>
            <a:pPr algn="ctr">
              <a:buNone/>
            </a:pPr>
            <a:r>
              <a:rPr b="0" lang="it-IT" sz="4400" spc="-1" strike="noStrike">
                <a:latin typeface="Arial"/>
              </a:rPr>
              <a:t>l.r. 18/2021</a:t>
            </a:r>
            <a:endParaRPr b="0" lang="it-IT" sz="4400" spc="-1" strike="noStrike">
              <a:latin typeface="Arial"/>
            </a:endParaRPr>
          </a:p>
        </p:txBody>
      </p:sp>
      <p:sp>
        <p:nvSpPr>
          <p:cNvPr id="52" name="PlaceHolder 2"/>
          <p:cNvSpPr>
            <a:spLocks noGrp="1"/>
          </p:cNvSpPr>
          <p:nvPr>
            <p:ph/>
          </p:nvPr>
        </p:nvSpPr>
        <p:spPr>
          <a:xfrm>
            <a:off x="504000" y="1326600"/>
            <a:ext cx="9071640" cy="3288240"/>
          </a:xfrm>
          <a:prstGeom prst="rect">
            <a:avLst/>
          </a:prstGeom>
          <a:noFill/>
          <a:ln w="0">
            <a:noFill/>
          </a:ln>
        </p:spPr>
        <p:txBody>
          <a:bodyPr lIns="0" rIns="0" tIns="0" bIns="0" anchor="t">
            <a:normAutofit/>
          </a:bodyPr>
          <a:p>
            <a:endParaRPr b="0" lang="it-IT" sz="3200" spc="-1" strike="noStrike">
              <a:latin typeface="Arial"/>
            </a:endParaRPr>
          </a:p>
        </p:txBody>
      </p:sp>
      <p:pic>
        <p:nvPicPr>
          <p:cNvPr id="53" name="" descr=""/>
          <p:cNvPicPr/>
          <p:nvPr/>
        </p:nvPicPr>
        <p:blipFill>
          <a:blip r:embed="rId1"/>
          <a:stretch/>
        </p:blipFill>
        <p:spPr>
          <a:xfrm>
            <a:off x="4500000" y="1172520"/>
            <a:ext cx="5448600" cy="1209240"/>
          </a:xfrm>
          <a:prstGeom prst="rect">
            <a:avLst/>
          </a:prstGeom>
          <a:ln w="0">
            <a:noFill/>
          </a:ln>
        </p:spPr>
      </p:pic>
      <p:pic>
        <p:nvPicPr>
          <p:cNvPr id="54" name="" descr=""/>
          <p:cNvPicPr/>
          <p:nvPr/>
        </p:nvPicPr>
        <p:blipFill>
          <a:blip r:embed="rId2"/>
          <a:stretch/>
        </p:blipFill>
        <p:spPr>
          <a:xfrm>
            <a:off x="360000" y="540000"/>
            <a:ext cx="3240000" cy="4112280"/>
          </a:xfrm>
          <a:prstGeom prst="rect">
            <a:avLst/>
          </a:prstGeom>
          <a:ln w="0">
            <a:noFill/>
          </a:ln>
        </p:spPr>
      </p:pic>
      <p:pic>
        <p:nvPicPr>
          <p:cNvPr id="55" name="" descr=""/>
          <p:cNvPicPr/>
          <p:nvPr/>
        </p:nvPicPr>
        <p:blipFill>
          <a:blip r:embed="rId3"/>
          <a:stretch/>
        </p:blipFill>
        <p:spPr>
          <a:xfrm>
            <a:off x="9180720" y="4680000"/>
            <a:ext cx="820440" cy="900000"/>
          </a:xfrm>
          <a:prstGeom prst="rect">
            <a:avLst/>
          </a:prstGeom>
          <a:ln w="0">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6" name="" descr=""/>
          <p:cNvPicPr/>
          <p:nvPr/>
        </p:nvPicPr>
        <p:blipFill>
          <a:blip r:embed="rId1"/>
          <a:stretch/>
        </p:blipFill>
        <p:spPr>
          <a:xfrm>
            <a:off x="4680000" y="1980000"/>
            <a:ext cx="4867560" cy="1962000"/>
          </a:xfrm>
          <a:prstGeom prst="rect">
            <a:avLst/>
          </a:prstGeom>
          <a:ln w="0">
            <a:noFill/>
          </a:ln>
        </p:spPr>
      </p:pic>
      <p:pic>
        <p:nvPicPr>
          <p:cNvPr id="57" name="" descr=""/>
          <p:cNvPicPr/>
          <p:nvPr/>
        </p:nvPicPr>
        <p:blipFill>
          <a:blip r:embed="rId2"/>
          <a:stretch/>
        </p:blipFill>
        <p:spPr>
          <a:xfrm>
            <a:off x="180000" y="237240"/>
            <a:ext cx="4196160" cy="4622760"/>
          </a:xfrm>
          <a:prstGeom prst="rect">
            <a:avLst/>
          </a:prstGeom>
          <a:ln w="0">
            <a:noFill/>
          </a:ln>
        </p:spPr>
      </p:pic>
      <p:pic>
        <p:nvPicPr>
          <p:cNvPr id="58" name="" descr=""/>
          <p:cNvPicPr/>
          <p:nvPr/>
        </p:nvPicPr>
        <p:blipFill>
          <a:blip r:embed="rId3"/>
          <a:stretch/>
        </p:blipFill>
        <p:spPr>
          <a:xfrm>
            <a:off x="9180720" y="4680000"/>
            <a:ext cx="820440" cy="900000"/>
          </a:xfrm>
          <a:prstGeom prst="rect">
            <a:avLst/>
          </a:prstGeom>
          <a:ln w="0">
            <a:noFill/>
          </a:ln>
        </p:spPr>
      </p:pic>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9" name="PlaceHolder 1"/>
          <p:cNvSpPr>
            <a:spLocks noGrp="1"/>
          </p:cNvSpPr>
          <p:nvPr>
            <p:ph type="title"/>
          </p:nvPr>
        </p:nvSpPr>
        <p:spPr>
          <a:xfrm>
            <a:off x="360000" y="450000"/>
            <a:ext cx="4320000" cy="1024200"/>
          </a:xfrm>
          <a:prstGeom prst="rect">
            <a:avLst/>
          </a:prstGeom>
          <a:noFill/>
          <a:ln w="0">
            <a:noFill/>
          </a:ln>
        </p:spPr>
        <p:txBody>
          <a:bodyPr lIns="0" rIns="0" tIns="0" bIns="0" anchor="ctr">
            <a:noAutofit/>
          </a:bodyPr>
          <a:p>
            <a:pPr algn="ctr">
              <a:buNone/>
            </a:pPr>
            <a:r>
              <a:rPr b="0" lang="it-IT" sz="3200" spc="-1" strike="noStrike">
                <a:latin typeface="Arial"/>
              </a:rPr>
              <a:t>Promozione dell’istituzione del RLS </a:t>
            </a:r>
            <a:endParaRPr b="0" lang="it-IT" sz="3200" spc="-1" strike="noStrike">
              <a:latin typeface="Arial"/>
            </a:endParaRPr>
          </a:p>
        </p:txBody>
      </p:sp>
      <p:pic>
        <p:nvPicPr>
          <p:cNvPr id="60" name="" descr=""/>
          <p:cNvPicPr/>
          <p:nvPr/>
        </p:nvPicPr>
        <p:blipFill>
          <a:blip r:embed="rId1"/>
          <a:stretch/>
        </p:blipFill>
        <p:spPr>
          <a:xfrm>
            <a:off x="360000" y="1895760"/>
            <a:ext cx="4432320" cy="3324240"/>
          </a:xfrm>
          <a:prstGeom prst="rect">
            <a:avLst/>
          </a:prstGeom>
          <a:ln w="0">
            <a:noFill/>
          </a:ln>
        </p:spPr>
      </p:pic>
      <p:pic>
        <p:nvPicPr>
          <p:cNvPr id="61" name="" descr=""/>
          <p:cNvPicPr/>
          <p:nvPr/>
        </p:nvPicPr>
        <p:blipFill>
          <a:blip r:embed="rId2"/>
          <a:stretch/>
        </p:blipFill>
        <p:spPr>
          <a:xfrm>
            <a:off x="4955760" y="450000"/>
            <a:ext cx="4224240" cy="4770000"/>
          </a:xfrm>
          <a:prstGeom prst="rect">
            <a:avLst/>
          </a:prstGeom>
          <a:ln w="0">
            <a:noFill/>
          </a:ln>
        </p:spPr>
      </p:pic>
      <p:pic>
        <p:nvPicPr>
          <p:cNvPr id="62" name="" descr=""/>
          <p:cNvPicPr/>
          <p:nvPr/>
        </p:nvPicPr>
        <p:blipFill>
          <a:blip r:embed="rId3"/>
          <a:stretch/>
        </p:blipFill>
        <p:spPr>
          <a:xfrm>
            <a:off x="9180720" y="4680000"/>
            <a:ext cx="820440" cy="900000"/>
          </a:xfrm>
          <a:prstGeom prst="rect">
            <a:avLst/>
          </a:prstGeom>
          <a:ln w="0">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3" name="" descr=""/>
          <p:cNvPicPr/>
          <p:nvPr/>
        </p:nvPicPr>
        <p:blipFill>
          <a:blip r:embed="rId1"/>
          <a:stretch/>
        </p:blipFill>
        <p:spPr>
          <a:xfrm>
            <a:off x="67680" y="0"/>
            <a:ext cx="4432320" cy="3324240"/>
          </a:xfrm>
          <a:prstGeom prst="rect">
            <a:avLst/>
          </a:prstGeom>
          <a:ln w="0">
            <a:noFill/>
          </a:ln>
        </p:spPr>
      </p:pic>
      <p:pic>
        <p:nvPicPr>
          <p:cNvPr id="64" name="" descr=""/>
          <p:cNvPicPr/>
          <p:nvPr/>
        </p:nvPicPr>
        <p:blipFill>
          <a:blip r:embed="rId2"/>
          <a:srcRect l="0" t="23489" r="0" b="17364"/>
          <a:stretch/>
        </p:blipFill>
        <p:spPr>
          <a:xfrm>
            <a:off x="5760000" y="66960"/>
            <a:ext cx="4251960" cy="3353040"/>
          </a:xfrm>
          <a:prstGeom prst="rect">
            <a:avLst/>
          </a:prstGeom>
          <a:ln w="0">
            <a:noFill/>
          </a:ln>
        </p:spPr>
      </p:pic>
      <p:pic>
        <p:nvPicPr>
          <p:cNvPr id="65" name="" descr=""/>
          <p:cNvPicPr/>
          <p:nvPr/>
        </p:nvPicPr>
        <p:blipFill>
          <a:blip r:embed="rId3"/>
          <a:stretch/>
        </p:blipFill>
        <p:spPr>
          <a:xfrm>
            <a:off x="2700000" y="2520000"/>
            <a:ext cx="5205960" cy="3123720"/>
          </a:xfrm>
          <a:prstGeom prst="rect">
            <a:avLst/>
          </a:prstGeom>
          <a:ln w="0">
            <a:noFill/>
          </a:ln>
        </p:spPr>
      </p:pic>
      <p:pic>
        <p:nvPicPr>
          <p:cNvPr id="66" name="" descr=""/>
          <p:cNvPicPr/>
          <p:nvPr/>
        </p:nvPicPr>
        <p:blipFill>
          <a:blip r:embed="rId4"/>
          <a:stretch/>
        </p:blipFill>
        <p:spPr>
          <a:xfrm>
            <a:off x="9180360" y="4680000"/>
            <a:ext cx="820440" cy="900000"/>
          </a:xfrm>
          <a:prstGeom prst="rect">
            <a:avLst/>
          </a:prstGeom>
          <a:ln w="0">
            <a:noFill/>
          </a:ln>
        </p:spPr>
      </p:pic>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 name="PlaceHolder 1"/>
          <p:cNvSpPr>
            <a:spLocks noGrp="1"/>
          </p:cNvSpPr>
          <p:nvPr>
            <p:ph type="title"/>
          </p:nvPr>
        </p:nvSpPr>
        <p:spPr>
          <a:xfrm>
            <a:off x="504000" y="226080"/>
            <a:ext cx="9071640" cy="946440"/>
          </a:xfrm>
          <a:prstGeom prst="rect">
            <a:avLst/>
          </a:prstGeom>
          <a:noFill/>
          <a:ln w="0">
            <a:noFill/>
          </a:ln>
        </p:spPr>
        <p:txBody>
          <a:bodyPr lIns="0" rIns="0" tIns="0" bIns="0" anchor="ctr">
            <a:noAutofit/>
          </a:bodyPr>
          <a:p>
            <a:pPr algn="ctr">
              <a:buNone/>
            </a:pPr>
            <a:r>
              <a:rPr b="0" lang="it-IT" sz="4400" spc="-1" strike="noStrike">
                <a:latin typeface="Arial"/>
              </a:rPr>
              <a:t>Partenariato</a:t>
            </a:r>
            <a:endParaRPr b="0" lang="it-IT" sz="4400" spc="-1" strike="noStrike">
              <a:latin typeface="Arial"/>
            </a:endParaRPr>
          </a:p>
        </p:txBody>
      </p:sp>
      <p:pic>
        <p:nvPicPr>
          <p:cNvPr id="68" name="" descr=""/>
          <p:cNvPicPr/>
          <p:nvPr/>
        </p:nvPicPr>
        <p:blipFill>
          <a:blip r:embed="rId1"/>
          <a:srcRect l="46921" t="74594" r="0" b="3502"/>
          <a:stretch/>
        </p:blipFill>
        <p:spPr>
          <a:xfrm>
            <a:off x="180000" y="4147560"/>
            <a:ext cx="5400000" cy="1252440"/>
          </a:xfrm>
          <a:prstGeom prst="rect">
            <a:avLst/>
          </a:prstGeom>
          <a:ln w="0">
            <a:noFill/>
          </a:ln>
        </p:spPr>
      </p:pic>
      <p:pic>
        <p:nvPicPr>
          <p:cNvPr id="69" name="" descr=""/>
          <p:cNvPicPr/>
          <p:nvPr/>
        </p:nvPicPr>
        <p:blipFill>
          <a:blip r:embed="rId2"/>
          <a:stretch/>
        </p:blipFill>
        <p:spPr>
          <a:xfrm>
            <a:off x="9180360" y="4680000"/>
            <a:ext cx="820440" cy="900000"/>
          </a:xfrm>
          <a:prstGeom prst="rect">
            <a:avLst/>
          </a:prstGeom>
          <a:ln w="0">
            <a:noFill/>
          </a:ln>
        </p:spPr>
      </p:pic>
      <p:sp>
        <p:nvSpPr>
          <p:cNvPr id="70" name=""/>
          <p:cNvSpPr txBox="1"/>
          <p:nvPr/>
        </p:nvSpPr>
        <p:spPr>
          <a:xfrm>
            <a:off x="5580000" y="1980000"/>
            <a:ext cx="3780000" cy="2340000"/>
          </a:xfrm>
          <a:prstGeom prst="rect">
            <a:avLst/>
          </a:prstGeom>
          <a:noFill/>
          <a:ln w="0">
            <a:noFill/>
          </a:ln>
        </p:spPr>
        <p:txBody>
          <a:bodyPr lIns="90000" rIns="90000" tIns="45000" bIns="45000" anchor="t">
            <a:noAutofit/>
          </a:bodyPr>
          <a:p>
            <a:r>
              <a:rPr b="0" lang="it-IT" sz="1800" spc="-1" strike="noStrike">
                <a:latin typeface="Arial"/>
              </a:rPr>
              <a:t>Per la realizzazione di casa rider abbiamo deciso di creare un partenariato di scopo con soggetti del terzo settore che potessero sostenere la realizzazione di questo progetto ambizioso, non solo una casa rider, ma un </a:t>
            </a:r>
            <a:r>
              <a:rPr b="1" lang="it-IT" sz="1800" spc="-1" strike="noStrike">
                <a:latin typeface="Arial"/>
              </a:rPr>
              <a:t>community centre </a:t>
            </a:r>
            <a:r>
              <a:rPr b="0" lang="it-IT" sz="1800" spc="-1" strike="noStrike">
                <a:latin typeface="Arial"/>
              </a:rPr>
              <a:t>per migranti</a:t>
            </a:r>
            <a:endParaRPr b="0" lang="it-IT" sz="1800" spc="-1" strike="noStrike">
              <a:latin typeface="Arial"/>
            </a:endParaRPr>
          </a:p>
        </p:txBody>
      </p:sp>
      <p:pic>
        <p:nvPicPr>
          <p:cNvPr id="71" name="" descr=""/>
          <p:cNvPicPr/>
          <p:nvPr/>
        </p:nvPicPr>
        <p:blipFill>
          <a:blip r:embed="rId3"/>
          <a:srcRect l="18535" t="16241" r="16487" b="18782"/>
          <a:stretch/>
        </p:blipFill>
        <p:spPr>
          <a:xfrm>
            <a:off x="1980000" y="1620360"/>
            <a:ext cx="2159640" cy="2159640"/>
          </a:xfrm>
          <a:prstGeom prst="rect">
            <a:avLst/>
          </a:prstGeom>
          <a:ln w="0">
            <a:noFill/>
          </a:ln>
        </p:spPr>
      </p:pic>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2" name="PlaceHolder 1"/>
          <p:cNvSpPr>
            <a:spLocks noGrp="1"/>
          </p:cNvSpPr>
          <p:nvPr>
            <p:ph type="title"/>
          </p:nvPr>
        </p:nvSpPr>
        <p:spPr>
          <a:xfrm>
            <a:off x="3204000" y="313560"/>
            <a:ext cx="3276000" cy="946440"/>
          </a:xfrm>
          <a:prstGeom prst="rect">
            <a:avLst/>
          </a:prstGeom>
          <a:noFill/>
          <a:ln w="0">
            <a:noFill/>
          </a:ln>
        </p:spPr>
        <p:txBody>
          <a:bodyPr lIns="0" rIns="0" tIns="0" bIns="0" anchor="ctr">
            <a:noAutofit/>
          </a:bodyPr>
          <a:p>
            <a:pPr algn="ctr">
              <a:buNone/>
            </a:pPr>
            <a:r>
              <a:rPr b="0" lang="it-IT" sz="4400" spc="-1" strike="noStrike">
                <a:latin typeface="Arial"/>
              </a:rPr>
              <a:t>Casa Rider</a:t>
            </a:r>
            <a:endParaRPr b="0" lang="it-IT" sz="4400" spc="-1" strike="noStrike">
              <a:latin typeface="Arial"/>
            </a:endParaRPr>
          </a:p>
        </p:txBody>
      </p:sp>
      <p:pic>
        <p:nvPicPr>
          <p:cNvPr id="73" name="" descr=""/>
          <p:cNvPicPr/>
          <p:nvPr/>
        </p:nvPicPr>
        <p:blipFill>
          <a:blip r:embed="rId1"/>
          <a:stretch/>
        </p:blipFill>
        <p:spPr>
          <a:xfrm>
            <a:off x="9180000" y="4680000"/>
            <a:ext cx="820440" cy="900000"/>
          </a:xfrm>
          <a:prstGeom prst="rect">
            <a:avLst/>
          </a:prstGeom>
          <a:ln w="0">
            <a:noFill/>
          </a:ln>
        </p:spPr>
      </p:pic>
      <p:pic>
        <p:nvPicPr>
          <p:cNvPr id="74" name="" descr=""/>
          <p:cNvPicPr/>
          <p:nvPr/>
        </p:nvPicPr>
        <p:blipFill>
          <a:blip r:embed="rId2"/>
          <a:stretch/>
        </p:blipFill>
        <p:spPr>
          <a:xfrm>
            <a:off x="180000" y="1800000"/>
            <a:ext cx="3600000" cy="2700000"/>
          </a:xfrm>
          <a:prstGeom prst="rect">
            <a:avLst/>
          </a:prstGeom>
          <a:ln w="0">
            <a:noFill/>
          </a:ln>
        </p:spPr>
      </p:pic>
      <p:sp>
        <p:nvSpPr>
          <p:cNvPr id="75" name=""/>
          <p:cNvSpPr txBox="1"/>
          <p:nvPr/>
        </p:nvSpPr>
        <p:spPr>
          <a:xfrm>
            <a:off x="3960000" y="1698120"/>
            <a:ext cx="5940000" cy="3161880"/>
          </a:xfrm>
          <a:prstGeom prst="rect">
            <a:avLst/>
          </a:prstGeom>
          <a:noFill/>
          <a:ln w="0">
            <a:noFill/>
          </a:ln>
        </p:spPr>
        <p:txBody>
          <a:bodyPr lIns="90000" rIns="90000" tIns="45000" bIns="45000" anchor="t">
            <a:noAutofit/>
          </a:bodyPr>
          <a:p>
            <a:r>
              <a:rPr b="1" lang="it-IT" sz="1800" spc="-1" strike="noStrike">
                <a:latin typeface="Arial"/>
              </a:rPr>
              <a:t>1. Spazio di riparo e </a:t>
            </a:r>
            <a:r>
              <a:rPr b="1" lang="it-IT" sz="1800" spc="-1" strike="noStrike">
                <a:latin typeface="Arial"/>
              </a:rPr>
              <a:t>riposo tra i picchi di lavoro</a:t>
            </a:r>
            <a:endParaRPr b="0" lang="it-IT" sz="1800" spc="-1" strike="noStrike">
              <a:latin typeface="Arial"/>
            </a:endParaRPr>
          </a:p>
          <a:p>
            <a:endParaRPr b="0" lang="it-IT" sz="1800" spc="-1" strike="noStrike">
              <a:latin typeface="Arial"/>
            </a:endParaRPr>
          </a:p>
          <a:p>
            <a:r>
              <a:rPr b="1" lang="it-IT" sz="1800" spc="-1" strike="noStrike">
                <a:latin typeface="Arial"/>
              </a:rPr>
              <a:t>2. Percorsi di socializzazione, sensibilizzazione e formazione</a:t>
            </a:r>
            <a:endParaRPr b="0" lang="it-IT" sz="1800" spc="-1" strike="noStrike">
              <a:latin typeface="Arial"/>
            </a:endParaRPr>
          </a:p>
          <a:p>
            <a:endParaRPr b="0" lang="it-IT" sz="1800" spc="-1" strike="noStrike">
              <a:latin typeface="Arial"/>
            </a:endParaRPr>
          </a:p>
          <a:p>
            <a:r>
              <a:rPr b="1" lang="it-IT" sz="1800" spc="-1" strike="noStrike">
                <a:latin typeface="Arial"/>
              </a:rPr>
              <a:t>3. Attivazione di uno sportello di informazione e consulenza lavorativa volto alla prevenzione e al contrasto di fenomeni di sfruttamento lavorativo</a:t>
            </a:r>
            <a:r>
              <a:rPr b="0" lang="it-IT" sz="1800" spc="-1" strike="noStrike">
                <a:latin typeface="Arial"/>
              </a:rPr>
              <a:t> .</a:t>
            </a:r>
            <a:endParaRPr b="0" lang="it-IT" sz="1800" spc="-1" strike="noStrike">
              <a:latin typeface="Arial"/>
            </a:endParaRPr>
          </a:p>
          <a:p>
            <a:endParaRPr b="0" lang="it-IT" sz="1800" spc="-1" strike="noStrike">
              <a:latin typeface="Arial"/>
            </a:endParaRPr>
          </a:p>
          <a:p>
            <a:r>
              <a:rPr b="1" lang="it-IT" sz="1800" spc="-1" strike="noStrike">
                <a:latin typeface="Arial"/>
              </a:rPr>
              <a:t>4. Primo Orientamento</a:t>
            </a:r>
            <a:r>
              <a:rPr b="0" lang="it-IT" sz="1800" spc="-1" strike="noStrike">
                <a:latin typeface="Arial"/>
              </a:rPr>
              <a:t> </a:t>
            </a:r>
            <a:r>
              <a:rPr b="1" lang="it-IT" sz="1800" spc="-1" strike="noStrike">
                <a:latin typeface="Arial"/>
              </a:rPr>
              <a:t>nell’ambito delle questioni giuridiche sull'immigrazione e sull’accesso ai diritti sociali</a:t>
            </a:r>
            <a:endParaRPr b="0" lang="it-IT" sz="1800" spc="-1" strike="noStrike">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6" name="PlaceHolder 1"/>
          <p:cNvSpPr>
            <a:spLocks noGrp="1"/>
          </p:cNvSpPr>
          <p:nvPr>
            <p:ph type="title"/>
          </p:nvPr>
        </p:nvSpPr>
        <p:spPr>
          <a:xfrm>
            <a:off x="360000" y="900000"/>
            <a:ext cx="3960000" cy="946440"/>
          </a:xfrm>
          <a:prstGeom prst="rect">
            <a:avLst/>
          </a:prstGeom>
          <a:noFill/>
          <a:ln w="0">
            <a:noFill/>
          </a:ln>
        </p:spPr>
        <p:txBody>
          <a:bodyPr lIns="0" rIns="0" tIns="0" bIns="0" anchor="ctr">
            <a:noAutofit/>
          </a:bodyPr>
          <a:p>
            <a:pPr algn="ctr">
              <a:buNone/>
            </a:pPr>
            <a:r>
              <a:rPr b="0" lang="it-IT" sz="4400" spc="-1" strike="noStrike">
                <a:latin typeface="Arial"/>
              </a:rPr>
              <a:t>Crowdfunding</a:t>
            </a:r>
            <a:endParaRPr b="0" lang="it-IT" sz="4400" spc="-1" strike="noStrike">
              <a:latin typeface="Arial"/>
            </a:endParaRPr>
          </a:p>
        </p:txBody>
      </p:sp>
      <p:pic>
        <p:nvPicPr>
          <p:cNvPr id="77" name="" descr=""/>
          <p:cNvPicPr/>
          <p:nvPr/>
        </p:nvPicPr>
        <p:blipFill>
          <a:blip r:embed="rId1"/>
          <a:stretch/>
        </p:blipFill>
        <p:spPr>
          <a:xfrm>
            <a:off x="0" y="2610000"/>
            <a:ext cx="5439600" cy="3060000"/>
          </a:xfrm>
          <a:prstGeom prst="rect">
            <a:avLst/>
          </a:prstGeom>
          <a:ln w="0">
            <a:noFill/>
          </a:ln>
        </p:spPr>
      </p:pic>
      <p:pic>
        <p:nvPicPr>
          <p:cNvPr id="78" name="" descr=""/>
          <p:cNvPicPr/>
          <p:nvPr/>
        </p:nvPicPr>
        <p:blipFill>
          <a:blip r:embed="rId2"/>
          <a:stretch/>
        </p:blipFill>
        <p:spPr>
          <a:xfrm>
            <a:off x="9180720" y="4680000"/>
            <a:ext cx="820440" cy="900000"/>
          </a:xfrm>
          <a:prstGeom prst="rect">
            <a:avLst/>
          </a:prstGeom>
          <a:ln w="0">
            <a:noFill/>
          </a:ln>
        </p:spPr>
      </p:pic>
      <p:pic>
        <p:nvPicPr>
          <p:cNvPr id="79" name="" descr=""/>
          <p:cNvPicPr/>
          <p:nvPr/>
        </p:nvPicPr>
        <p:blipFill>
          <a:blip r:embed="rId3"/>
          <a:stretch/>
        </p:blipFill>
        <p:spPr>
          <a:xfrm>
            <a:off x="4140000" y="180000"/>
            <a:ext cx="5868360" cy="2520000"/>
          </a:xfrm>
          <a:prstGeom prst="rect">
            <a:avLst/>
          </a:prstGeom>
          <a:ln w="0">
            <a:noFill/>
          </a:ln>
        </p:spPr>
      </p:pic>
      <p:sp>
        <p:nvSpPr>
          <p:cNvPr id="80" name=""/>
          <p:cNvSpPr txBox="1"/>
          <p:nvPr/>
        </p:nvSpPr>
        <p:spPr>
          <a:xfrm>
            <a:off x="6120000" y="3504600"/>
            <a:ext cx="3193920" cy="427320"/>
          </a:xfrm>
          <a:prstGeom prst="rect">
            <a:avLst/>
          </a:prstGeom>
          <a:noFill/>
          <a:ln w="0">
            <a:noFill/>
          </a:ln>
        </p:spPr>
        <p:txBody>
          <a:bodyPr lIns="90000" rIns="90000" tIns="45000" bIns="45000" anchor="t">
            <a:noAutofit/>
          </a:bodyPr>
          <a:p>
            <a:r>
              <a:rPr b="0" lang="it-IT" sz="1800" spc="-1" strike="noStrike">
                <a:latin typeface="Times New Roman"/>
                <a:hlinkClick r:id="rId4"/>
              </a:rPr>
              <a:t>Video della campagna</a:t>
            </a:r>
            <a:endParaRPr b="0" lang="it-IT" sz="1800" spc="-1" strike="noStrike">
              <a:latin typeface="Times New Roman"/>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34</TotalTime>
  <Application>LibreOffice/7.3.7.2$Windows_X86_64 LibreOffice_project/e114eadc50a9ff8d8c8a0567d6da8f454beeb84f</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2024-10-30T15:14:00Z</dcterms:created>
  <dc:creator/>
  <dc:description/>
  <dc:language>it-IT</dc:language>
  <cp:lastModifiedBy/>
  <dcterms:modified xsi:type="dcterms:W3CDTF">2024-10-30T16:41:51Z</dcterms:modified>
  <cp:revision>4</cp:revision>
  <dc:subject/>
  <dc:title/>
</cp:coreProperties>
</file>