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6.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7.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0" r:id="rId4"/>
    <p:sldMasterId id="2147483680" r:id="rId5"/>
    <p:sldMasterId id="2147483690" r:id="rId6"/>
    <p:sldMasterId id="2147483700" r:id="rId7"/>
    <p:sldMasterId id="2147483660" r:id="rId8"/>
    <p:sldMasterId id="2147483720" r:id="rId9"/>
    <p:sldMasterId id="2147483710" r:id="rId10"/>
    <p:sldMasterId id="2147483730" r:id="rId11"/>
  </p:sldMasterIdLst>
  <p:notesMasterIdLst>
    <p:notesMasterId r:id="rId20"/>
  </p:notesMasterIdLst>
  <p:sldIdLst>
    <p:sldId id="313" r:id="rId12"/>
    <p:sldId id="316" r:id="rId13"/>
    <p:sldId id="317" r:id="rId14"/>
    <p:sldId id="318" r:id="rId15"/>
    <p:sldId id="319" r:id="rId16"/>
    <p:sldId id="320" r:id="rId17"/>
    <p:sldId id="321" r:id="rId18"/>
    <p:sldId id="322" r:id="rId19"/>
  </p:sldIdLst>
  <p:sldSz cx="9144000" cy="5143500" type="screen16x9"/>
  <p:notesSz cx="7102475" cy="10233025"/>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04" userDrawn="1">
          <p15:clr>
            <a:srgbClr val="A4A3A4"/>
          </p15:clr>
        </p15:guide>
        <p15:guide id="2" orient="horz" pos="1847" userDrawn="1">
          <p15:clr>
            <a:srgbClr val="A4A3A4"/>
          </p15:clr>
        </p15:guide>
        <p15:guide id="3" pos="3220" userDrawn="1">
          <p15:clr>
            <a:srgbClr val="A4A3A4"/>
          </p15:clr>
        </p15:guide>
        <p15:guide id="4" pos="5455">
          <p15:clr>
            <a:srgbClr val="A4A3A4"/>
          </p15:clr>
        </p15:guide>
        <p15:guide id="5" pos="27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F98"/>
    <a:srgbClr val="2F9A41"/>
    <a:srgbClr val="FDC52F"/>
    <a:srgbClr val="F18A00"/>
    <a:srgbClr val="009BAA"/>
    <a:srgbClr val="8292CA"/>
    <a:srgbClr val="519560"/>
    <a:srgbClr val="0082C3"/>
    <a:srgbClr val="57575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021C27-DD80-4F51-A6C8-BFAC8B4FFA02}" v="2" dt="2024-11-14T17:00:07.866"/>
  </p1510:revLst>
</p1510:revInfo>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24" autoAdjust="0"/>
    <p:restoredTop sz="82107" autoAdjust="0"/>
  </p:normalViewPr>
  <p:slideViewPr>
    <p:cSldViewPr snapToGrid="0" snapToObjects="1" showGuides="1">
      <p:cViewPr varScale="1">
        <p:scale>
          <a:sx n="80" d="100"/>
          <a:sy n="80" d="100"/>
        </p:scale>
        <p:origin x="1786" y="288"/>
      </p:cViewPr>
      <p:guideLst>
        <p:guide orient="horz" pos="804"/>
        <p:guide orient="horz" pos="1847"/>
        <p:guide pos="3220"/>
        <p:guide pos="5455"/>
        <p:guide pos="272"/>
      </p:guideLst>
    </p:cSldViewPr>
  </p:slideViewPr>
  <p:outlineViewPr>
    <p:cViewPr>
      <p:scale>
        <a:sx n="33" d="100"/>
        <a:sy n="33" d="100"/>
      </p:scale>
      <p:origin x="0" y="0"/>
    </p:cViewPr>
  </p:outlineViewPr>
  <p:notesTextViewPr>
    <p:cViewPr>
      <p:scale>
        <a:sx n="300" d="100"/>
        <a:sy n="3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slide" Target="slides/slide7.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8.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manini Leonardo" userId="10de63f6-4dec-4d3d-b865-a8609a0191ca" providerId="ADAL" clId="{A3021C27-DD80-4F51-A6C8-BFAC8B4FFA02}"/>
    <pc:docChg chg="modSld">
      <pc:chgData name="Romanini Leonardo" userId="10de63f6-4dec-4d3d-b865-a8609a0191ca" providerId="ADAL" clId="{A3021C27-DD80-4F51-A6C8-BFAC8B4FFA02}" dt="2024-11-14T17:00:10.934" v="3" actId="1076"/>
      <pc:docMkLst>
        <pc:docMk/>
      </pc:docMkLst>
      <pc:sldChg chg="delSp modSp mod">
        <pc:chgData name="Romanini Leonardo" userId="10de63f6-4dec-4d3d-b865-a8609a0191ca" providerId="ADAL" clId="{A3021C27-DD80-4F51-A6C8-BFAC8B4FFA02}" dt="2024-11-14T17:00:10.934" v="3" actId="1076"/>
        <pc:sldMkLst>
          <pc:docMk/>
          <pc:sldMk cId="2952946683" sldId="313"/>
        </pc:sldMkLst>
        <pc:picChg chg="mod">
          <ac:chgData name="Romanini Leonardo" userId="10de63f6-4dec-4d3d-b865-a8609a0191ca" providerId="ADAL" clId="{A3021C27-DD80-4F51-A6C8-BFAC8B4FFA02}" dt="2024-11-14T17:00:07.865" v="2" actId="1076"/>
          <ac:picMkLst>
            <pc:docMk/>
            <pc:sldMk cId="2952946683" sldId="313"/>
            <ac:picMk id="2" creationId="{59A23C05-5E81-F797-E643-481B18C26466}"/>
          </ac:picMkLst>
        </pc:picChg>
        <pc:picChg chg="del">
          <ac:chgData name="Romanini Leonardo" userId="10de63f6-4dec-4d3d-b865-a8609a0191ca" providerId="ADAL" clId="{A3021C27-DD80-4F51-A6C8-BFAC8B4FFA02}" dt="2024-11-14T17:00:01.926" v="0" actId="478"/>
          <ac:picMkLst>
            <pc:docMk/>
            <pc:sldMk cId="2952946683" sldId="313"/>
            <ac:picMk id="6" creationId="{74D9F427-DEFB-4E93-81F9-ED87D9555A4C}"/>
          </ac:picMkLst>
        </pc:picChg>
        <pc:picChg chg="mod">
          <ac:chgData name="Romanini Leonardo" userId="10de63f6-4dec-4d3d-b865-a8609a0191ca" providerId="ADAL" clId="{A3021C27-DD80-4F51-A6C8-BFAC8B4FFA02}" dt="2024-11-14T17:00:10.934" v="3" actId="1076"/>
          <ac:picMkLst>
            <pc:docMk/>
            <pc:sldMk cId="2952946683" sldId="313"/>
            <ac:picMk id="8" creationId="{9870927E-2751-D228-2AB2-9C143CAB4B00}"/>
          </ac:picMkLst>
        </pc:picChg>
      </pc:sldChg>
    </pc:docChg>
  </pc:docChgLst>
  <pc:docChgLst>
    <pc:chgData name="Romanini Leonardo" userId="10de63f6-4dec-4d3d-b865-a8609a0191ca" providerId="ADAL" clId="{0447950C-C80C-4C5A-A2A6-049842B364B6}"/>
    <pc:docChg chg="custSel addSld modSld">
      <pc:chgData name="Romanini Leonardo" userId="10de63f6-4dec-4d3d-b865-a8609a0191ca" providerId="ADAL" clId="{0447950C-C80C-4C5A-A2A6-049842B364B6}" dt="2024-10-30T11:09:38.979" v="479" actId="20577"/>
      <pc:docMkLst>
        <pc:docMk/>
      </pc:docMkLst>
      <pc:sldChg chg="addSp delSp modSp mod">
        <pc:chgData name="Romanini Leonardo" userId="10de63f6-4dec-4d3d-b865-a8609a0191ca" providerId="ADAL" clId="{0447950C-C80C-4C5A-A2A6-049842B364B6}" dt="2024-10-29T13:55:49.299" v="237" actId="1076"/>
        <pc:sldMkLst>
          <pc:docMk/>
          <pc:sldMk cId="869878008" sldId="318"/>
        </pc:sldMkLst>
        <pc:spChg chg="mod">
          <ac:chgData name="Romanini Leonardo" userId="10de63f6-4dec-4d3d-b865-a8609a0191ca" providerId="ADAL" clId="{0447950C-C80C-4C5A-A2A6-049842B364B6}" dt="2024-10-29T13:55:49.299" v="237" actId="1076"/>
          <ac:spMkLst>
            <pc:docMk/>
            <pc:sldMk cId="869878008" sldId="318"/>
            <ac:spMk id="5" creationId="{33961104-5773-4D7D-FB94-BAE347D5805C}"/>
          </ac:spMkLst>
        </pc:spChg>
        <pc:picChg chg="del">
          <ac:chgData name="Romanini Leonardo" userId="10de63f6-4dec-4d3d-b865-a8609a0191ca" providerId="ADAL" clId="{0447950C-C80C-4C5A-A2A6-049842B364B6}" dt="2024-10-28T16:35:41.976" v="0" actId="478"/>
          <ac:picMkLst>
            <pc:docMk/>
            <pc:sldMk cId="869878008" sldId="318"/>
            <ac:picMk id="4" creationId="{28FD835E-9AD4-3B3D-6F19-89F84E051771}"/>
          </ac:picMkLst>
        </pc:picChg>
        <pc:picChg chg="add mod">
          <ac:chgData name="Romanini Leonardo" userId="10de63f6-4dec-4d3d-b865-a8609a0191ca" providerId="ADAL" clId="{0447950C-C80C-4C5A-A2A6-049842B364B6}" dt="2024-10-29T13:55:32.765" v="234" actId="14100"/>
          <ac:picMkLst>
            <pc:docMk/>
            <pc:sldMk cId="869878008" sldId="318"/>
            <ac:picMk id="6" creationId="{14138ACC-9215-25D4-8AB5-CC6964E91EF9}"/>
          </ac:picMkLst>
        </pc:picChg>
        <pc:picChg chg="add mod">
          <ac:chgData name="Romanini Leonardo" userId="10de63f6-4dec-4d3d-b865-a8609a0191ca" providerId="ADAL" clId="{0447950C-C80C-4C5A-A2A6-049842B364B6}" dt="2024-10-29T13:55:42.896" v="236" actId="14100"/>
          <ac:picMkLst>
            <pc:docMk/>
            <pc:sldMk cId="869878008" sldId="318"/>
            <ac:picMk id="8" creationId="{74F1B109-E1E4-1A80-6641-7420A15998C4}"/>
          </ac:picMkLst>
        </pc:picChg>
      </pc:sldChg>
      <pc:sldChg chg="addSp delSp modSp mod modNotesTx">
        <pc:chgData name="Romanini Leonardo" userId="10de63f6-4dec-4d3d-b865-a8609a0191ca" providerId="ADAL" clId="{0447950C-C80C-4C5A-A2A6-049842B364B6}" dt="2024-10-29T14:14:04.999" v="364" actId="1076"/>
        <pc:sldMkLst>
          <pc:docMk/>
          <pc:sldMk cId="2821551955" sldId="319"/>
        </pc:sldMkLst>
        <pc:spChg chg="mod">
          <ac:chgData name="Romanini Leonardo" userId="10de63f6-4dec-4d3d-b865-a8609a0191ca" providerId="ADAL" clId="{0447950C-C80C-4C5A-A2A6-049842B364B6}" dt="2024-10-29T14:14:04.999" v="364" actId="1076"/>
          <ac:spMkLst>
            <pc:docMk/>
            <pc:sldMk cId="2821551955" sldId="319"/>
            <ac:spMk id="2" creationId="{D9B4464F-4B9E-F842-7019-0EC84FB00CF0}"/>
          </ac:spMkLst>
        </pc:spChg>
        <pc:spChg chg="mod">
          <ac:chgData name="Romanini Leonardo" userId="10de63f6-4dec-4d3d-b865-a8609a0191ca" providerId="ADAL" clId="{0447950C-C80C-4C5A-A2A6-049842B364B6}" dt="2024-10-29T14:13:50.255" v="363" actId="14100"/>
          <ac:spMkLst>
            <pc:docMk/>
            <pc:sldMk cId="2821551955" sldId="319"/>
            <ac:spMk id="5" creationId="{33961104-5773-4D7D-FB94-BAE347D5805C}"/>
          </ac:spMkLst>
        </pc:spChg>
        <pc:grpChg chg="add del mod">
          <ac:chgData name="Romanini Leonardo" userId="10de63f6-4dec-4d3d-b865-a8609a0191ca" providerId="ADAL" clId="{0447950C-C80C-4C5A-A2A6-049842B364B6}" dt="2024-10-29T13:53:17.773" v="191" actId="478"/>
          <ac:grpSpMkLst>
            <pc:docMk/>
            <pc:sldMk cId="2821551955" sldId="319"/>
            <ac:grpSpMk id="10" creationId="{0DD938E2-2278-B143-18FF-F5971B43002C}"/>
          </ac:grpSpMkLst>
        </pc:grpChg>
        <pc:grpChg chg="add mod">
          <ac:chgData name="Romanini Leonardo" userId="10de63f6-4dec-4d3d-b865-a8609a0191ca" providerId="ADAL" clId="{0447950C-C80C-4C5A-A2A6-049842B364B6}" dt="2024-10-29T13:54:14.353" v="198" actId="14100"/>
          <ac:grpSpMkLst>
            <pc:docMk/>
            <pc:sldMk cId="2821551955" sldId="319"/>
            <ac:grpSpMk id="13" creationId="{0DD938E2-2278-B143-18FF-F5971B43002C}"/>
          </ac:grpSpMkLst>
        </pc:grpChg>
        <pc:picChg chg="add mod">
          <ac:chgData name="Romanini Leonardo" userId="10de63f6-4dec-4d3d-b865-a8609a0191ca" providerId="ADAL" clId="{0447950C-C80C-4C5A-A2A6-049842B364B6}" dt="2024-10-29T13:50:46.099" v="171" actId="1076"/>
          <ac:picMkLst>
            <pc:docMk/>
            <pc:sldMk cId="2821551955" sldId="319"/>
            <ac:picMk id="3" creationId="{5CC4A0BE-93E2-D3E3-7F60-EE972E313825}"/>
          </ac:picMkLst>
        </pc:picChg>
        <pc:picChg chg="add mod">
          <ac:chgData name="Romanini Leonardo" userId="10de63f6-4dec-4d3d-b865-a8609a0191ca" providerId="ADAL" clId="{0447950C-C80C-4C5A-A2A6-049842B364B6}" dt="2024-10-29T13:50:53.566" v="172" actId="1076"/>
          <ac:picMkLst>
            <pc:docMk/>
            <pc:sldMk cId="2821551955" sldId="319"/>
            <ac:picMk id="4" creationId="{DA9178CB-1172-0E88-D175-02A17FC0B1DE}"/>
          </ac:picMkLst>
        </pc:picChg>
        <pc:picChg chg="add mod">
          <ac:chgData name="Romanini Leonardo" userId="10de63f6-4dec-4d3d-b865-a8609a0191ca" providerId="ADAL" clId="{0447950C-C80C-4C5A-A2A6-049842B364B6}" dt="2024-10-29T13:51:26.897" v="180" actId="14100"/>
          <ac:picMkLst>
            <pc:docMk/>
            <pc:sldMk cId="2821551955" sldId="319"/>
            <ac:picMk id="6" creationId="{8684A1F2-82E6-C6D6-DF88-D469A6A67FF1}"/>
          </ac:picMkLst>
        </pc:picChg>
        <pc:picChg chg="del">
          <ac:chgData name="Romanini Leonardo" userId="10de63f6-4dec-4d3d-b865-a8609a0191ca" providerId="ADAL" clId="{0447950C-C80C-4C5A-A2A6-049842B364B6}" dt="2024-10-29T13:47:17.979" v="139" actId="478"/>
          <ac:picMkLst>
            <pc:docMk/>
            <pc:sldMk cId="2821551955" sldId="319"/>
            <ac:picMk id="7" creationId="{BE9423CF-B09F-D898-3F02-764CA48869C3}"/>
          </ac:picMkLst>
        </pc:picChg>
        <pc:picChg chg="add mod">
          <ac:chgData name="Romanini Leonardo" userId="10de63f6-4dec-4d3d-b865-a8609a0191ca" providerId="ADAL" clId="{0447950C-C80C-4C5A-A2A6-049842B364B6}" dt="2024-10-29T13:51:12.525" v="177" actId="1076"/>
          <ac:picMkLst>
            <pc:docMk/>
            <pc:sldMk cId="2821551955" sldId="319"/>
            <ac:picMk id="8" creationId="{202D696E-5A2C-2851-FE10-C3E438C4890E}"/>
          </ac:picMkLst>
        </pc:picChg>
        <pc:picChg chg="add mod">
          <ac:chgData name="Romanini Leonardo" userId="10de63f6-4dec-4d3d-b865-a8609a0191ca" providerId="ADAL" clId="{0447950C-C80C-4C5A-A2A6-049842B364B6}" dt="2024-10-29T13:53:23.981" v="193" actId="1076"/>
          <ac:picMkLst>
            <pc:docMk/>
            <pc:sldMk cId="2821551955" sldId="319"/>
            <ac:picMk id="9" creationId="{6FCB5C21-4303-5310-C1C4-E7E200722D61}"/>
          </ac:picMkLst>
        </pc:picChg>
        <pc:picChg chg="add del mod">
          <ac:chgData name="Romanini Leonardo" userId="10de63f6-4dec-4d3d-b865-a8609a0191ca" providerId="ADAL" clId="{0447950C-C80C-4C5A-A2A6-049842B364B6}" dt="2024-10-29T13:53:17.773" v="191" actId="478"/>
          <ac:picMkLst>
            <pc:docMk/>
            <pc:sldMk cId="2821551955" sldId="319"/>
            <ac:picMk id="11" creationId="{B134C607-3086-7AC1-3B32-632C4CC9CFB3}"/>
          </ac:picMkLst>
        </pc:picChg>
        <pc:picChg chg="add del mod">
          <ac:chgData name="Romanini Leonardo" userId="10de63f6-4dec-4d3d-b865-a8609a0191ca" providerId="ADAL" clId="{0447950C-C80C-4C5A-A2A6-049842B364B6}" dt="2024-10-29T13:53:20.055" v="192" actId="478"/>
          <ac:picMkLst>
            <pc:docMk/>
            <pc:sldMk cId="2821551955" sldId="319"/>
            <ac:picMk id="12" creationId="{9E43D1B2-EEBB-1404-8BBA-085653E3F64B}"/>
          </ac:picMkLst>
        </pc:picChg>
        <pc:picChg chg="add mod">
          <ac:chgData name="Romanini Leonardo" userId="10de63f6-4dec-4d3d-b865-a8609a0191ca" providerId="ADAL" clId="{0447950C-C80C-4C5A-A2A6-049842B364B6}" dt="2024-10-29T13:54:14.353" v="198" actId="14100"/>
          <ac:picMkLst>
            <pc:docMk/>
            <pc:sldMk cId="2821551955" sldId="319"/>
            <ac:picMk id="14" creationId="{B134C607-3086-7AC1-3B32-632C4CC9CFB3}"/>
          </ac:picMkLst>
        </pc:picChg>
        <pc:picChg chg="add mod">
          <ac:chgData name="Romanini Leonardo" userId="10de63f6-4dec-4d3d-b865-a8609a0191ca" providerId="ADAL" clId="{0447950C-C80C-4C5A-A2A6-049842B364B6}" dt="2024-10-29T13:54:14.353" v="198" actId="14100"/>
          <ac:picMkLst>
            <pc:docMk/>
            <pc:sldMk cId="2821551955" sldId="319"/>
            <ac:picMk id="15" creationId="{9E43D1B2-EEBB-1404-8BBA-085653E3F64B}"/>
          </ac:picMkLst>
        </pc:picChg>
      </pc:sldChg>
      <pc:sldChg chg="addSp delSp modSp mod modNotesTx">
        <pc:chgData name="Romanini Leonardo" userId="10de63f6-4dec-4d3d-b865-a8609a0191ca" providerId="ADAL" clId="{0447950C-C80C-4C5A-A2A6-049842B364B6}" dt="2024-10-29T14:17:52.658" v="444" actId="1035"/>
        <pc:sldMkLst>
          <pc:docMk/>
          <pc:sldMk cId="197266800" sldId="320"/>
        </pc:sldMkLst>
        <pc:spChg chg="mod">
          <ac:chgData name="Romanini Leonardo" userId="10de63f6-4dec-4d3d-b865-a8609a0191ca" providerId="ADAL" clId="{0447950C-C80C-4C5A-A2A6-049842B364B6}" dt="2024-10-29T14:17:52.658" v="444" actId="1035"/>
          <ac:spMkLst>
            <pc:docMk/>
            <pc:sldMk cId="197266800" sldId="320"/>
            <ac:spMk id="2" creationId="{D9B4464F-4B9E-F842-7019-0EC84FB00CF0}"/>
          </ac:spMkLst>
        </pc:spChg>
        <pc:spChg chg="mod">
          <ac:chgData name="Romanini Leonardo" userId="10de63f6-4dec-4d3d-b865-a8609a0191ca" providerId="ADAL" clId="{0447950C-C80C-4C5A-A2A6-049842B364B6}" dt="2024-10-29T14:17:45.071" v="420" actId="1036"/>
          <ac:spMkLst>
            <pc:docMk/>
            <pc:sldMk cId="197266800" sldId="320"/>
            <ac:spMk id="5" creationId="{33961104-5773-4D7D-FB94-BAE347D5805C}"/>
          </ac:spMkLst>
        </pc:spChg>
        <pc:picChg chg="add del mod">
          <ac:chgData name="Romanini Leonardo" userId="10de63f6-4dec-4d3d-b865-a8609a0191ca" providerId="ADAL" clId="{0447950C-C80C-4C5A-A2A6-049842B364B6}" dt="2024-10-29T14:14:30.534" v="367" actId="478"/>
          <ac:picMkLst>
            <pc:docMk/>
            <pc:sldMk cId="197266800" sldId="320"/>
            <ac:picMk id="4" creationId="{D644CAA3-E5C2-E51A-095C-3DB30B9C6FDE}"/>
          </ac:picMkLst>
        </pc:picChg>
        <pc:picChg chg="add del mod">
          <ac:chgData name="Romanini Leonardo" userId="10de63f6-4dec-4d3d-b865-a8609a0191ca" providerId="ADAL" clId="{0447950C-C80C-4C5A-A2A6-049842B364B6}" dt="2024-10-29T14:17:21.544" v="397" actId="478"/>
          <ac:picMkLst>
            <pc:docMk/>
            <pc:sldMk cId="197266800" sldId="320"/>
            <ac:picMk id="7" creationId="{E50E4791-F586-90D8-53B8-ED3CCE3E03E1}"/>
          </ac:picMkLst>
        </pc:picChg>
        <pc:picChg chg="del">
          <ac:chgData name="Romanini Leonardo" userId="10de63f6-4dec-4d3d-b865-a8609a0191ca" providerId="ADAL" clId="{0447950C-C80C-4C5A-A2A6-049842B364B6}" dt="2024-10-29T13:56:18.718" v="238" actId="478"/>
          <ac:picMkLst>
            <pc:docMk/>
            <pc:sldMk cId="197266800" sldId="320"/>
            <ac:picMk id="10" creationId="{D48499D8-52FA-6845-C4BC-19A54598FFD3}"/>
          </ac:picMkLst>
        </pc:picChg>
      </pc:sldChg>
      <pc:sldChg chg="addSp delSp modSp add mod">
        <pc:chgData name="Romanini Leonardo" userId="10de63f6-4dec-4d3d-b865-a8609a0191ca" providerId="ADAL" clId="{0447950C-C80C-4C5A-A2A6-049842B364B6}" dt="2024-10-29T14:20:10.650" v="456" actId="1076"/>
        <pc:sldMkLst>
          <pc:docMk/>
          <pc:sldMk cId="1796919116" sldId="321"/>
        </pc:sldMkLst>
        <pc:spChg chg="mod">
          <ac:chgData name="Romanini Leonardo" userId="10de63f6-4dec-4d3d-b865-a8609a0191ca" providerId="ADAL" clId="{0447950C-C80C-4C5A-A2A6-049842B364B6}" dt="2024-10-29T14:20:10.650" v="456" actId="1076"/>
          <ac:spMkLst>
            <pc:docMk/>
            <pc:sldMk cId="1796919116" sldId="321"/>
            <ac:spMk id="2" creationId="{B777CE1E-04AD-FE49-57C2-2068E304885D}"/>
          </ac:spMkLst>
        </pc:spChg>
        <pc:spChg chg="add del mod">
          <ac:chgData name="Romanini Leonardo" userId="10de63f6-4dec-4d3d-b865-a8609a0191ca" providerId="ADAL" clId="{0447950C-C80C-4C5A-A2A6-049842B364B6}" dt="2024-10-29T14:18:15.711" v="447" actId="478"/>
          <ac:spMkLst>
            <pc:docMk/>
            <pc:sldMk cId="1796919116" sldId="321"/>
            <ac:spMk id="4" creationId="{2504167C-0749-3E1B-27D1-2EC996970881}"/>
          </ac:spMkLst>
        </pc:spChg>
        <pc:spChg chg="del">
          <ac:chgData name="Romanini Leonardo" userId="10de63f6-4dec-4d3d-b865-a8609a0191ca" providerId="ADAL" clId="{0447950C-C80C-4C5A-A2A6-049842B364B6}" dt="2024-10-29T14:18:09.237" v="446" actId="478"/>
          <ac:spMkLst>
            <pc:docMk/>
            <pc:sldMk cId="1796919116" sldId="321"/>
            <ac:spMk id="5" creationId="{6CB2DF9E-8D01-C4D3-0052-1695EEEFD08C}"/>
          </ac:spMkLst>
        </pc:spChg>
        <pc:picChg chg="add mod">
          <ac:chgData name="Romanini Leonardo" userId="10de63f6-4dec-4d3d-b865-a8609a0191ca" providerId="ADAL" clId="{0447950C-C80C-4C5A-A2A6-049842B364B6}" dt="2024-10-29T14:20:05.866" v="455" actId="14100"/>
          <ac:picMkLst>
            <pc:docMk/>
            <pc:sldMk cId="1796919116" sldId="321"/>
            <ac:picMk id="7" creationId="{99F24051-9D89-003D-6962-3708C282BF75}"/>
          </ac:picMkLst>
        </pc:picChg>
      </pc:sldChg>
      <pc:sldChg chg="addSp delSp modSp add mod modNotesTx">
        <pc:chgData name="Romanini Leonardo" userId="10de63f6-4dec-4d3d-b865-a8609a0191ca" providerId="ADAL" clId="{0447950C-C80C-4C5A-A2A6-049842B364B6}" dt="2024-10-30T11:09:38.979" v="479" actId="20577"/>
        <pc:sldMkLst>
          <pc:docMk/>
          <pc:sldMk cId="1535983969" sldId="322"/>
        </pc:sldMkLst>
        <pc:picChg chg="add del mod">
          <ac:chgData name="Romanini Leonardo" userId="10de63f6-4dec-4d3d-b865-a8609a0191ca" providerId="ADAL" clId="{0447950C-C80C-4C5A-A2A6-049842B364B6}" dt="2024-10-30T11:08:58.697" v="464" actId="478"/>
          <ac:picMkLst>
            <pc:docMk/>
            <pc:sldMk cId="1535983969" sldId="322"/>
            <ac:picMk id="4" creationId="{29D57547-4708-7A9B-75CE-E264846C5EC2}"/>
          </ac:picMkLst>
        </pc:picChg>
        <pc:picChg chg="add mod">
          <ac:chgData name="Romanini Leonardo" userId="10de63f6-4dec-4d3d-b865-a8609a0191ca" providerId="ADAL" clId="{0447950C-C80C-4C5A-A2A6-049842B364B6}" dt="2024-10-30T11:09:14.453" v="469" actId="1076"/>
          <ac:picMkLst>
            <pc:docMk/>
            <pc:sldMk cId="1535983969" sldId="322"/>
            <ac:picMk id="5" creationId="{28E53D80-601B-57FB-F2FB-138F83CB3F5A}"/>
          </ac:picMkLst>
        </pc:picChg>
        <pc:picChg chg="del">
          <ac:chgData name="Romanini Leonardo" userId="10de63f6-4dec-4d3d-b865-a8609a0191ca" providerId="ADAL" clId="{0447950C-C80C-4C5A-A2A6-049842B364B6}" dt="2024-10-29T16:39:53.899" v="458" actId="478"/>
          <ac:picMkLst>
            <pc:docMk/>
            <pc:sldMk cId="1535983969" sldId="322"/>
            <ac:picMk id="7" creationId="{BD2ACED5-026F-B98F-89F4-4AB9ECE8012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3077739" cy="513428"/>
          </a:xfrm>
          <a:prstGeom prst="rect">
            <a:avLst/>
          </a:prstGeom>
        </p:spPr>
        <p:txBody>
          <a:bodyPr vert="horz" lIns="99057" tIns="49528" rIns="99057" bIns="49528" rtlCol="0"/>
          <a:lstStyle>
            <a:lvl1pPr algn="l">
              <a:defRPr sz="1300"/>
            </a:lvl1pPr>
          </a:lstStyle>
          <a:p>
            <a:endParaRPr lang="it-IT"/>
          </a:p>
        </p:txBody>
      </p:sp>
      <p:sp>
        <p:nvSpPr>
          <p:cNvPr id="3" name="Segnaposto data 2"/>
          <p:cNvSpPr>
            <a:spLocks noGrp="1"/>
          </p:cNvSpPr>
          <p:nvPr>
            <p:ph type="dt" idx="1"/>
          </p:nvPr>
        </p:nvSpPr>
        <p:spPr>
          <a:xfrm>
            <a:off x="4023092" y="0"/>
            <a:ext cx="3077739" cy="513428"/>
          </a:xfrm>
          <a:prstGeom prst="rect">
            <a:avLst/>
          </a:prstGeom>
        </p:spPr>
        <p:txBody>
          <a:bodyPr vert="horz" lIns="99057" tIns="49528" rIns="99057" bIns="49528" rtlCol="0"/>
          <a:lstStyle>
            <a:lvl1pPr algn="r">
              <a:defRPr sz="1300"/>
            </a:lvl1pPr>
          </a:lstStyle>
          <a:p>
            <a:fld id="{0A227AEF-FDB5-4082-8AB6-F369870AE8ED}" type="datetimeFigureOut">
              <a:rPr lang="it-IT" smtClean="0"/>
              <a:t>14/11/2024</a:t>
            </a:fld>
            <a:endParaRPr lang="it-IT"/>
          </a:p>
        </p:txBody>
      </p:sp>
      <p:sp>
        <p:nvSpPr>
          <p:cNvPr id="4" name="Segnaposto immagine diapositiva 3"/>
          <p:cNvSpPr>
            <a:spLocks noGrp="1" noRot="1" noChangeAspect="1"/>
          </p:cNvSpPr>
          <p:nvPr>
            <p:ph type="sldImg" idx="2"/>
          </p:nvPr>
        </p:nvSpPr>
        <p:spPr>
          <a:xfrm>
            <a:off x="482600" y="1279525"/>
            <a:ext cx="6137275" cy="3452813"/>
          </a:xfrm>
          <a:prstGeom prst="rect">
            <a:avLst/>
          </a:prstGeom>
          <a:noFill/>
          <a:ln w="12700">
            <a:solidFill>
              <a:prstClr val="black"/>
            </a:solidFill>
          </a:ln>
        </p:spPr>
        <p:txBody>
          <a:bodyPr vert="horz" lIns="99057" tIns="49528" rIns="99057" bIns="49528" rtlCol="0" anchor="ctr"/>
          <a:lstStyle/>
          <a:p>
            <a:endParaRPr lang="it-IT"/>
          </a:p>
        </p:txBody>
      </p:sp>
      <p:sp>
        <p:nvSpPr>
          <p:cNvPr id="5" name="Segnaposto note 4"/>
          <p:cNvSpPr>
            <a:spLocks noGrp="1"/>
          </p:cNvSpPr>
          <p:nvPr>
            <p:ph type="body" sz="quarter" idx="3"/>
          </p:nvPr>
        </p:nvSpPr>
        <p:spPr>
          <a:xfrm>
            <a:off x="710248" y="4924643"/>
            <a:ext cx="5681980" cy="4029254"/>
          </a:xfrm>
          <a:prstGeom prst="rect">
            <a:avLst/>
          </a:prstGeom>
        </p:spPr>
        <p:txBody>
          <a:bodyPr vert="horz" lIns="99057" tIns="49528" rIns="99057" bIns="49528"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719598"/>
            <a:ext cx="3077739" cy="513427"/>
          </a:xfrm>
          <a:prstGeom prst="rect">
            <a:avLst/>
          </a:prstGeom>
        </p:spPr>
        <p:txBody>
          <a:bodyPr vert="horz" lIns="99057" tIns="49528" rIns="99057" bIns="49528" rtlCol="0" anchor="b"/>
          <a:lstStyle>
            <a:lvl1pPr algn="l">
              <a:defRPr sz="1300"/>
            </a:lvl1pPr>
          </a:lstStyle>
          <a:p>
            <a:endParaRPr lang="it-IT"/>
          </a:p>
        </p:txBody>
      </p:sp>
      <p:sp>
        <p:nvSpPr>
          <p:cNvPr id="7" name="Segnaposto numero diapositiva 6"/>
          <p:cNvSpPr>
            <a:spLocks noGrp="1"/>
          </p:cNvSpPr>
          <p:nvPr>
            <p:ph type="sldNum" sz="quarter" idx="5"/>
          </p:nvPr>
        </p:nvSpPr>
        <p:spPr>
          <a:xfrm>
            <a:off x="4023092" y="9719598"/>
            <a:ext cx="3077739" cy="513427"/>
          </a:xfrm>
          <a:prstGeom prst="rect">
            <a:avLst/>
          </a:prstGeom>
        </p:spPr>
        <p:txBody>
          <a:bodyPr vert="horz" lIns="99057" tIns="49528" rIns="99057" bIns="49528" rtlCol="0" anchor="b"/>
          <a:lstStyle>
            <a:lvl1pPr algn="r">
              <a:defRPr sz="1300"/>
            </a:lvl1pPr>
          </a:lstStyle>
          <a:p>
            <a:fld id="{86A884E1-1341-4F34-8A2F-1DEEE5DD704B}" type="slidenum">
              <a:rPr lang="it-IT" smtClean="0"/>
              <a:t>‹N›</a:t>
            </a:fld>
            <a:endParaRPr lang="it-IT"/>
          </a:p>
        </p:txBody>
      </p:sp>
    </p:spTree>
    <p:extLst>
      <p:ext uri="{BB962C8B-B14F-4D97-AF65-F5344CB8AC3E}">
        <p14:creationId xmlns:p14="http://schemas.microsoft.com/office/powerpoint/2010/main" val="34864123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Chi è </a:t>
            </a:r>
            <a:r>
              <a:rPr lang="it-IT" dirty="0" err="1"/>
              <a:t>Sofidel</a:t>
            </a:r>
            <a:endParaRPr lang="it-IT" dirty="0"/>
          </a:p>
          <a:p>
            <a:r>
              <a:rPr lang="it-IT" dirty="0"/>
              <a:t>Perché Comportamenti Sicuri</a:t>
            </a:r>
          </a:p>
        </p:txBody>
      </p:sp>
      <p:sp>
        <p:nvSpPr>
          <p:cNvPr id="4" name="Segnaposto numero diapositiva 3"/>
          <p:cNvSpPr>
            <a:spLocks noGrp="1"/>
          </p:cNvSpPr>
          <p:nvPr>
            <p:ph type="sldNum" sz="quarter" idx="5"/>
          </p:nvPr>
        </p:nvSpPr>
        <p:spPr/>
        <p:txBody>
          <a:bodyPr/>
          <a:lstStyle/>
          <a:p>
            <a:fld id="{86A884E1-1341-4F34-8A2F-1DEEE5DD704B}" type="slidenum">
              <a:rPr lang="it-IT" smtClean="0"/>
              <a:t>1</a:t>
            </a:fld>
            <a:endParaRPr lang="it-IT"/>
          </a:p>
        </p:txBody>
      </p:sp>
    </p:spTree>
    <p:extLst>
      <p:ext uri="{BB962C8B-B14F-4D97-AF65-F5344CB8AC3E}">
        <p14:creationId xmlns:p14="http://schemas.microsoft.com/office/powerpoint/2010/main" val="2197624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900" dirty="0">
                <a:highlight>
                  <a:srgbClr val="FFFF00"/>
                </a:highlight>
                <a:latin typeface="Times New Roman" panose="02020603050405020304" pitchFamily="18" charset="0"/>
                <a:ea typeface="MS Mincho" panose="020B0400000000000000" pitchFamily="49" charset="-128"/>
              </a:rPr>
              <a:t>I lavoratori diventano protagonisti della sicurezza. Approccio partecipato e proattivo di tutti i soggetti attivi nell’organizzazione della sicurezza aziendale </a:t>
            </a:r>
            <a:endParaRPr lang="it-IT" dirty="0"/>
          </a:p>
        </p:txBody>
      </p:sp>
      <p:sp>
        <p:nvSpPr>
          <p:cNvPr id="4" name="Segnaposto numero diapositiva 3"/>
          <p:cNvSpPr>
            <a:spLocks noGrp="1"/>
          </p:cNvSpPr>
          <p:nvPr>
            <p:ph type="sldNum" sz="quarter" idx="5"/>
          </p:nvPr>
        </p:nvSpPr>
        <p:spPr/>
        <p:txBody>
          <a:bodyPr/>
          <a:lstStyle/>
          <a:p>
            <a:fld id="{86A884E1-1341-4F34-8A2F-1DEEE5DD704B}" type="slidenum">
              <a:rPr lang="it-IT" smtClean="0"/>
              <a:t>2</a:t>
            </a:fld>
            <a:endParaRPr lang="it-IT"/>
          </a:p>
        </p:txBody>
      </p:sp>
    </p:spTree>
    <p:extLst>
      <p:ext uri="{BB962C8B-B14F-4D97-AF65-F5344CB8AC3E}">
        <p14:creationId xmlns:p14="http://schemas.microsoft.com/office/powerpoint/2010/main" val="2657496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Il comportamento è motorio (faccio una cosa in modo più sicuro), viene rinforzato a livello emotivo (mi sento a disagio se non faccio la cosa corretta – che gli altri approvano), alla fine ne sono convinto e consapevole e diventa un valore collettivo e personale </a:t>
            </a:r>
          </a:p>
        </p:txBody>
      </p:sp>
      <p:sp>
        <p:nvSpPr>
          <p:cNvPr id="4" name="Segnaposto numero diapositiva 3"/>
          <p:cNvSpPr>
            <a:spLocks noGrp="1"/>
          </p:cNvSpPr>
          <p:nvPr>
            <p:ph type="sldNum" sz="quarter" idx="5"/>
          </p:nvPr>
        </p:nvSpPr>
        <p:spPr/>
        <p:txBody>
          <a:bodyPr/>
          <a:lstStyle/>
          <a:p>
            <a:fld id="{86A884E1-1341-4F34-8A2F-1DEEE5DD704B}" type="slidenum">
              <a:rPr lang="it-IT" smtClean="0"/>
              <a:t>3</a:t>
            </a:fld>
            <a:endParaRPr lang="it-IT"/>
          </a:p>
        </p:txBody>
      </p:sp>
    </p:spTree>
    <p:extLst>
      <p:ext uri="{BB962C8B-B14F-4D97-AF65-F5344CB8AC3E}">
        <p14:creationId xmlns:p14="http://schemas.microsoft.com/office/powerpoint/2010/main" val="17991116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900" dirty="0">
                <a:highlight>
                  <a:srgbClr val="FFFF00"/>
                </a:highlight>
                <a:latin typeface="Times New Roman" panose="02020603050405020304" pitchFamily="18" charset="0"/>
                <a:ea typeface="MS Mincho" panose="02020609040205080304" pitchFamily="49" charset="-128"/>
              </a:rPr>
              <a:t>I team di lavoro si osservano nello svolgimento delle loro attività per rinforzare i comportamenti positivi, segnalare quelli che possono mettere a rischio la sicurezza e identificare misure ulteriori di protezione e prevenzione</a:t>
            </a:r>
            <a:endParaRPr lang="it-IT" dirty="0"/>
          </a:p>
        </p:txBody>
      </p:sp>
      <p:sp>
        <p:nvSpPr>
          <p:cNvPr id="4" name="Segnaposto numero diapositiva 3"/>
          <p:cNvSpPr>
            <a:spLocks noGrp="1"/>
          </p:cNvSpPr>
          <p:nvPr>
            <p:ph type="sldNum" sz="quarter" idx="5"/>
          </p:nvPr>
        </p:nvSpPr>
        <p:spPr/>
        <p:txBody>
          <a:bodyPr/>
          <a:lstStyle/>
          <a:p>
            <a:fld id="{86A884E1-1341-4F34-8A2F-1DEEE5DD704B}" type="slidenum">
              <a:rPr lang="it-IT" smtClean="0"/>
              <a:t>4</a:t>
            </a:fld>
            <a:endParaRPr lang="it-IT"/>
          </a:p>
        </p:txBody>
      </p:sp>
    </p:spTree>
    <p:extLst>
      <p:ext uri="{BB962C8B-B14F-4D97-AF65-F5344CB8AC3E}">
        <p14:creationId xmlns:p14="http://schemas.microsoft.com/office/powerpoint/2010/main" val="230417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900" dirty="0">
                <a:highlight>
                  <a:srgbClr val="FFFF00"/>
                </a:highlight>
                <a:latin typeface="Times New Roman" panose="02020603050405020304" pitchFamily="18" charset="0"/>
                <a:ea typeface="MS Mincho" panose="02020609040205080304" pitchFamily="49" charset="-128"/>
              </a:rPr>
              <a:t>Rafforzamento del dialogo tra i lavoratori e la direzione aziendale sul temi delle procedure aziendali, miglioramento delle condizioni di utilizzo delle attrezzature di lavoro (OPL n.2 pali finiti, movimentazione manuale anima, segnalatore acustico carroponte, radiocomando LR61) realizzazione di attrezzature migliorative, verifica continua dell’applicabilità delle procedure di sicurezza analizzate.</a:t>
            </a:r>
            <a:endParaRPr lang="it-IT" dirty="0"/>
          </a:p>
        </p:txBody>
      </p:sp>
      <p:sp>
        <p:nvSpPr>
          <p:cNvPr id="4" name="Segnaposto numero diapositiva 3"/>
          <p:cNvSpPr>
            <a:spLocks noGrp="1"/>
          </p:cNvSpPr>
          <p:nvPr>
            <p:ph type="sldNum" sz="quarter" idx="5"/>
          </p:nvPr>
        </p:nvSpPr>
        <p:spPr/>
        <p:txBody>
          <a:bodyPr/>
          <a:lstStyle/>
          <a:p>
            <a:fld id="{86A884E1-1341-4F34-8A2F-1DEEE5DD704B}" type="slidenum">
              <a:rPr lang="it-IT" smtClean="0"/>
              <a:t>5</a:t>
            </a:fld>
            <a:endParaRPr lang="it-IT"/>
          </a:p>
        </p:txBody>
      </p:sp>
    </p:spTree>
    <p:extLst>
      <p:ext uri="{BB962C8B-B14F-4D97-AF65-F5344CB8AC3E}">
        <p14:creationId xmlns:p14="http://schemas.microsoft.com/office/powerpoint/2010/main" val="31601109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A fronte del miglioramento del trend dei comportamenti sono diminuiti i </a:t>
            </a:r>
            <a:r>
              <a:rPr lang="it-IT" dirty="0" err="1"/>
              <a:t>near</a:t>
            </a:r>
            <a:r>
              <a:rPr lang="it-IT" dirty="0"/>
              <a:t> miss, gli infortuni sulle procedure osservate erano già a zero (non perché siamo stati fortunati o perché sono stati nascosti)</a:t>
            </a:r>
          </a:p>
        </p:txBody>
      </p:sp>
      <p:sp>
        <p:nvSpPr>
          <p:cNvPr id="4" name="Segnaposto numero diapositiva 3"/>
          <p:cNvSpPr>
            <a:spLocks noGrp="1"/>
          </p:cNvSpPr>
          <p:nvPr>
            <p:ph type="sldNum" sz="quarter" idx="5"/>
          </p:nvPr>
        </p:nvSpPr>
        <p:spPr/>
        <p:txBody>
          <a:bodyPr/>
          <a:lstStyle/>
          <a:p>
            <a:fld id="{86A884E1-1341-4F34-8A2F-1DEEE5DD704B}" type="slidenum">
              <a:rPr lang="it-IT" smtClean="0"/>
              <a:t>6</a:t>
            </a:fld>
            <a:endParaRPr lang="it-IT"/>
          </a:p>
        </p:txBody>
      </p:sp>
    </p:spTree>
    <p:extLst>
      <p:ext uri="{BB962C8B-B14F-4D97-AF65-F5344CB8AC3E}">
        <p14:creationId xmlns:p14="http://schemas.microsoft.com/office/powerpoint/2010/main" val="37486232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DC89C-F47C-B7A3-CC8A-372FDBA1B7F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DE9930F-2467-6960-159B-AD25EF61F5D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E8776D35-21F3-EE6C-C23F-5B31C01E347E}"/>
              </a:ext>
            </a:extLst>
          </p:cNvPr>
          <p:cNvSpPr>
            <a:spLocks noGrp="1"/>
          </p:cNvSpPr>
          <p:nvPr>
            <p:ph type="body" idx="1"/>
          </p:nvPr>
        </p:nvSpPr>
        <p:spPr/>
        <p:txBody>
          <a:bodyPr/>
          <a:lstStyle/>
          <a:p>
            <a:r>
              <a:rPr lang="it-IT" dirty="0"/>
              <a:t>A fronte del miglioramento del trend dei comportamenti sono diminuiti i </a:t>
            </a:r>
            <a:r>
              <a:rPr lang="it-IT" dirty="0" err="1"/>
              <a:t>near</a:t>
            </a:r>
            <a:r>
              <a:rPr lang="it-IT" dirty="0"/>
              <a:t> miss, gli infortuni sulle procedure osservate erano già a zero (non perché siamo stati fortunati o perché sono stati nascosti)</a:t>
            </a:r>
          </a:p>
        </p:txBody>
      </p:sp>
      <p:sp>
        <p:nvSpPr>
          <p:cNvPr id="4" name="Segnaposto numero diapositiva 3">
            <a:extLst>
              <a:ext uri="{FF2B5EF4-FFF2-40B4-BE49-F238E27FC236}">
                <a16:creationId xmlns:a16="http://schemas.microsoft.com/office/drawing/2014/main" id="{6683B62D-FCAC-F4BA-8872-3A7F1E0A8953}"/>
              </a:ext>
            </a:extLst>
          </p:cNvPr>
          <p:cNvSpPr>
            <a:spLocks noGrp="1"/>
          </p:cNvSpPr>
          <p:nvPr>
            <p:ph type="sldNum" sz="quarter" idx="5"/>
          </p:nvPr>
        </p:nvSpPr>
        <p:spPr/>
        <p:txBody>
          <a:bodyPr/>
          <a:lstStyle/>
          <a:p>
            <a:fld id="{86A884E1-1341-4F34-8A2F-1DEEE5DD704B}" type="slidenum">
              <a:rPr lang="it-IT" smtClean="0"/>
              <a:t>7</a:t>
            </a:fld>
            <a:endParaRPr lang="it-IT"/>
          </a:p>
        </p:txBody>
      </p:sp>
    </p:spTree>
    <p:extLst>
      <p:ext uri="{BB962C8B-B14F-4D97-AF65-F5344CB8AC3E}">
        <p14:creationId xmlns:p14="http://schemas.microsoft.com/office/powerpoint/2010/main" val="16810358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36E567-17F7-C576-ABFA-C01FCB29C49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5E0C14D-01D8-AC84-2E70-8743D935C610}"/>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8D321D5B-4002-4778-533F-868B60A22438}"/>
              </a:ext>
            </a:extLst>
          </p:cNvPr>
          <p:cNvSpPr>
            <a:spLocks noGrp="1"/>
          </p:cNvSpPr>
          <p:nvPr>
            <p:ph type="body" idx="1"/>
          </p:nvPr>
        </p:nvSpPr>
        <p:spPr/>
        <p:txBody>
          <a:bodyPr/>
          <a:lstStyle/>
          <a:p>
            <a:r>
              <a:rPr lang="it-IT" dirty="0" err="1"/>
              <a:t>Safety</a:t>
            </a:r>
            <a:r>
              <a:rPr lang="it-IT" dirty="0"/>
              <a:t> meeting settimanale per andamento KPI e AC. Coinvolgimento a turno degli operatori.</a:t>
            </a:r>
          </a:p>
        </p:txBody>
      </p:sp>
      <p:sp>
        <p:nvSpPr>
          <p:cNvPr id="4" name="Segnaposto numero diapositiva 3">
            <a:extLst>
              <a:ext uri="{FF2B5EF4-FFF2-40B4-BE49-F238E27FC236}">
                <a16:creationId xmlns:a16="http://schemas.microsoft.com/office/drawing/2014/main" id="{3AD5BE3B-79D0-4383-19C5-EF5F620DDDBC}"/>
              </a:ext>
            </a:extLst>
          </p:cNvPr>
          <p:cNvSpPr>
            <a:spLocks noGrp="1"/>
          </p:cNvSpPr>
          <p:nvPr>
            <p:ph type="sldNum" sz="quarter" idx="5"/>
          </p:nvPr>
        </p:nvSpPr>
        <p:spPr/>
        <p:txBody>
          <a:bodyPr/>
          <a:lstStyle/>
          <a:p>
            <a:fld id="{86A884E1-1341-4F34-8A2F-1DEEE5DD704B}" type="slidenum">
              <a:rPr lang="it-IT" smtClean="0"/>
              <a:t>8</a:t>
            </a:fld>
            <a:endParaRPr lang="it-IT"/>
          </a:p>
        </p:txBody>
      </p:sp>
    </p:spTree>
    <p:extLst>
      <p:ext uri="{BB962C8B-B14F-4D97-AF65-F5344CB8AC3E}">
        <p14:creationId xmlns:p14="http://schemas.microsoft.com/office/powerpoint/2010/main" val="22901465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olo sezione">
    <p:bg>
      <p:bgPr>
        <a:solidFill>
          <a:srgbClr val="0082C3"/>
        </a:solidFill>
        <a:effectLst/>
      </p:bgPr>
    </p:bg>
    <p:spTree>
      <p:nvGrpSpPr>
        <p:cNvPr id="1" name=""/>
        <p:cNvGrpSpPr/>
        <p:nvPr/>
      </p:nvGrpSpPr>
      <p:grpSpPr>
        <a:xfrm>
          <a:off x="0" y="0"/>
          <a:ext cx="0" cy="0"/>
          <a:chOff x="0" y="0"/>
          <a:chExt cx="0" cy="0"/>
        </a:xfrm>
      </p:grpSpPr>
      <p:sp>
        <p:nvSpPr>
          <p:cNvPr id="7" name="Segnaposto testo 13"/>
          <p:cNvSpPr>
            <a:spLocks noGrp="1"/>
          </p:cNvSpPr>
          <p:nvPr>
            <p:ph type="body" sz="quarter" idx="10" hasCustomPrompt="1"/>
          </p:nvPr>
        </p:nvSpPr>
        <p:spPr>
          <a:xfrm>
            <a:off x="372535" y="1547417"/>
            <a:ext cx="7687733" cy="865583"/>
          </a:xfrm>
          <a:prstGeom prst="rect">
            <a:avLst/>
          </a:prstGeom>
        </p:spPr>
        <p:txBody>
          <a:bodyPr vert="horz">
            <a:normAutofit/>
          </a:bodyPr>
          <a:lstStyle>
            <a:lvl1pPr marL="3175" indent="-3175">
              <a:buNone/>
              <a:defRPr sz="3200">
                <a:solidFill>
                  <a:schemeClr val="bg1"/>
                </a:solidFill>
                <a:latin typeface="Arial"/>
                <a:ea typeface="Arial"/>
                <a:cs typeface="Arial"/>
              </a:defRPr>
            </a:lvl1pPr>
            <a:lvl2pPr>
              <a:buNone/>
              <a:defRPr>
                <a:latin typeface="Arial"/>
                <a:cs typeface="Arial"/>
              </a:defRPr>
            </a:lvl2pPr>
            <a:lvl3pPr>
              <a:buNone/>
              <a:defRPr>
                <a:latin typeface="Arial"/>
                <a:cs typeface="Arial"/>
              </a:defRPr>
            </a:lvl3pPr>
            <a:lvl4pPr>
              <a:buNone/>
              <a:defRPr>
                <a:latin typeface="Arial"/>
                <a:cs typeface="Arial"/>
              </a:defRPr>
            </a:lvl4pPr>
            <a:lvl5pPr>
              <a:buNone/>
              <a:defRPr>
                <a:latin typeface="Arial"/>
                <a:cs typeface="Arial"/>
              </a:defRPr>
            </a:lvl5pPr>
          </a:lstStyle>
          <a:p>
            <a:pPr lvl="0"/>
            <a:r>
              <a:rPr lang="it-IT" dirty="0"/>
              <a:t>FARE CLIC PER INSERIRE CONTENUTO</a:t>
            </a:r>
          </a:p>
        </p:txBody>
      </p:sp>
      <p:sp>
        <p:nvSpPr>
          <p:cNvPr id="13" name="Rettangolo 12"/>
          <p:cNvSpPr/>
          <p:nvPr userDrawn="1"/>
        </p:nvSpPr>
        <p:spPr>
          <a:xfrm>
            <a:off x="6057900" y="461963"/>
            <a:ext cx="2692400" cy="1079500"/>
          </a:xfrm>
          <a:prstGeom prst="rect">
            <a:avLst/>
          </a:prstGeom>
          <a:solidFill>
            <a:srgbClr val="0082C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15" name="Immagine 1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8150" y="506678"/>
            <a:ext cx="1541462" cy="77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Immagine 1" descr="righe-bianche-2.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304360" y="0"/>
            <a:ext cx="283964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Immagine 1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8150" y="506678"/>
            <a:ext cx="1541462" cy="77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7286524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olo, testo e immagine laterale">
    <p:spTree>
      <p:nvGrpSpPr>
        <p:cNvPr id="1" name=""/>
        <p:cNvGrpSpPr/>
        <p:nvPr/>
      </p:nvGrpSpPr>
      <p:grpSpPr>
        <a:xfrm>
          <a:off x="0" y="0"/>
          <a:ext cx="0" cy="0"/>
          <a:chOff x="0" y="0"/>
          <a:chExt cx="0" cy="0"/>
        </a:xfrm>
      </p:grpSpPr>
      <p:sp>
        <p:nvSpPr>
          <p:cNvPr id="3" name="Segnaposto contenuto 2"/>
          <p:cNvSpPr>
            <a:spLocks noGrp="1"/>
          </p:cNvSpPr>
          <p:nvPr>
            <p:ph idx="1"/>
          </p:nvPr>
        </p:nvSpPr>
        <p:spPr>
          <a:xfrm>
            <a:off x="5080001" y="1463676"/>
            <a:ext cx="4064000" cy="3679825"/>
          </a:xfrm>
        </p:spPr>
        <p:txBody>
          <a:bodyPr/>
          <a:lstStyle/>
          <a:p>
            <a:pPr lvl="0"/>
            <a:endParaRPr lang="it-IT" dirty="0"/>
          </a:p>
        </p:txBody>
      </p:sp>
      <p:sp>
        <p:nvSpPr>
          <p:cNvPr id="7" name="Titolo 1"/>
          <p:cNvSpPr>
            <a:spLocks noGrp="1"/>
          </p:cNvSpPr>
          <p:nvPr>
            <p:ph type="ctrTitle" hasCustomPrompt="1"/>
          </p:nvPr>
        </p:nvSpPr>
        <p:spPr>
          <a:xfrm>
            <a:off x="329912" y="201136"/>
            <a:ext cx="6509279" cy="1102519"/>
          </a:xfrm>
        </p:spPr>
        <p:txBody>
          <a:bodyPr/>
          <a:lstStyle>
            <a:lvl1pPr>
              <a:defRPr/>
            </a:lvl1pPr>
          </a:lstStyle>
          <a:p>
            <a:r>
              <a:rPr lang="it-IT" dirty="0"/>
              <a:t>FARE CLIC PER INSERIRE CONTENUTO</a:t>
            </a:r>
          </a:p>
        </p:txBody>
      </p:sp>
      <p:sp>
        <p:nvSpPr>
          <p:cNvPr id="8" name="Sottotitolo 2"/>
          <p:cNvSpPr>
            <a:spLocks noGrp="1"/>
          </p:cNvSpPr>
          <p:nvPr>
            <p:ph type="subTitle" idx="10" hasCustomPrompt="1"/>
          </p:nvPr>
        </p:nvSpPr>
        <p:spPr>
          <a:xfrm>
            <a:off x="433388" y="1781175"/>
            <a:ext cx="4383206" cy="2233436"/>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Tree>
    <p:extLst>
      <p:ext uri="{BB962C8B-B14F-4D97-AF65-F5344CB8AC3E}">
        <p14:creationId xmlns:p14="http://schemas.microsoft.com/office/powerpoint/2010/main" val="17225030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olo, testo, immagine estesa">
    <p:spTree>
      <p:nvGrpSpPr>
        <p:cNvPr id="1" name=""/>
        <p:cNvGrpSpPr/>
        <p:nvPr/>
      </p:nvGrpSpPr>
      <p:grpSpPr>
        <a:xfrm>
          <a:off x="0" y="0"/>
          <a:ext cx="0" cy="0"/>
          <a:chOff x="0" y="0"/>
          <a:chExt cx="0" cy="0"/>
        </a:xfrm>
      </p:grpSpPr>
      <p:sp>
        <p:nvSpPr>
          <p:cNvPr id="7" name="Titolo 1"/>
          <p:cNvSpPr>
            <a:spLocks noGrp="1"/>
          </p:cNvSpPr>
          <p:nvPr>
            <p:ph type="ctrTitle" hasCustomPrompt="1"/>
          </p:nvPr>
        </p:nvSpPr>
        <p:spPr>
          <a:xfrm>
            <a:off x="329912" y="201136"/>
            <a:ext cx="6509279" cy="1102519"/>
          </a:xfrm>
        </p:spPr>
        <p:txBody>
          <a:bodyPr/>
          <a:lstStyle/>
          <a:p>
            <a:r>
              <a:rPr lang="it-IT" dirty="0"/>
              <a:t>FARE CLIC PER INSERIRE CONTENUTO</a:t>
            </a:r>
          </a:p>
        </p:txBody>
      </p:sp>
      <p:sp>
        <p:nvSpPr>
          <p:cNvPr id="8" name="Sottotitolo 2"/>
          <p:cNvSpPr>
            <a:spLocks noGrp="1"/>
          </p:cNvSpPr>
          <p:nvPr>
            <p:ph type="subTitle" idx="10" hasCustomPrompt="1"/>
          </p:nvPr>
        </p:nvSpPr>
        <p:spPr>
          <a:xfrm>
            <a:off x="433388" y="1781175"/>
            <a:ext cx="8239125" cy="956381"/>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
        <p:nvSpPr>
          <p:cNvPr id="12" name="Segnaposto immagine 11"/>
          <p:cNvSpPr>
            <a:spLocks noGrp="1"/>
          </p:cNvSpPr>
          <p:nvPr>
            <p:ph type="pic" sz="quarter" idx="11"/>
          </p:nvPr>
        </p:nvSpPr>
        <p:spPr>
          <a:xfrm>
            <a:off x="1" y="3125611"/>
            <a:ext cx="9143999" cy="2017889"/>
          </a:xfrm>
        </p:spPr>
        <p:txBody>
          <a:bodyPr/>
          <a:lstStyle/>
          <a:p>
            <a:endParaRPr lang="it-IT"/>
          </a:p>
        </p:txBody>
      </p:sp>
    </p:spTree>
    <p:extLst>
      <p:ext uri="{BB962C8B-B14F-4D97-AF65-F5344CB8AC3E}">
        <p14:creationId xmlns:p14="http://schemas.microsoft.com/office/powerpoint/2010/main" val="42437346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olo e testo esteso">
    <p:spTree>
      <p:nvGrpSpPr>
        <p:cNvPr id="1" name=""/>
        <p:cNvGrpSpPr/>
        <p:nvPr/>
      </p:nvGrpSpPr>
      <p:grpSpPr>
        <a:xfrm>
          <a:off x="0" y="0"/>
          <a:ext cx="0" cy="0"/>
          <a:chOff x="0" y="0"/>
          <a:chExt cx="0" cy="0"/>
        </a:xfrm>
      </p:grpSpPr>
      <p:sp>
        <p:nvSpPr>
          <p:cNvPr id="2" name="Titolo 1"/>
          <p:cNvSpPr>
            <a:spLocks noGrp="1"/>
          </p:cNvSpPr>
          <p:nvPr>
            <p:ph type="ctrTitle" hasCustomPrompt="1"/>
          </p:nvPr>
        </p:nvSpPr>
        <p:spPr>
          <a:xfrm>
            <a:off x="329912" y="201136"/>
            <a:ext cx="6509279" cy="1102519"/>
          </a:xfrm>
        </p:spPr>
        <p:txBody>
          <a:bodyPr/>
          <a:lstStyle/>
          <a:p>
            <a:r>
              <a:rPr lang="it-IT" dirty="0"/>
              <a:t>FARE CLIC PER INSERIRE CONTENUTO</a:t>
            </a:r>
          </a:p>
        </p:txBody>
      </p:sp>
      <p:sp>
        <p:nvSpPr>
          <p:cNvPr id="3" name="Sottotitolo 2"/>
          <p:cNvSpPr>
            <a:spLocks noGrp="1"/>
          </p:cNvSpPr>
          <p:nvPr>
            <p:ph type="subTitle" idx="1" hasCustomPrompt="1"/>
          </p:nvPr>
        </p:nvSpPr>
        <p:spPr>
          <a:xfrm>
            <a:off x="433388" y="1781175"/>
            <a:ext cx="8277225" cy="1690158"/>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Tree>
    <p:extLst>
      <p:ext uri="{BB962C8B-B14F-4D97-AF65-F5344CB8AC3E}">
        <p14:creationId xmlns:p14="http://schemas.microsoft.com/office/powerpoint/2010/main" val="6525891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Titolo, grafico, oggetto">
    <p:spTree>
      <p:nvGrpSpPr>
        <p:cNvPr id="1" name=""/>
        <p:cNvGrpSpPr/>
        <p:nvPr/>
      </p:nvGrpSpPr>
      <p:grpSpPr>
        <a:xfrm>
          <a:off x="0" y="0"/>
          <a:ext cx="0" cy="0"/>
          <a:chOff x="0" y="0"/>
          <a:chExt cx="0" cy="0"/>
        </a:xfrm>
      </p:grpSpPr>
      <p:sp>
        <p:nvSpPr>
          <p:cNvPr id="2" name="Titolo 1"/>
          <p:cNvSpPr>
            <a:spLocks noGrp="1"/>
          </p:cNvSpPr>
          <p:nvPr>
            <p:ph type="title" hasCustomPrompt="1"/>
          </p:nvPr>
        </p:nvSpPr>
        <p:spPr/>
        <p:txBody>
          <a:bodyPr/>
          <a:lstStyle>
            <a:lvl1pPr>
              <a:defRPr/>
            </a:lvl1pPr>
          </a:lstStyle>
          <a:p>
            <a:r>
              <a:rPr lang="it-IT" dirty="0"/>
              <a:t>FARE CLIC PER INSERIRE CONTENUTO</a:t>
            </a:r>
          </a:p>
        </p:txBody>
      </p:sp>
      <p:sp>
        <p:nvSpPr>
          <p:cNvPr id="3" name="Segnaposto testo 2"/>
          <p:cNvSpPr>
            <a:spLocks noGrp="1"/>
          </p:cNvSpPr>
          <p:nvPr>
            <p:ph type="body" idx="1" hasCustomPrompt="1"/>
          </p:nvPr>
        </p:nvSpPr>
        <p:spPr>
          <a:xfrm>
            <a:off x="457200" y="1781175"/>
            <a:ext cx="4040188" cy="479822"/>
          </a:xfrm>
        </p:spPr>
        <p:txBody>
          <a:bodyPr anchor="b">
            <a:normAutofit/>
          </a:bodyPr>
          <a:lstStyle>
            <a:lvl1pPr marL="0" indent="0">
              <a:buNone/>
              <a:defRPr sz="1400" b="0">
                <a:solidFill>
                  <a:srgbClr val="7F7F7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dirty="0"/>
              <a:t>Fare clic per inserire contenuto</a:t>
            </a:r>
          </a:p>
          <a:p>
            <a:endParaRPr lang="it-IT" dirty="0"/>
          </a:p>
        </p:txBody>
      </p:sp>
      <p:sp>
        <p:nvSpPr>
          <p:cNvPr id="4" name="Segnaposto contenuto 3"/>
          <p:cNvSpPr>
            <a:spLocks noGrp="1"/>
          </p:cNvSpPr>
          <p:nvPr>
            <p:ph sz="half" idx="2"/>
          </p:nvPr>
        </p:nvSpPr>
        <p:spPr>
          <a:xfrm>
            <a:off x="457200" y="2229556"/>
            <a:ext cx="4040188" cy="236506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it-IT" dirty="0"/>
          </a:p>
        </p:txBody>
      </p:sp>
      <p:sp>
        <p:nvSpPr>
          <p:cNvPr id="5" name="Segnaposto testo 4"/>
          <p:cNvSpPr>
            <a:spLocks noGrp="1"/>
          </p:cNvSpPr>
          <p:nvPr>
            <p:ph type="body" sz="quarter" idx="3" hasCustomPrompt="1"/>
          </p:nvPr>
        </p:nvSpPr>
        <p:spPr>
          <a:xfrm>
            <a:off x="4645026" y="1781175"/>
            <a:ext cx="4041775" cy="479822"/>
          </a:xfrm>
        </p:spPr>
        <p:txBody>
          <a:bodyPr anchor="b">
            <a:normAutofit/>
          </a:bodyPr>
          <a:lstStyle>
            <a:lvl1pPr marL="0" indent="0">
              <a:buNone/>
              <a:defRPr sz="1400" b="0">
                <a:solidFill>
                  <a:srgbClr val="7F7F7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dirty="0"/>
              <a:t>Fare clic per inserire contenuto</a:t>
            </a:r>
          </a:p>
          <a:p>
            <a:endParaRPr lang="it-IT" dirty="0"/>
          </a:p>
        </p:txBody>
      </p:sp>
      <p:sp>
        <p:nvSpPr>
          <p:cNvPr id="6" name="Segnaposto contenuto 5"/>
          <p:cNvSpPr>
            <a:spLocks noGrp="1"/>
          </p:cNvSpPr>
          <p:nvPr>
            <p:ph sz="quarter" idx="4"/>
          </p:nvPr>
        </p:nvSpPr>
        <p:spPr>
          <a:xfrm>
            <a:off x="4645026" y="2229556"/>
            <a:ext cx="4041775" cy="236506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it-IT" dirty="0"/>
          </a:p>
        </p:txBody>
      </p:sp>
    </p:spTree>
    <p:extLst>
      <p:ext uri="{BB962C8B-B14F-4D97-AF65-F5344CB8AC3E}">
        <p14:creationId xmlns:p14="http://schemas.microsoft.com/office/powerpoint/2010/main" val="29461574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ondo colorato">
    <p:bg>
      <p:bgPr>
        <a:solidFill>
          <a:srgbClr val="FDC52F"/>
        </a:solidFill>
        <a:effectLst/>
      </p:bgPr>
    </p:bg>
    <p:spTree>
      <p:nvGrpSpPr>
        <p:cNvPr id="1" name=""/>
        <p:cNvGrpSpPr/>
        <p:nvPr/>
      </p:nvGrpSpPr>
      <p:grpSpPr>
        <a:xfrm>
          <a:off x="0" y="0"/>
          <a:ext cx="0" cy="0"/>
          <a:chOff x="0" y="0"/>
          <a:chExt cx="0" cy="0"/>
        </a:xfrm>
      </p:grpSpPr>
      <p:sp>
        <p:nvSpPr>
          <p:cNvPr id="2" name="Titolo 1"/>
          <p:cNvSpPr>
            <a:spLocks noGrp="1"/>
          </p:cNvSpPr>
          <p:nvPr>
            <p:ph type="title" hasCustomPrompt="1"/>
          </p:nvPr>
        </p:nvSpPr>
        <p:spPr/>
        <p:txBody>
          <a:bodyPr/>
          <a:lstStyle/>
          <a:p>
            <a:r>
              <a:rPr lang="it-IT" dirty="0"/>
              <a:t>FARE CLIC PER </a:t>
            </a:r>
            <a:br>
              <a:rPr lang="it-IT" dirty="0"/>
            </a:br>
            <a:r>
              <a:rPr lang="it-IT" dirty="0"/>
              <a:t>INSERIRE CONTENUTO</a:t>
            </a:r>
          </a:p>
        </p:txBody>
      </p:sp>
      <p:sp>
        <p:nvSpPr>
          <p:cNvPr id="6" name="Sottotitolo 2"/>
          <p:cNvSpPr>
            <a:spLocks noGrp="1"/>
          </p:cNvSpPr>
          <p:nvPr>
            <p:ph type="subTitle" idx="13" hasCustomPrompt="1"/>
          </p:nvPr>
        </p:nvSpPr>
        <p:spPr>
          <a:xfrm>
            <a:off x="433388" y="1781175"/>
            <a:ext cx="8239125" cy="956381"/>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Tree>
    <p:extLst>
      <p:ext uri="{BB962C8B-B14F-4D97-AF65-F5344CB8AC3E}">
        <p14:creationId xmlns:p14="http://schemas.microsoft.com/office/powerpoint/2010/main" val="33421637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olo e immagine">
    <p:spTree>
      <p:nvGrpSpPr>
        <p:cNvPr id="1" name=""/>
        <p:cNvGrpSpPr/>
        <p:nvPr/>
      </p:nvGrpSpPr>
      <p:grpSpPr>
        <a:xfrm>
          <a:off x="0" y="0"/>
          <a:ext cx="0" cy="0"/>
          <a:chOff x="0" y="0"/>
          <a:chExt cx="0" cy="0"/>
        </a:xfrm>
      </p:grpSpPr>
      <p:sp>
        <p:nvSpPr>
          <p:cNvPr id="3" name="Segnaposto immagine 2"/>
          <p:cNvSpPr>
            <a:spLocks noGrp="1"/>
          </p:cNvSpPr>
          <p:nvPr>
            <p:ph type="pic" idx="1"/>
          </p:nvPr>
        </p:nvSpPr>
        <p:spPr>
          <a:xfrm>
            <a:off x="0" y="1467556"/>
            <a:ext cx="9144000" cy="367594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8" name="Titolo 1"/>
          <p:cNvSpPr>
            <a:spLocks noGrp="1"/>
          </p:cNvSpPr>
          <p:nvPr>
            <p:ph type="title" hasCustomPrompt="1"/>
          </p:nvPr>
        </p:nvSpPr>
        <p:spPr>
          <a:xfrm>
            <a:off x="457201" y="344267"/>
            <a:ext cx="6730059" cy="857250"/>
          </a:xfrm>
        </p:spPr>
        <p:txBody>
          <a:bodyPr/>
          <a:lstStyle/>
          <a:p>
            <a:r>
              <a:rPr lang="it-IT" dirty="0"/>
              <a:t>FARE CLIC PER MODIFICARE STILE</a:t>
            </a:r>
          </a:p>
        </p:txBody>
      </p:sp>
    </p:spTree>
    <p:extLst>
      <p:ext uri="{BB962C8B-B14F-4D97-AF65-F5344CB8AC3E}">
        <p14:creationId xmlns:p14="http://schemas.microsoft.com/office/powerpoint/2010/main" val="11773563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olo piccolo e immagine">
    <p:spTree>
      <p:nvGrpSpPr>
        <p:cNvPr id="1" name=""/>
        <p:cNvGrpSpPr/>
        <p:nvPr/>
      </p:nvGrpSpPr>
      <p:grpSpPr>
        <a:xfrm>
          <a:off x="0" y="0"/>
          <a:ext cx="0" cy="0"/>
          <a:chOff x="0" y="0"/>
          <a:chExt cx="0" cy="0"/>
        </a:xfrm>
      </p:grpSpPr>
      <p:sp>
        <p:nvSpPr>
          <p:cNvPr id="3" name="Segnaposto immagine 2"/>
          <p:cNvSpPr>
            <a:spLocks noGrp="1"/>
          </p:cNvSpPr>
          <p:nvPr>
            <p:ph type="pic" idx="1"/>
          </p:nvPr>
        </p:nvSpPr>
        <p:spPr>
          <a:xfrm>
            <a:off x="0" y="1467556"/>
            <a:ext cx="9144000" cy="367594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8" name="Titolo 1"/>
          <p:cNvSpPr>
            <a:spLocks noGrp="1"/>
          </p:cNvSpPr>
          <p:nvPr>
            <p:ph type="title" hasCustomPrompt="1"/>
          </p:nvPr>
        </p:nvSpPr>
        <p:spPr>
          <a:xfrm>
            <a:off x="457201" y="344267"/>
            <a:ext cx="6730059" cy="857250"/>
          </a:xfrm>
        </p:spPr>
        <p:txBody>
          <a:bodyPr>
            <a:normAutofit/>
          </a:bodyPr>
          <a:lstStyle>
            <a:lvl1pPr>
              <a:defRPr sz="3200"/>
            </a:lvl1pPr>
          </a:lstStyle>
          <a:p>
            <a:r>
              <a:rPr lang="it-IT" dirty="0"/>
              <a:t>FARE CLIC PER INSERIRE CONTENUTO</a:t>
            </a:r>
          </a:p>
        </p:txBody>
      </p:sp>
    </p:spTree>
    <p:extLst>
      <p:ext uri="{BB962C8B-B14F-4D97-AF65-F5344CB8AC3E}">
        <p14:creationId xmlns:p14="http://schemas.microsoft.com/office/powerpoint/2010/main" val="42362049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olo sezione">
    <p:bg>
      <p:bgPr>
        <a:solidFill>
          <a:srgbClr val="519560"/>
        </a:solidFill>
        <a:effectLst/>
      </p:bgPr>
    </p:bg>
    <p:spTree>
      <p:nvGrpSpPr>
        <p:cNvPr id="1" name=""/>
        <p:cNvGrpSpPr/>
        <p:nvPr/>
      </p:nvGrpSpPr>
      <p:grpSpPr>
        <a:xfrm>
          <a:off x="0" y="0"/>
          <a:ext cx="0" cy="0"/>
          <a:chOff x="0" y="0"/>
          <a:chExt cx="0" cy="0"/>
        </a:xfrm>
      </p:grpSpPr>
      <p:sp>
        <p:nvSpPr>
          <p:cNvPr id="7" name="Segnaposto testo 13"/>
          <p:cNvSpPr>
            <a:spLocks noGrp="1"/>
          </p:cNvSpPr>
          <p:nvPr>
            <p:ph type="body" sz="quarter" idx="10" hasCustomPrompt="1"/>
          </p:nvPr>
        </p:nvSpPr>
        <p:spPr>
          <a:xfrm>
            <a:off x="372535" y="1547417"/>
            <a:ext cx="7687733" cy="865583"/>
          </a:xfrm>
          <a:prstGeom prst="rect">
            <a:avLst/>
          </a:prstGeom>
        </p:spPr>
        <p:txBody>
          <a:bodyPr vert="horz">
            <a:normAutofit/>
          </a:bodyPr>
          <a:lstStyle>
            <a:lvl1pPr marL="3175" indent="-3175">
              <a:buNone/>
              <a:defRPr sz="3200">
                <a:solidFill>
                  <a:schemeClr val="bg1"/>
                </a:solidFill>
                <a:latin typeface="Arial"/>
                <a:ea typeface="Arial"/>
                <a:cs typeface="Arial"/>
              </a:defRPr>
            </a:lvl1pPr>
            <a:lvl2pPr>
              <a:buNone/>
              <a:defRPr>
                <a:latin typeface="Arial"/>
                <a:cs typeface="Arial"/>
              </a:defRPr>
            </a:lvl2pPr>
            <a:lvl3pPr>
              <a:buNone/>
              <a:defRPr>
                <a:latin typeface="Arial"/>
                <a:cs typeface="Arial"/>
              </a:defRPr>
            </a:lvl3pPr>
            <a:lvl4pPr>
              <a:buNone/>
              <a:defRPr>
                <a:latin typeface="Arial"/>
                <a:cs typeface="Arial"/>
              </a:defRPr>
            </a:lvl4pPr>
            <a:lvl5pPr>
              <a:buNone/>
              <a:defRPr>
                <a:latin typeface="Arial"/>
                <a:cs typeface="Arial"/>
              </a:defRPr>
            </a:lvl5pPr>
          </a:lstStyle>
          <a:p>
            <a:pPr lvl="0"/>
            <a:r>
              <a:rPr lang="it-IT" dirty="0"/>
              <a:t>FARE CLIC PER INSERIRE CONTENUTO</a:t>
            </a:r>
          </a:p>
        </p:txBody>
      </p:sp>
      <p:sp>
        <p:nvSpPr>
          <p:cNvPr id="13" name="Rettangolo 12"/>
          <p:cNvSpPr/>
          <p:nvPr userDrawn="1"/>
        </p:nvSpPr>
        <p:spPr>
          <a:xfrm>
            <a:off x="6057900" y="461963"/>
            <a:ext cx="2692400" cy="1079500"/>
          </a:xfrm>
          <a:prstGeom prst="rect">
            <a:avLst/>
          </a:prstGeom>
          <a:solidFill>
            <a:srgbClr val="5195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14" name="Immagine 1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8150" y="506678"/>
            <a:ext cx="1541462" cy="77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Immagine 1" descr="righe-bianche-2.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304360" y="0"/>
            <a:ext cx="283964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Immagine 15"/>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8150" y="506678"/>
            <a:ext cx="1541462" cy="77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9622803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olo, testo e immagine laterale">
    <p:spTree>
      <p:nvGrpSpPr>
        <p:cNvPr id="1" name=""/>
        <p:cNvGrpSpPr/>
        <p:nvPr/>
      </p:nvGrpSpPr>
      <p:grpSpPr>
        <a:xfrm>
          <a:off x="0" y="0"/>
          <a:ext cx="0" cy="0"/>
          <a:chOff x="0" y="0"/>
          <a:chExt cx="0" cy="0"/>
        </a:xfrm>
      </p:grpSpPr>
      <p:sp>
        <p:nvSpPr>
          <p:cNvPr id="3" name="Segnaposto contenuto 2"/>
          <p:cNvSpPr>
            <a:spLocks noGrp="1"/>
          </p:cNvSpPr>
          <p:nvPr>
            <p:ph idx="1"/>
          </p:nvPr>
        </p:nvSpPr>
        <p:spPr>
          <a:xfrm>
            <a:off x="5080001" y="1463676"/>
            <a:ext cx="4064000" cy="3679825"/>
          </a:xfrm>
        </p:spPr>
        <p:txBody>
          <a:bodyPr/>
          <a:lstStyle/>
          <a:p>
            <a:pPr lvl="0"/>
            <a:endParaRPr lang="it-IT" dirty="0"/>
          </a:p>
        </p:txBody>
      </p:sp>
      <p:sp>
        <p:nvSpPr>
          <p:cNvPr id="7" name="Titolo 1"/>
          <p:cNvSpPr>
            <a:spLocks noGrp="1"/>
          </p:cNvSpPr>
          <p:nvPr>
            <p:ph type="ctrTitle" hasCustomPrompt="1"/>
          </p:nvPr>
        </p:nvSpPr>
        <p:spPr>
          <a:xfrm>
            <a:off x="329912" y="201136"/>
            <a:ext cx="6509279" cy="1102519"/>
          </a:xfrm>
        </p:spPr>
        <p:txBody>
          <a:bodyPr/>
          <a:lstStyle/>
          <a:p>
            <a:r>
              <a:rPr lang="it-IT" dirty="0"/>
              <a:t>FARE CLIC PER INSERIRE CONTENUTO</a:t>
            </a:r>
          </a:p>
        </p:txBody>
      </p:sp>
      <p:sp>
        <p:nvSpPr>
          <p:cNvPr id="8" name="Sottotitolo 2"/>
          <p:cNvSpPr>
            <a:spLocks noGrp="1"/>
          </p:cNvSpPr>
          <p:nvPr>
            <p:ph type="subTitle" idx="10" hasCustomPrompt="1"/>
          </p:nvPr>
        </p:nvSpPr>
        <p:spPr>
          <a:xfrm>
            <a:off x="433388" y="1781175"/>
            <a:ext cx="4383206" cy="2233436"/>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Tree>
    <p:extLst>
      <p:ext uri="{BB962C8B-B14F-4D97-AF65-F5344CB8AC3E}">
        <p14:creationId xmlns:p14="http://schemas.microsoft.com/office/powerpoint/2010/main" val="16857154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olo, testo e immagine estesa">
    <p:spTree>
      <p:nvGrpSpPr>
        <p:cNvPr id="1" name=""/>
        <p:cNvGrpSpPr/>
        <p:nvPr/>
      </p:nvGrpSpPr>
      <p:grpSpPr>
        <a:xfrm>
          <a:off x="0" y="0"/>
          <a:ext cx="0" cy="0"/>
          <a:chOff x="0" y="0"/>
          <a:chExt cx="0" cy="0"/>
        </a:xfrm>
      </p:grpSpPr>
      <p:sp>
        <p:nvSpPr>
          <p:cNvPr id="7" name="Titolo 1"/>
          <p:cNvSpPr>
            <a:spLocks noGrp="1"/>
          </p:cNvSpPr>
          <p:nvPr>
            <p:ph type="ctrTitle" hasCustomPrompt="1"/>
          </p:nvPr>
        </p:nvSpPr>
        <p:spPr>
          <a:xfrm>
            <a:off x="329912" y="201136"/>
            <a:ext cx="6509279" cy="1102519"/>
          </a:xfrm>
        </p:spPr>
        <p:txBody>
          <a:bodyPr/>
          <a:lstStyle/>
          <a:p>
            <a:r>
              <a:rPr lang="it-IT" dirty="0"/>
              <a:t>FARE CLIC PER INSERIRE CONTENUTO</a:t>
            </a:r>
          </a:p>
        </p:txBody>
      </p:sp>
      <p:sp>
        <p:nvSpPr>
          <p:cNvPr id="8" name="Sottotitolo 2"/>
          <p:cNvSpPr>
            <a:spLocks noGrp="1"/>
          </p:cNvSpPr>
          <p:nvPr>
            <p:ph type="subTitle" idx="10" hasCustomPrompt="1"/>
          </p:nvPr>
        </p:nvSpPr>
        <p:spPr>
          <a:xfrm>
            <a:off x="433388" y="1781175"/>
            <a:ext cx="8239125" cy="956381"/>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
        <p:nvSpPr>
          <p:cNvPr id="12" name="Segnaposto immagine 11"/>
          <p:cNvSpPr>
            <a:spLocks noGrp="1"/>
          </p:cNvSpPr>
          <p:nvPr>
            <p:ph type="pic" sz="quarter" idx="11"/>
          </p:nvPr>
        </p:nvSpPr>
        <p:spPr>
          <a:xfrm>
            <a:off x="1" y="3125611"/>
            <a:ext cx="9143999" cy="2017889"/>
          </a:xfrm>
        </p:spPr>
        <p:txBody>
          <a:bodyPr/>
          <a:lstStyle/>
          <a:p>
            <a:endParaRPr lang="it-IT"/>
          </a:p>
        </p:txBody>
      </p:sp>
    </p:spTree>
    <p:extLst>
      <p:ext uri="{BB962C8B-B14F-4D97-AF65-F5344CB8AC3E}">
        <p14:creationId xmlns:p14="http://schemas.microsoft.com/office/powerpoint/2010/main" val="1365916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testo e immagine laterale">
    <p:spTree>
      <p:nvGrpSpPr>
        <p:cNvPr id="1" name=""/>
        <p:cNvGrpSpPr/>
        <p:nvPr/>
      </p:nvGrpSpPr>
      <p:grpSpPr>
        <a:xfrm>
          <a:off x="0" y="0"/>
          <a:ext cx="0" cy="0"/>
          <a:chOff x="0" y="0"/>
          <a:chExt cx="0" cy="0"/>
        </a:xfrm>
      </p:grpSpPr>
      <p:sp>
        <p:nvSpPr>
          <p:cNvPr id="3" name="Segnaposto contenuto 2"/>
          <p:cNvSpPr>
            <a:spLocks noGrp="1"/>
          </p:cNvSpPr>
          <p:nvPr>
            <p:ph idx="1"/>
          </p:nvPr>
        </p:nvSpPr>
        <p:spPr>
          <a:xfrm>
            <a:off x="5080001" y="1463676"/>
            <a:ext cx="4064000" cy="3679825"/>
          </a:xfrm>
        </p:spPr>
        <p:txBody>
          <a:bodyPr/>
          <a:lstStyle/>
          <a:p>
            <a:pPr lvl="0"/>
            <a:endParaRPr lang="it-IT" dirty="0"/>
          </a:p>
        </p:txBody>
      </p:sp>
      <p:sp>
        <p:nvSpPr>
          <p:cNvPr id="7" name="Titolo 1"/>
          <p:cNvSpPr>
            <a:spLocks noGrp="1"/>
          </p:cNvSpPr>
          <p:nvPr>
            <p:ph type="ctrTitle" hasCustomPrompt="1"/>
          </p:nvPr>
        </p:nvSpPr>
        <p:spPr>
          <a:xfrm>
            <a:off x="329912" y="201136"/>
            <a:ext cx="6509279" cy="1102519"/>
          </a:xfrm>
        </p:spPr>
        <p:txBody>
          <a:bodyPr/>
          <a:lstStyle>
            <a:lvl1pPr>
              <a:defRPr/>
            </a:lvl1pPr>
          </a:lstStyle>
          <a:p>
            <a:r>
              <a:rPr lang="it-IT" dirty="0"/>
              <a:t>FARE CLIC PER INSERIRE CONTENUTO</a:t>
            </a:r>
          </a:p>
        </p:txBody>
      </p:sp>
      <p:sp>
        <p:nvSpPr>
          <p:cNvPr id="8" name="Sottotitolo 2"/>
          <p:cNvSpPr>
            <a:spLocks noGrp="1"/>
          </p:cNvSpPr>
          <p:nvPr>
            <p:ph type="subTitle" idx="10" hasCustomPrompt="1"/>
          </p:nvPr>
        </p:nvSpPr>
        <p:spPr>
          <a:xfrm>
            <a:off x="433388" y="1781175"/>
            <a:ext cx="4383206" cy="2233436"/>
          </a:xfrm>
        </p:spPr>
        <p:txBody>
          <a:bodyPr/>
          <a:lstStyle>
            <a:lvl1pPr marL="0" indent="0" algn="l">
              <a:buNone/>
              <a:defRPr baseline="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Tree>
    <p:extLst>
      <p:ext uri="{BB962C8B-B14F-4D97-AF65-F5344CB8AC3E}">
        <p14:creationId xmlns:p14="http://schemas.microsoft.com/office/powerpoint/2010/main" val="8428699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olo e testo">
    <p:spTree>
      <p:nvGrpSpPr>
        <p:cNvPr id="1" name=""/>
        <p:cNvGrpSpPr/>
        <p:nvPr/>
      </p:nvGrpSpPr>
      <p:grpSpPr>
        <a:xfrm>
          <a:off x="0" y="0"/>
          <a:ext cx="0" cy="0"/>
          <a:chOff x="0" y="0"/>
          <a:chExt cx="0" cy="0"/>
        </a:xfrm>
      </p:grpSpPr>
      <p:sp>
        <p:nvSpPr>
          <p:cNvPr id="2" name="Titolo 1"/>
          <p:cNvSpPr>
            <a:spLocks noGrp="1"/>
          </p:cNvSpPr>
          <p:nvPr>
            <p:ph type="ctrTitle" hasCustomPrompt="1"/>
          </p:nvPr>
        </p:nvSpPr>
        <p:spPr>
          <a:xfrm>
            <a:off x="329912" y="201136"/>
            <a:ext cx="6509279" cy="1102519"/>
          </a:xfrm>
        </p:spPr>
        <p:txBody>
          <a:bodyPr/>
          <a:lstStyle/>
          <a:p>
            <a:r>
              <a:rPr lang="it-IT" dirty="0"/>
              <a:t>FARE CLIC PER INSERIRE CONTENUTO</a:t>
            </a:r>
          </a:p>
        </p:txBody>
      </p:sp>
      <p:sp>
        <p:nvSpPr>
          <p:cNvPr id="3" name="Sottotitolo 2"/>
          <p:cNvSpPr>
            <a:spLocks noGrp="1"/>
          </p:cNvSpPr>
          <p:nvPr>
            <p:ph type="subTitle" idx="1" hasCustomPrompt="1"/>
          </p:nvPr>
        </p:nvSpPr>
        <p:spPr>
          <a:xfrm>
            <a:off x="433388" y="1781175"/>
            <a:ext cx="8277225" cy="1690158"/>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Tree>
    <p:extLst>
      <p:ext uri="{BB962C8B-B14F-4D97-AF65-F5344CB8AC3E}">
        <p14:creationId xmlns:p14="http://schemas.microsoft.com/office/powerpoint/2010/main" val="34022586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Titolo, grafico, oggetto">
    <p:spTree>
      <p:nvGrpSpPr>
        <p:cNvPr id="1" name=""/>
        <p:cNvGrpSpPr/>
        <p:nvPr/>
      </p:nvGrpSpPr>
      <p:grpSpPr>
        <a:xfrm>
          <a:off x="0" y="0"/>
          <a:ext cx="0" cy="0"/>
          <a:chOff x="0" y="0"/>
          <a:chExt cx="0" cy="0"/>
        </a:xfrm>
      </p:grpSpPr>
      <p:sp>
        <p:nvSpPr>
          <p:cNvPr id="2" name="Titolo 1"/>
          <p:cNvSpPr>
            <a:spLocks noGrp="1"/>
          </p:cNvSpPr>
          <p:nvPr>
            <p:ph type="title" hasCustomPrompt="1"/>
          </p:nvPr>
        </p:nvSpPr>
        <p:spPr/>
        <p:txBody>
          <a:bodyPr/>
          <a:lstStyle>
            <a:lvl1pPr>
              <a:defRPr/>
            </a:lvl1pPr>
          </a:lstStyle>
          <a:p>
            <a:r>
              <a:rPr lang="it-IT" dirty="0"/>
              <a:t>FARE CLIC PER INSERIRE CONTENUTO</a:t>
            </a:r>
          </a:p>
        </p:txBody>
      </p:sp>
      <p:sp>
        <p:nvSpPr>
          <p:cNvPr id="3" name="Segnaposto testo 2"/>
          <p:cNvSpPr>
            <a:spLocks noGrp="1"/>
          </p:cNvSpPr>
          <p:nvPr>
            <p:ph type="body" idx="1" hasCustomPrompt="1"/>
          </p:nvPr>
        </p:nvSpPr>
        <p:spPr>
          <a:xfrm>
            <a:off x="457200" y="1781175"/>
            <a:ext cx="4040188" cy="479822"/>
          </a:xfrm>
        </p:spPr>
        <p:txBody>
          <a:bodyPr anchor="b">
            <a:normAutofit/>
          </a:bodyPr>
          <a:lstStyle>
            <a:lvl1pPr marL="0" indent="0">
              <a:buNone/>
              <a:defRPr sz="1400" b="0">
                <a:solidFill>
                  <a:srgbClr val="7F7F7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dirty="0"/>
              <a:t>Fare clic per inserire contenuto</a:t>
            </a:r>
          </a:p>
          <a:p>
            <a:endParaRPr lang="it-IT" dirty="0"/>
          </a:p>
        </p:txBody>
      </p:sp>
      <p:sp>
        <p:nvSpPr>
          <p:cNvPr id="4" name="Segnaposto contenuto 3"/>
          <p:cNvSpPr>
            <a:spLocks noGrp="1"/>
          </p:cNvSpPr>
          <p:nvPr>
            <p:ph sz="half" idx="2"/>
          </p:nvPr>
        </p:nvSpPr>
        <p:spPr>
          <a:xfrm>
            <a:off x="457200" y="2229556"/>
            <a:ext cx="4040188" cy="236506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it-IT" dirty="0"/>
          </a:p>
        </p:txBody>
      </p:sp>
      <p:sp>
        <p:nvSpPr>
          <p:cNvPr id="5" name="Segnaposto testo 4"/>
          <p:cNvSpPr>
            <a:spLocks noGrp="1"/>
          </p:cNvSpPr>
          <p:nvPr>
            <p:ph type="body" sz="quarter" idx="3" hasCustomPrompt="1"/>
          </p:nvPr>
        </p:nvSpPr>
        <p:spPr>
          <a:xfrm>
            <a:off x="4645026" y="1781175"/>
            <a:ext cx="4041775" cy="479822"/>
          </a:xfrm>
        </p:spPr>
        <p:txBody>
          <a:bodyPr anchor="b">
            <a:normAutofit/>
          </a:bodyPr>
          <a:lstStyle>
            <a:lvl1pPr marL="0" indent="0">
              <a:buNone/>
              <a:defRPr sz="1400" b="0">
                <a:solidFill>
                  <a:srgbClr val="7F7F7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dirty="0"/>
              <a:t>Fare clic per inserire contenuto</a:t>
            </a:r>
          </a:p>
          <a:p>
            <a:endParaRPr lang="it-IT" dirty="0"/>
          </a:p>
        </p:txBody>
      </p:sp>
      <p:sp>
        <p:nvSpPr>
          <p:cNvPr id="6" name="Segnaposto contenuto 5"/>
          <p:cNvSpPr>
            <a:spLocks noGrp="1"/>
          </p:cNvSpPr>
          <p:nvPr>
            <p:ph sz="quarter" idx="4"/>
          </p:nvPr>
        </p:nvSpPr>
        <p:spPr>
          <a:xfrm>
            <a:off x="4645026" y="2229556"/>
            <a:ext cx="4041775" cy="236506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it-IT" dirty="0"/>
          </a:p>
        </p:txBody>
      </p:sp>
    </p:spTree>
    <p:extLst>
      <p:ext uri="{BB962C8B-B14F-4D97-AF65-F5344CB8AC3E}">
        <p14:creationId xmlns:p14="http://schemas.microsoft.com/office/powerpoint/2010/main" val="28745145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ondo colorato">
    <p:bg>
      <p:bgPr>
        <a:solidFill>
          <a:srgbClr val="519560"/>
        </a:solidFill>
        <a:effectLst/>
      </p:bgPr>
    </p:bg>
    <p:spTree>
      <p:nvGrpSpPr>
        <p:cNvPr id="1" name=""/>
        <p:cNvGrpSpPr/>
        <p:nvPr/>
      </p:nvGrpSpPr>
      <p:grpSpPr>
        <a:xfrm>
          <a:off x="0" y="0"/>
          <a:ext cx="0" cy="0"/>
          <a:chOff x="0" y="0"/>
          <a:chExt cx="0" cy="0"/>
        </a:xfrm>
      </p:grpSpPr>
      <p:sp>
        <p:nvSpPr>
          <p:cNvPr id="2" name="Titolo 1"/>
          <p:cNvSpPr>
            <a:spLocks noGrp="1"/>
          </p:cNvSpPr>
          <p:nvPr>
            <p:ph type="title" hasCustomPrompt="1"/>
          </p:nvPr>
        </p:nvSpPr>
        <p:spPr/>
        <p:txBody>
          <a:bodyPr/>
          <a:lstStyle/>
          <a:p>
            <a:r>
              <a:rPr lang="it-IT" dirty="0"/>
              <a:t>FARE CLIC PER INSERIRE CONTENUTO</a:t>
            </a:r>
          </a:p>
        </p:txBody>
      </p:sp>
      <p:sp>
        <p:nvSpPr>
          <p:cNvPr id="6" name="Sottotitolo 2"/>
          <p:cNvSpPr>
            <a:spLocks noGrp="1"/>
          </p:cNvSpPr>
          <p:nvPr>
            <p:ph type="subTitle" idx="13" hasCustomPrompt="1"/>
          </p:nvPr>
        </p:nvSpPr>
        <p:spPr>
          <a:xfrm>
            <a:off x="433388" y="1781175"/>
            <a:ext cx="8239125" cy="956381"/>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Tree>
    <p:extLst>
      <p:ext uri="{BB962C8B-B14F-4D97-AF65-F5344CB8AC3E}">
        <p14:creationId xmlns:p14="http://schemas.microsoft.com/office/powerpoint/2010/main" val="38816806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olo e immagine">
    <p:spTree>
      <p:nvGrpSpPr>
        <p:cNvPr id="1" name=""/>
        <p:cNvGrpSpPr/>
        <p:nvPr/>
      </p:nvGrpSpPr>
      <p:grpSpPr>
        <a:xfrm>
          <a:off x="0" y="0"/>
          <a:ext cx="0" cy="0"/>
          <a:chOff x="0" y="0"/>
          <a:chExt cx="0" cy="0"/>
        </a:xfrm>
      </p:grpSpPr>
      <p:sp>
        <p:nvSpPr>
          <p:cNvPr id="3" name="Segnaposto immagine 2"/>
          <p:cNvSpPr>
            <a:spLocks noGrp="1"/>
          </p:cNvSpPr>
          <p:nvPr>
            <p:ph type="pic" idx="1"/>
          </p:nvPr>
        </p:nvSpPr>
        <p:spPr>
          <a:xfrm>
            <a:off x="0" y="1467556"/>
            <a:ext cx="9144000" cy="367594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8" name="Titolo 1"/>
          <p:cNvSpPr>
            <a:spLocks noGrp="1"/>
          </p:cNvSpPr>
          <p:nvPr>
            <p:ph type="title" hasCustomPrompt="1"/>
          </p:nvPr>
        </p:nvSpPr>
        <p:spPr>
          <a:xfrm>
            <a:off x="457201" y="344267"/>
            <a:ext cx="6730059" cy="857250"/>
          </a:xfrm>
        </p:spPr>
        <p:txBody>
          <a:bodyPr/>
          <a:lstStyle/>
          <a:p>
            <a:r>
              <a:rPr lang="it-IT" dirty="0"/>
              <a:t>FARE CLIC PER INSERIRE CONTENUTO</a:t>
            </a:r>
          </a:p>
        </p:txBody>
      </p:sp>
    </p:spTree>
    <p:extLst>
      <p:ext uri="{BB962C8B-B14F-4D97-AF65-F5344CB8AC3E}">
        <p14:creationId xmlns:p14="http://schemas.microsoft.com/office/powerpoint/2010/main" val="33935638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olo piccolo e immagine">
    <p:spTree>
      <p:nvGrpSpPr>
        <p:cNvPr id="1" name=""/>
        <p:cNvGrpSpPr/>
        <p:nvPr/>
      </p:nvGrpSpPr>
      <p:grpSpPr>
        <a:xfrm>
          <a:off x="0" y="0"/>
          <a:ext cx="0" cy="0"/>
          <a:chOff x="0" y="0"/>
          <a:chExt cx="0" cy="0"/>
        </a:xfrm>
      </p:grpSpPr>
      <p:sp>
        <p:nvSpPr>
          <p:cNvPr id="3" name="Segnaposto immagine 2"/>
          <p:cNvSpPr>
            <a:spLocks noGrp="1"/>
          </p:cNvSpPr>
          <p:nvPr>
            <p:ph type="pic" idx="1"/>
          </p:nvPr>
        </p:nvSpPr>
        <p:spPr>
          <a:xfrm>
            <a:off x="0" y="1467556"/>
            <a:ext cx="9144000" cy="367594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8" name="Titolo 1"/>
          <p:cNvSpPr>
            <a:spLocks noGrp="1"/>
          </p:cNvSpPr>
          <p:nvPr>
            <p:ph type="title" hasCustomPrompt="1"/>
          </p:nvPr>
        </p:nvSpPr>
        <p:spPr>
          <a:xfrm>
            <a:off x="457201" y="344267"/>
            <a:ext cx="6730059" cy="857250"/>
          </a:xfrm>
        </p:spPr>
        <p:txBody>
          <a:bodyPr>
            <a:normAutofit/>
          </a:bodyPr>
          <a:lstStyle>
            <a:lvl1pPr>
              <a:defRPr sz="3200"/>
            </a:lvl1pPr>
          </a:lstStyle>
          <a:p>
            <a:r>
              <a:rPr lang="it-IT" dirty="0"/>
              <a:t>FARE CLIC PER INSERIRE CONTENUTO</a:t>
            </a:r>
          </a:p>
        </p:txBody>
      </p:sp>
    </p:spTree>
    <p:extLst>
      <p:ext uri="{BB962C8B-B14F-4D97-AF65-F5344CB8AC3E}">
        <p14:creationId xmlns:p14="http://schemas.microsoft.com/office/powerpoint/2010/main" val="30266690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olo">
    <p:bg>
      <p:bgPr>
        <a:solidFill>
          <a:srgbClr val="8292CA"/>
        </a:solidFill>
        <a:effectLst/>
      </p:bgPr>
    </p:bg>
    <p:spTree>
      <p:nvGrpSpPr>
        <p:cNvPr id="1" name=""/>
        <p:cNvGrpSpPr/>
        <p:nvPr/>
      </p:nvGrpSpPr>
      <p:grpSpPr>
        <a:xfrm>
          <a:off x="0" y="0"/>
          <a:ext cx="0" cy="0"/>
          <a:chOff x="0" y="0"/>
          <a:chExt cx="0" cy="0"/>
        </a:xfrm>
      </p:grpSpPr>
      <p:sp>
        <p:nvSpPr>
          <p:cNvPr id="7" name="Segnaposto testo 13"/>
          <p:cNvSpPr>
            <a:spLocks noGrp="1"/>
          </p:cNvSpPr>
          <p:nvPr>
            <p:ph type="body" sz="quarter" idx="10" hasCustomPrompt="1"/>
          </p:nvPr>
        </p:nvSpPr>
        <p:spPr>
          <a:xfrm>
            <a:off x="372535" y="1547417"/>
            <a:ext cx="7687733" cy="865583"/>
          </a:xfrm>
          <a:prstGeom prst="rect">
            <a:avLst/>
          </a:prstGeom>
        </p:spPr>
        <p:txBody>
          <a:bodyPr vert="horz">
            <a:normAutofit/>
          </a:bodyPr>
          <a:lstStyle>
            <a:lvl1pPr marL="3175" indent="-3175">
              <a:buNone/>
              <a:defRPr sz="3200">
                <a:solidFill>
                  <a:schemeClr val="bg1"/>
                </a:solidFill>
                <a:latin typeface="Arial"/>
                <a:ea typeface="Arial"/>
                <a:cs typeface="Arial"/>
              </a:defRPr>
            </a:lvl1pPr>
            <a:lvl2pPr>
              <a:buNone/>
              <a:defRPr>
                <a:latin typeface="Arial"/>
                <a:cs typeface="Arial"/>
              </a:defRPr>
            </a:lvl2pPr>
            <a:lvl3pPr>
              <a:buNone/>
              <a:defRPr>
                <a:latin typeface="Arial"/>
                <a:cs typeface="Arial"/>
              </a:defRPr>
            </a:lvl3pPr>
            <a:lvl4pPr>
              <a:buNone/>
              <a:defRPr>
                <a:latin typeface="Arial"/>
                <a:cs typeface="Arial"/>
              </a:defRPr>
            </a:lvl4pPr>
            <a:lvl5pPr>
              <a:buNone/>
              <a:defRPr>
                <a:latin typeface="Arial"/>
                <a:cs typeface="Arial"/>
              </a:defRPr>
            </a:lvl5pPr>
          </a:lstStyle>
          <a:p>
            <a:pPr lvl="0"/>
            <a:r>
              <a:rPr lang="it-IT" dirty="0"/>
              <a:t>FARE CLIC PER INSERIRE CONTENUTO</a:t>
            </a:r>
          </a:p>
        </p:txBody>
      </p:sp>
      <p:sp>
        <p:nvSpPr>
          <p:cNvPr id="13" name="Rettangolo 12"/>
          <p:cNvSpPr/>
          <p:nvPr userDrawn="1"/>
        </p:nvSpPr>
        <p:spPr>
          <a:xfrm>
            <a:off x="6057900" y="461963"/>
            <a:ext cx="2692400" cy="1079500"/>
          </a:xfrm>
          <a:prstGeom prst="rect">
            <a:avLst/>
          </a:prstGeom>
          <a:solidFill>
            <a:srgbClr val="8292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14" name="Immagine 1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8150" y="506678"/>
            <a:ext cx="1541462" cy="77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Immagine 1" descr="righe-bianche-2.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304360" y="0"/>
            <a:ext cx="283964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Immagine 15"/>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8150" y="506678"/>
            <a:ext cx="1541462" cy="77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3942740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olo, testo e immagine laterale">
    <p:spTree>
      <p:nvGrpSpPr>
        <p:cNvPr id="1" name=""/>
        <p:cNvGrpSpPr/>
        <p:nvPr/>
      </p:nvGrpSpPr>
      <p:grpSpPr>
        <a:xfrm>
          <a:off x="0" y="0"/>
          <a:ext cx="0" cy="0"/>
          <a:chOff x="0" y="0"/>
          <a:chExt cx="0" cy="0"/>
        </a:xfrm>
      </p:grpSpPr>
      <p:sp>
        <p:nvSpPr>
          <p:cNvPr id="3" name="Segnaposto contenuto 2"/>
          <p:cNvSpPr>
            <a:spLocks noGrp="1"/>
          </p:cNvSpPr>
          <p:nvPr>
            <p:ph idx="1"/>
          </p:nvPr>
        </p:nvSpPr>
        <p:spPr>
          <a:xfrm>
            <a:off x="5080001" y="1463676"/>
            <a:ext cx="4064000" cy="3679825"/>
          </a:xfrm>
        </p:spPr>
        <p:txBody>
          <a:bodyPr/>
          <a:lstStyle/>
          <a:p>
            <a:pPr lvl="0"/>
            <a:endParaRPr lang="it-IT" dirty="0"/>
          </a:p>
        </p:txBody>
      </p:sp>
      <p:sp>
        <p:nvSpPr>
          <p:cNvPr id="7" name="Titolo 1"/>
          <p:cNvSpPr>
            <a:spLocks noGrp="1"/>
          </p:cNvSpPr>
          <p:nvPr>
            <p:ph type="ctrTitle" hasCustomPrompt="1"/>
          </p:nvPr>
        </p:nvSpPr>
        <p:spPr>
          <a:xfrm>
            <a:off x="329912" y="201136"/>
            <a:ext cx="6509279" cy="1102519"/>
          </a:xfrm>
        </p:spPr>
        <p:txBody>
          <a:bodyPr/>
          <a:lstStyle/>
          <a:p>
            <a:r>
              <a:rPr lang="it-IT" dirty="0"/>
              <a:t>FARE CLIC PER INSERIRE CONTENUTO</a:t>
            </a:r>
          </a:p>
        </p:txBody>
      </p:sp>
      <p:sp>
        <p:nvSpPr>
          <p:cNvPr id="8" name="Sottotitolo 2"/>
          <p:cNvSpPr>
            <a:spLocks noGrp="1"/>
          </p:cNvSpPr>
          <p:nvPr>
            <p:ph type="subTitle" idx="10" hasCustomPrompt="1"/>
          </p:nvPr>
        </p:nvSpPr>
        <p:spPr>
          <a:xfrm>
            <a:off x="433388" y="1781175"/>
            <a:ext cx="4383206" cy="2233436"/>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Tree>
    <p:extLst>
      <p:ext uri="{BB962C8B-B14F-4D97-AF65-F5344CB8AC3E}">
        <p14:creationId xmlns:p14="http://schemas.microsoft.com/office/powerpoint/2010/main" val="32717972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olo, testo. immagine estesa">
    <p:spTree>
      <p:nvGrpSpPr>
        <p:cNvPr id="1" name=""/>
        <p:cNvGrpSpPr/>
        <p:nvPr/>
      </p:nvGrpSpPr>
      <p:grpSpPr>
        <a:xfrm>
          <a:off x="0" y="0"/>
          <a:ext cx="0" cy="0"/>
          <a:chOff x="0" y="0"/>
          <a:chExt cx="0" cy="0"/>
        </a:xfrm>
      </p:grpSpPr>
      <p:sp>
        <p:nvSpPr>
          <p:cNvPr id="7" name="Titolo 1"/>
          <p:cNvSpPr>
            <a:spLocks noGrp="1"/>
          </p:cNvSpPr>
          <p:nvPr>
            <p:ph type="ctrTitle" hasCustomPrompt="1"/>
          </p:nvPr>
        </p:nvSpPr>
        <p:spPr>
          <a:xfrm>
            <a:off x="329912" y="201136"/>
            <a:ext cx="6509279" cy="1102519"/>
          </a:xfrm>
        </p:spPr>
        <p:txBody>
          <a:bodyPr/>
          <a:lstStyle/>
          <a:p>
            <a:r>
              <a:rPr lang="it-IT" dirty="0"/>
              <a:t>FARE CLIC PER INSERIRE CONTENUTO</a:t>
            </a:r>
          </a:p>
        </p:txBody>
      </p:sp>
      <p:sp>
        <p:nvSpPr>
          <p:cNvPr id="8" name="Sottotitolo 2"/>
          <p:cNvSpPr>
            <a:spLocks noGrp="1"/>
          </p:cNvSpPr>
          <p:nvPr>
            <p:ph type="subTitle" idx="10" hasCustomPrompt="1"/>
          </p:nvPr>
        </p:nvSpPr>
        <p:spPr>
          <a:xfrm>
            <a:off x="433388" y="1781175"/>
            <a:ext cx="8239125" cy="956381"/>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
        <p:nvSpPr>
          <p:cNvPr id="12" name="Segnaposto immagine 11"/>
          <p:cNvSpPr>
            <a:spLocks noGrp="1"/>
          </p:cNvSpPr>
          <p:nvPr>
            <p:ph type="pic" sz="quarter" idx="11"/>
          </p:nvPr>
        </p:nvSpPr>
        <p:spPr>
          <a:xfrm>
            <a:off x="1" y="3125611"/>
            <a:ext cx="9143999" cy="2017889"/>
          </a:xfrm>
        </p:spPr>
        <p:txBody>
          <a:bodyPr/>
          <a:lstStyle/>
          <a:p>
            <a:endParaRPr lang="it-IT"/>
          </a:p>
        </p:txBody>
      </p:sp>
    </p:spTree>
    <p:extLst>
      <p:ext uri="{BB962C8B-B14F-4D97-AF65-F5344CB8AC3E}">
        <p14:creationId xmlns:p14="http://schemas.microsoft.com/office/powerpoint/2010/main" val="15902471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olo e testo">
    <p:spTree>
      <p:nvGrpSpPr>
        <p:cNvPr id="1" name=""/>
        <p:cNvGrpSpPr/>
        <p:nvPr/>
      </p:nvGrpSpPr>
      <p:grpSpPr>
        <a:xfrm>
          <a:off x="0" y="0"/>
          <a:ext cx="0" cy="0"/>
          <a:chOff x="0" y="0"/>
          <a:chExt cx="0" cy="0"/>
        </a:xfrm>
      </p:grpSpPr>
      <p:sp>
        <p:nvSpPr>
          <p:cNvPr id="11" name="Sottotitolo 2"/>
          <p:cNvSpPr>
            <a:spLocks noGrp="1"/>
          </p:cNvSpPr>
          <p:nvPr>
            <p:ph type="subTitle" idx="13" hasCustomPrompt="1"/>
          </p:nvPr>
        </p:nvSpPr>
        <p:spPr>
          <a:xfrm>
            <a:off x="433388" y="1781175"/>
            <a:ext cx="8239125" cy="956381"/>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
        <p:nvSpPr>
          <p:cNvPr id="4" name="Titolo 1"/>
          <p:cNvSpPr>
            <a:spLocks noGrp="1"/>
          </p:cNvSpPr>
          <p:nvPr>
            <p:ph type="ctrTitle" hasCustomPrompt="1"/>
          </p:nvPr>
        </p:nvSpPr>
        <p:spPr>
          <a:xfrm>
            <a:off x="329912" y="201136"/>
            <a:ext cx="6509279" cy="1102519"/>
          </a:xfrm>
        </p:spPr>
        <p:txBody>
          <a:bodyPr/>
          <a:lstStyle/>
          <a:p>
            <a:r>
              <a:rPr lang="it-IT" dirty="0"/>
              <a:t>FARE CLIC PER INSERIRE CONTENUTO</a:t>
            </a:r>
          </a:p>
        </p:txBody>
      </p:sp>
    </p:spTree>
    <p:extLst>
      <p:ext uri="{BB962C8B-B14F-4D97-AF65-F5344CB8AC3E}">
        <p14:creationId xmlns:p14="http://schemas.microsoft.com/office/powerpoint/2010/main" val="16801503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Titolo, grafico, oggetto">
    <p:spTree>
      <p:nvGrpSpPr>
        <p:cNvPr id="1" name=""/>
        <p:cNvGrpSpPr/>
        <p:nvPr/>
      </p:nvGrpSpPr>
      <p:grpSpPr>
        <a:xfrm>
          <a:off x="0" y="0"/>
          <a:ext cx="0" cy="0"/>
          <a:chOff x="0" y="0"/>
          <a:chExt cx="0" cy="0"/>
        </a:xfrm>
      </p:grpSpPr>
      <p:sp>
        <p:nvSpPr>
          <p:cNvPr id="2" name="Titolo 1"/>
          <p:cNvSpPr>
            <a:spLocks noGrp="1"/>
          </p:cNvSpPr>
          <p:nvPr>
            <p:ph type="title" hasCustomPrompt="1"/>
          </p:nvPr>
        </p:nvSpPr>
        <p:spPr/>
        <p:txBody>
          <a:bodyPr/>
          <a:lstStyle>
            <a:lvl1pPr>
              <a:defRPr/>
            </a:lvl1pPr>
          </a:lstStyle>
          <a:p>
            <a:r>
              <a:rPr lang="it-IT" dirty="0"/>
              <a:t>FARE CLIC PER INSERIRE CONTENUTO</a:t>
            </a:r>
          </a:p>
        </p:txBody>
      </p:sp>
      <p:sp>
        <p:nvSpPr>
          <p:cNvPr id="3" name="Segnaposto testo 2"/>
          <p:cNvSpPr>
            <a:spLocks noGrp="1"/>
          </p:cNvSpPr>
          <p:nvPr>
            <p:ph type="body" idx="1" hasCustomPrompt="1"/>
          </p:nvPr>
        </p:nvSpPr>
        <p:spPr>
          <a:xfrm>
            <a:off x="457200" y="1781175"/>
            <a:ext cx="4040188" cy="479822"/>
          </a:xfrm>
        </p:spPr>
        <p:txBody>
          <a:bodyPr anchor="b">
            <a:normAutofit/>
          </a:bodyPr>
          <a:lstStyle>
            <a:lvl1pPr marL="0" indent="0">
              <a:buNone/>
              <a:defRPr sz="1400" b="0">
                <a:solidFill>
                  <a:srgbClr val="7F7F7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dirty="0"/>
              <a:t>Fare clic per inserire contenuto</a:t>
            </a:r>
          </a:p>
          <a:p>
            <a:endParaRPr lang="it-IT" dirty="0"/>
          </a:p>
        </p:txBody>
      </p:sp>
      <p:sp>
        <p:nvSpPr>
          <p:cNvPr id="4" name="Segnaposto contenuto 3"/>
          <p:cNvSpPr>
            <a:spLocks noGrp="1"/>
          </p:cNvSpPr>
          <p:nvPr>
            <p:ph sz="half" idx="2"/>
          </p:nvPr>
        </p:nvSpPr>
        <p:spPr>
          <a:xfrm>
            <a:off x="457200" y="2229556"/>
            <a:ext cx="4040188" cy="236506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it-IT" dirty="0"/>
          </a:p>
        </p:txBody>
      </p:sp>
      <p:sp>
        <p:nvSpPr>
          <p:cNvPr id="5" name="Segnaposto testo 4"/>
          <p:cNvSpPr>
            <a:spLocks noGrp="1"/>
          </p:cNvSpPr>
          <p:nvPr>
            <p:ph type="body" sz="quarter" idx="3" hasCustomPrompt="1"/>
          </p:nvPr>
        </p:nvSpPr>
        <p:spPr>
          <a:xfrm>
            <a:off x="4645026" y="1781175"/>
            <a:ext cx="4041775" cy="479822"/>
          </a:xfrm>
        </p:spPr>
        <p:txBody>
          <a:bodyPr anchor="b">
            <a:normAutofit/>
          </a:bodyPr>
          <a:lstStyle>
            <a:lvl1pPr marL="0" indent="0">
              <a:buNone/>
              <a:defRPr sz="1400" b="0">
                <a:solidFill>
                  <a:srgbClr val="7F7F7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dirty="0"/>
              <a:t>Fare clic per inserire contenuto</a:t>
            </a:r>
          </a:p>
          <a:p>
            <a:endParaRPr lang="it-IT" dirty="0"/>
          </a:p>
        </p:txBody>
      </p:sp>
      <p:sp>
        <p:nvSpPr>
          <p:cNvPr id="6" name="Segnaposto contenuto 5"/>
          <p:cNvSpPr>
            <a:spLocks noGrp="1"/>
          </p:cNvSpPr>
          <p:nvPr>
            <p:ph sz="quarter" idx="4"/>
          </p:nvPr>
        </p:nvSpPr>
        <p:spPr>
          <a:xfrm>
            <a:off x="4645026" y="2229556"/>
            <a:ext cx="4041775" cy="236506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it-IT" dirty="0"/>
          </a:p>
        </p:txBody>
      </p:sp>
    </p:spTree>
    <p:extLst>
      <p:ext uri="{BB962C8B-B14F-4D97-AF65-F5344CB8AC3E}">
        <p14:creationId xmlns:p14="http://schemas.microsoft.com/office/powerpoint/2010/main" val="1466932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olo, testo e immagine estesa">
    <p:spTree>
      <p:nvGrpSpPr>
        <p:cNvPr id="1" name=""/>
        <p:cNvGrpSpPr/>
        <p:nvPr/>
      </p:nvGrpSpPr>
      <p:grpSpPr>
        <a:xfrm>
          <a:off x="0" y="0"/>
          <a:ext cx="0" cy="0"/>
          <a:chOff x="0" y="0"/>
          <a:chExt cx="0" cy="0"/>
        </a:xfrm>
      </p:grpSpPr>
      <p:sp>
        <p:nvSpPr>
          <p:cNvPr id="7" name="Titolo 1"/>
          <p:cNvSpPr>
            <a:spLocks noGrp="1"/>
          </p:cNvSpPr>
          <p:nvPr>
            <p:ph type="ctrTitle" hasCustomPrompt="1"/>
          </p:nvPr>
        </p:nvSpPr>
        <p:spPr>
          <a:xfrm>
            <a:off x="329912" y="201136"/>
            <a:ext cx="6509279" cy="1102519"/>
          </a:xfrm>
        </p:spPr>
        <p:txBody>
          <a:bodyPr/>
          <a:lstStyle>
            <a:lvl1pPr>
              <a:defRPr/>
            </a:lvl1pPr>
          </a:lstStyle>
          <a:p>
            <a:r>
              <a:rPr lang="it-IT" dirty="0"/>
              <a:t>FARE CLIC PER INSERIRE CONTENUTO</a:t>
            </a:r>
          </a:p>
        </p:txBody>
      </p:sp>
      <p:sp>
        <p:nvSpPr>
          <p:cNvPr id="8" name="Sottotitolo 2"/>
          <p:cNvSpPr>
            <a:spLocks noGrp="1"/>
          </p:cNvSpPr>
          <p:nvPr>
            <p:ph type="subTitle" idx="10" hasCustomPrompt="1"/>
          </p:nvPr>
        </p:nvSpPr>
        <p:spPr>
          <a:xfrm>
            <a:off x="433388" y="1781175"/>
            <a:ext cx="8239125" cy="956381"/>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
        <p:nvSpPr>
          <p:cNvPr id="12" name="Segnaposto immagine 11"/>
          <p:cNvSpPr>
            <a:spLocks noGrp="1"/>
          </p:cNvSpPr>
          <p:nvPr>
            <p:ph type="pic" sz="quarter" idx="11"/>
          </p:nvPr>
        </p:nvSpPr>
        <p:spPr>
          <a:xfrm>
            <a:off x="1" y="3125611"/>
            <a:ext cx="9143999" cy="2017889"/>
          </a:xfrm>
        </p:spPr>
        <p:txBody>
          <a:bodyPr/>
          <a:lstStyle/>
          <a:p>
            <a:endParaRPr lang="it-IT"/>
          </a:p>
        </p:txBody>
      </p:sp>
    </p:spTree>
    <p:extLst>
      <p:ext uri="{BB962C8B-B14F-4D97-AF65-F5344CB8AC3E}">
        <p14:creationId xmlns:p14="http://schemas.microsoft.com/office/powerpoint/2010/main" val="168327547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ondo colorato">
    <p:bg>
      <p:bgPr>
        <a:solidFill>
          <a:srgbClr val="8292CA"/>
        </a:solidFill>
        <a:effectLst/>
      </p:bgPr>
    </p:bg>
    <p:spTree>
      <p:nvGrpSpPr>
        <p:cNvPr id="1" name=""/>
        <p:cNvGrpSpPr/>
        <p:nvPr/>
      </p:nvGrpSpPr>
      <p:grpSpPr>
        <a:xfrm>
          <a:off x="0" y="0"/>
          <a:ext cx="0" cy="0"/>
          <a:chOff x="0" y="0"/>
          <a:chExt cx="0" cy="0"/>
        </a:xfrm>
      </p:grpSpPr>
      <p:sp>
        <p:nvSpPr>
          <p:cNvPr id="2" name="Titolo 1"/>
          <p:cNvSpPr>
            <a:spLocks noGrp="1"/>
          </p:cNvSpPr>
          <p:nvPr>
            <p:ph type="title" hasCustomPrompt="1"/>
          </p:nvPr>
        </p:nvSpPr>
        <p:spPr/>
        <p:txBody>
          <a:bodyPr/>
          <a:lstStyle/>
          <a:p>
            <a:r>
              <a:rPr lang="it-IT" dirty="0"/>
              <a:t>FARE CLIC PER INSERIRE CONTENUTO</a:t>
            </a:r>
          </a:p>
        </p:txBody>
      </p:sp>
      <p:sp>
        <p:nvSpPr>
          <p:cNvPr id="6" name="Sottotitolo 2"/>
          <p:cNvSpPr>
            <a:spLocks noGrp="1"/>
          </p:cNvSpPr>
          <p:nvPr>
            <p:ph type="subTitle" idx="13" hasCustomPrompt="1"/>
          </p:nvPr>
        </p:nvSpPr>
        <p:spPr>
          <a:xfrm>
            <a:off x="433388" y="1781175"/>
            <a:ext cx="8239125" cy="956381"/>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Tree>
    <p:extLst>
      <p:ext uri="{BB962C8B-B14F-4D97-AF65-F5344CB8AC3E}">
        <p14:creationId xmlns:p14="http://schemas.microsoft.com/office/powerpoint/2010/main" val="5209934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olo e immagine">
    <p:spTree>
      <p:nvGrpSpPr>
        <p:cNvPr id="1" name=""/>
        <p:cNvGrpSpPr/>
        <p:nvPr/>
      </p:nvGrpSpPr>
      <p:grpSpPr>
        <a:xfrm>
          <a:off x="0" y="0"/>
          <a:ext cx="0" cy="0"/>
          <a:chOff x="0" y="0"/>
          <a:chExt cx="0" cy="0"/>
        </a:xfrm>
      </p:grpSpPr>
      <p:sp>
        <p:nvSpPr>
          <p:cNvPr id="3" name="Segnaposto immagine 2"/>
          <p:cNvSpPr>
            <a:spLocks noGrp="1"/>
          </p:cNvSpPr>
          <p:nvPr>
            <p:ph type="pic" idx="1"/>
          </p:nvPr>
        </p:nvSpPr>
        <p:spPr>
          <a:xfrm>
            <a:off x="0" y="1467556"/>
            <a:ext cx="9144000" cy="367594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dirty="0"/>
          </a:p>
        </p:txBody>
      </p:sp>
      <p:sp>
        <p:nvSpPr>
          <p:cNvPr id="8" name="Titolo 1"/>
          <p:cNvSpPr>
            <a:spLocks noGrp="1"/>
          </p:cNvSpPr>
          <p:nvPr>
            <p:ph type="title" hasCustomPrompt="1"/>
          </p:nvPr>
        </p:nvSpPr>
        <p:spPr>
          <a:xfrm>
            <a:off x="457201" y="344267"/>
            <a:ext cx="6730059" cy="857250"/>
          </a:xfrm>
        </p:spPr>
        <p:txBody>
          <a:bodyPr/>
          <a:lstStyle/>
          <a:p>
            <a:r>
              <a:rPr lang="it-IT" dirty="0"/>
              <a:t>FARE CLIC PER INSERIRE CONTENUTO</a:t>
            </a:r>
          </a:p>
        </p:txBody>
      </p:sp>
    </p:spTree>
    <p:extLst>
      <p:ext uri="{BB962C8B-B14F-4D97-AF65-F5344CB8AC3E}">
        <p14:creationId xmlns:p14="http://schemas.microsoft.com/office/powerpoint/2010/main" val="28273332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olo piccolo e immagine">
    <p:spTree>
      <p:nvGrpSpPr>
        <p:cNvPr id="1" name=""/>
        <p:cNvGrpSpPr/>
        <p:nvPr/>
      </p:nvGrpSpPr>
      <p:grpSpPr>
        <a:xfrm>
          <a:off x="0" y="0"/>
          <a:ext cx="0" cy="0"/>
          <a:chOff x="0" y="0"/>
          <a:chExt cx="0" cy="0"/>
        </a:xfrm>
      </p:grpSpPr>
      <p:sp>
        <p:nvSpPr>
          <p:cNvPr id="3" name="Segnaposto immagine 2"/>
          <p:cNvSpPr>
            <a:spLocks noGrp="1"/>
          </p:cNvSpPr>
          <p:nvPr>
            <p:ph type="pic" idx="1"/>
          </p:nvPr>
        </p:nvSpPr>
        <p:spPr>
          <a:xfrm>
            <a:off x="0" y="1467556"/>
            <a:ext cx="9144000" cy="367594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8" name="Titolo 1"/>
          <p:cNvSpPr>
            <a:spLocks noGrp="1"/>
          </p:cNvSpPr>
          <p:nvPr>
            <p:ph type="title" hasCustomPrompt="1"/>
          </p:nvPr>
        </p:nvSpPr>
        <p:spPr>
          <a:xfrm>
            <a:off x="457201" y="344267"/>
            <a:ext cx="6730059" cy="857250"/>
          </a:xfrm>
        </p:spPr>
        <p:txBody>
          <a:bodyPr>
            <a:normAutofit/>
          </a:bodyPr>
          <a:lstStyle>
            <a:lvl1pPr>
              <a:defRPr sz="3200"/>
            </a:lvl1pPr>
          </a:lstStyle>
          <a:p>
            <a:r>
              <a:rPr lang="it-IT" dirty="0"/>
              <a:t>FARE CLIC PER INSERIRE CONTENUTO</a:t>
            </a:r>
          </a:p>
        </p:txBody>
      </p:sp>
    </p:spTree>
    <p:extLst>
      <p:ext uri="{BB962C8B-B14F-4D97-AF65-F5344CB8AC3E}">
        <p14:creationId xmlns:p14="http://schemas.microsoft.com/office/powerpoint/2010/main" val="192768395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olo">
    <p:bg>
      <p:bgPr>
        <a:solidFill>
          <a:srgbClr val="006F98"/>
        </a:solidFill>
        <a:effectLst/>
      </p:bgPr>
    </p:bg>
    <p:spTree>
      <p:nvGrpSpPr>
        <p:cNvPr id="1" name=""/>
        <p:cNvGrpSpPr/>
        <p:nvPr/>
      </p:nvGrpSpPr>
      <p:grpSpPr>
        <a:xfrm>
          <a:off x="0" y="0"/>
          <a:ext cx="0" cy="0"/>
          <a:chOff x="0" y="0"/>
          <a:chExt cx="0" cy="0"/>
        </a:xfrm>
      </p:grpSpPr>
      <p:sp>
        <p:nvSpPr>
          <p:cNvPr id="12" name="Rettangolo 11"/>
          <p:cNvSpPr/>
          <p:nvPr userDrawn="1"/>
        </p:nvSpPr>
        <p:spPr>
          <a:xfrm>
            <a:off x="6057900" y="346472"/>
            <a:ext cx="2692400" cy="809625"/>
          </a:xfrm>
          <a:prstGeom prst="rect">
            <a:avLst/>
          </a:prstGeom>
          <a:solidFill>
            <a:srgbClr val="006F9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7" name="Segnaposto testo 13"/>
          <p:cNvSpPr>
            <a:spLocks noGrp="1"/>
          </p:cNvSpPr>
          <p:nvPr>
            <p:ph type="body" sz="quarter" idx="10" hasCustomPrompt="1"/>
          </p:nvPr>
        </p:nvSpPr>
        <p:spPr>
          <a:xfrm>
            <a:off x="372535" y="1547417"/>
            <a:ext cx="7687733" cy="865583"/>
          </a:xfrm>
          <a:prstGeom prst="rect">
            <a:avLst/>
          </a:prstGeom>
        </p:spPr>
        <p:txBody>
          <a:bodyPr vert="horz">
            <a:normAutofit/>
          </a:bodyPr>
          <a:lstStyle>
            <a:lvl1pPr marL="3175" indent="-3175">
              <a:buNone/>
              <a:defRPr sz="3200">
                <a:solidFill>
                  <a:schemeClr val="bg1"/>
                </a:solidFill>
                <a:latin typeface="Arial"/>
                <a:ea typeface="Arial"/>
                <a:cs typeface="Arial"/>
              </a:defRPr>
            </a:lvl1pPr>
            <a:lvl2pPr>
              <a:buNone/>
              <a:defRPr>
                <a:latin typeface="Arial"/>
                <a:cs typeface="Arial"/>
              </a:defRPr>
            </a:lvl2pPr>
            <a:lvl3pPr>
              <a:buNone/>
              <a:defRPr>
                <a:latin typeface="Arial"/>
                <a:cs typeface="Arial"/>
              </a:defRPr>
            </a:lvl3pPr>
            <a:lvl4pPr>
              <a:buNone/>
              <a:defRPr>
                <a:latin typeface="Arial"/>
                <a:cs typeface="Arial"/>
              </a:defRPr>
            </a:lvl4pPr>
            <a:lvl5pPr>
              <a:buNone/>
              <a:defRPr>
                <a:latin typeface="Arial"/>
                <a:cs typeface="Arial"/>
              </a:defRPr>
            </a:lvl5pPr>
          </a:lstStyle>
          <a:p>
            <a:pPr lvl="0"/>
            <a:r>
              <a:rPr lang="it-IT" dirty="0"/>
              <a:t>FARE CLIC PER INSERIRE CONTENUTO</a:t>
            </a:r>
          </a:p>
        </p:txBody>
      </p:sp>
      <p:sp>
        <p:nvSpPr>
          <p:cNvPr id="13" name="Rettangolo 12"/>
          <p:cNvSpPr/>
          <p:nvPr userDrawn="1"/>
        </p:nvSpPr>
        <p:spPr>
          <a:xfrm>
            <a:off x="6057900" y="461963"/>
            <a:ext cx="2692400" cy="1079500"/>
          </a:xfrm>
          <a:prstGeom prst="rect">
            <a:avLst/>
          </a:prstGeom>
          <a:solidFill>
            <a:srgbClr val="006F9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14" name="Immagine 1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8150" y="506678"/>
            <a:ext cx="1541462" cy="77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Immagine 1" descr="righe-bianche-2.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304360" y="0"/>
            <a:ext cx="283964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Immagine 15"/>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8150" y="506678"/>
            <a:ext cx="1541462" cy="77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30552140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olo, testo e immagine laterale">
    <p:spTree>
      <p:nvGrpSpPr>
        <p:cNvPr id="1" name=""/>
        <p:cNvGrpSpPr/>
        <p:nvPr/>
      </p:nvGrpSpPr>
      <p:grpSpPr>
        <a:xfrm>
          <a:off x="0" y="0"/>
          <a:ext cx="0" cy="0"/>
          <a:chOff x="0" y="0"/>
          <a:chExt cx="0" cy="0"/>
        </a:xfrm>
      </p:grpSpPr>
      <p:sp>
        <p:nvSpPr>
          <p:cNvPr id="3" name="Segnaposto contenuto 2"/>
          <p:cNvSpPr>
            <a:spLocks noGrp="1"/>
          </p:cNvSpPr>
          <p:nvPr>
            <p:ph idx="1"/>
          </p:nvPr>
        </p:nvSpPr>
        <p:spPr>
          <a:xfrm>
            <a:off x="5080001" y="1463676"/>
            <a:ext cx="4064000" cy="3679825"/>
          </a:xfrm>
        </p:spPr>
        <p:txBody>
          <a:bodyPr/>
          <a:lstStyle/>
          <a:p>
            <a:pPr lvl="0"/>
            <a:endParaRPr lang="it-IT" dirty="0"/>
          </a:p>
        </p:txBody>
      </p:sp>
      <p:sp>
        <p:nvSpPr>
          <p:cNvPr id="7" name="Titolo 1"/>
          <p:cNvSpPr>
            <a:spLocks noGrp="1"/>
          </p:cNvSpPr>
          <p:nvPr>
            <p:ph type="ctrTitle" hasCustomPrompt="1"/>
          </p:nvPr>
        </p:nvSpPr>
        <p:spPr>
          <a:xfrm>
            <a:off x="329912" y="201136"/>
            <a:ext cx="6509279" cy="1102519"/>
          </a:xfrm>
        </p:spPr>
        <p:txBody>
          <a:bodyPr/>
          <a:lstStyle/>
          <a:p>
            <a:r>
              <a:rPr lang="it-IT" dirty="0"/>
              <a:t>FARE CLIC PER INSERIRE CONTENUTO</a:t>
            </a:r>
          </a:p>
        </p:txBody>
      </p:sp>
      <p:sp>
        <p:nvSpPr>
          <p:cNvPr id="8" name="Sottotitolo 2"/>
          <p:cNvSpPr>
            <a:spLocks noGrp="1"/>
          </p:cNvSpPr>
          <p:nvPr>
            <p:ph type="subTitle" idx="10" hasCustomPrompt="1"/>
          </p:nvPr>
        </p:nvSpPr>
        <p:spPr>
          <a:xfrm>
            <a:off x="433388" y="1781175"/>
            <a:ext cx="4383206" cy="2233436"/>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Tree>
    <p:extLst>
      <p:ext uri="{BB962C8B-B14F-4D97-AF65-F5344CB8AC3E}">
        <p14:creationId xmlns:p14="http://schemas.microsoft.com/office/powerpoint/2010/main" val="16765044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olo, testo e immagine estesa">
    <p:spTree>
      <p:nvGrpSpPr>
        <p:cNvPr id="1" name=""/>
        <p:cNvGrpSpPr/>
        <p:nvPr/>
      </p:nvGrpSpPr>
      <p:grpSpPr>
        <a:xfrm>
          <a:off x="0" y="0"/>
          <a:ext cx="0" cy="0"/>
          <a:chOff x="0" y="0"/>
          <a:chExt cx="0" cy="0"/>
        </a:xfrm>
      </p:grpSpPr>
      <p:sp>
        <p:nvSpPr>
          <p:cNvPr id="7" name="Titolo 1"/>
          <p:cNvSpPr>
            <a:spLocks noGrp="1"/>
          </p:cNvSpPr>
          <p:nvPr>
            <p:ph type="ctrTitle" hasCustomPrompt="1"/>
          </p:nvPr>
        </p:nvSpPr>
        <p:spPr>
          <a:xfrm>
            <a:off x="329912" y="201136"/>
            <a:ext cx="6509279" cy="1102519"/>
          </a:xfrm>
        </p:spPr>
        <p:txBody>
          <a:bodyPr/>
          <a:lstStyle/>
          <a:p>
            <a:r>
              <a:rPr lang="it-IT" dirty="0"/>
              <a:t>FARE CLIC PER INSERIRE CONTENUTO</a:t>
            </a:r>
          </a:p>
        </p:txBody>
      </p:sp>
      <p:sp>
        <p:nvSpPr>
          <p:cNvPr id="8" name="Sottotitolo 2"/>
          <p:cNvSpPr>
            <a:spLocks noGrp="1"/>
          </p:cNvSpPr>
          <p:nvPr>
            <p:ph type="subTitle" idx="10" hasCustomPrompt="1"/>
          </p:nvPr>
        </p:nvSpPr>
        <p:spPr>
          <a:xfrm>
            <a:off x="433388" y="1781175"/>
            <a:ext cx="8239125" cy="956381"/>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
        <p:nvSpPr>
          <p:cNvPr id="12" name="Segnaposto immagine 11"/>
          <p:cNvSpPr>
            <a:spLocks noGrp="1"/>
          </p:cNvSpPr>
          <p:nvPr>
            <p:ph type="pic" sz="quarter" idx="11"/>
          </p:nvPr>
        </p:nvSpPr>
        <p:spPr>
          <a:xfrm>
            <a:off x="1" y="3125611"/>
            <a:ext cx="9143999" cy="2017889"/>
          </a:xfrm>
        </p:spPr>
        <p:txBody>
          <a:bodyPr/>
          <a:lstStyle/>
          <a:p>
            <a:endParaRPr lang="it-IT"/>
          </a:p>
        </p:txBody>
      </p:sp>
    </p:spTree>
    <p:extLst>
      <p:ext uri="{BB962C8B-B14F-4D97-AF65-F5344CB8AC3E}">
        <p14:creationId xmlns:p14="http://schemas.microsoft.com/office/powerpoint/2010/main" val="21531992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olo e testo">
    <p:spTree>
      <p:nvGrpSpPr>
        <p:cNvPr id="1" name=""/>
        <p:cNvGrpSpPr/>
        <p:nvPr/>
      </p:nvGrpSpPr>
      <p:grpSpPr>
        <a:xfrm>
          <a:off x="0" y="0"/>
          <a:ext cx="0" cy="0"/>
          <a:chOff x="0" y="0"/>
          <a:chExt cx="0" cy="0"/>
        </a:xfrm>
      </p:grpSpPr>
      <p:sp>
        <p:nvSpPr>
          <p:cNvPr id="11" name="Sottotitolo 2"/>
          <p:cNvSpPr>
            <a:spLocks noGrp="1"/>
          </p:cNvSpPr>
          <p:nvPr>
            <p:ph type="subTitle" idx="13" hasCustomPrompt="1"/>
          </p:nvPr>
        </p:nvSpPr>
        <p:spPr>
          <a:xfrm>
            <a:off x="433388" y="1781175"/>
            <a:ext cx="8239125" cy="956381"/>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
        <p:nvSpPr>
          <p:cNvPr id="4" name="Titolo 1"/>
          <p:cNvSpPr>
            <a:spLocks noGrp="1"/>
          </p:cNvSpPr>
          <p:nvPr>
            <p:ph type="ctrTitle" hasCustomPrompt="1"/>
          </p:nvPr>
        </p:nvSpPr>
        <p:spPr>
          <a:xfrm>
            <a:off x="329912" y="201136"/>
            <a:ext cx="6509279" cy="1102519"/>
          </a:xfrm>
        </p:spPr>
        <p:txBody>
          <a:bodyPr/>
          <a:lstStyle/>
          <a:p>
            <a:r>
              <a:rPr lang="it-IT" dirty="0"/>
              <a:t>FARE CLIC PER INSERIRE CONTENUTO</a:t>
            </a:r>
          </a:p>
        </p:txBody>
      </p:sp>
    </p:spTree>
    <p:extLst>
      <p:ext uri="{BB962C8B-B14F-4D97-AF65-F5344CB8AC3E}">
        <p14:creationId xmlns:p14="http://schemas.microsoft.com/office/powerpoint/2010/main" val="404210152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Titolo, oggetto, grafico">
    <p:spTree>
      <p:nvGrpSpPr>
        <p:cNvPr id="1" name=""/>
        <p:cNvGrpSpPr/>
        <p:nvPr/>
      </p:nvGrpSpPr>
      <p:grpSpPr>
        <a:xfrm>
          <a:off x="0" y="0"/>
          <a:ext cx="0" cy="0"/>
          <a:chOff x="0" y="0"/>
          <a:chExt cx="0" cy="0"/>
        </a:xfrm>
      </p:grpSpPr>
      <p:sp>
        <p:nvSpPr>
          <p:cNvPr id="2" name="Titolo 1"/>
          <p:cNvSpPr>
            <a:spLocks noGrp="1"/>
          </p:cNvSpPr>
          <p:nvPr>
            <p:ph type="title" hasCustomPrompt="1"/>
          </p:nvPr>
        </p:nvSpPr>
        <p:spPr/>
        <p:txBody>
          <a:bodyPr/>
          <a:lstStyle>
            <a:lvl1pPr>
              <a:defRPr/>
            </a:lvl1pPr>
          </a:lstStyle>
          <a:p>
            <a:r>
              <a:rPr lang="it-IT" dirty="0"/>
              <a:t>FARE CLIC PER INSERIRE CONTENUTO</a:t>
            </a:r>
          </a:p>
        </p:txBody>
      </p:sp>
      <p:sp>
        <p:nvSpPr>
          <p:cNvPr id="3" name="Segnaposto testo 2"/>
          <p:cNvSpPr>
            <a:spLocks noGrp="1"/>
          </p:cNvSpPr>
          <p:nvPr>
            <p:ph type="body" idx="1" hasCustomPrompt="1"/>
          </p:nvPr>
        </p:nvSpPr>
        <p:spPr>
          <a:xfrm>
            <a:off x="457200" y="1781175"/>
            <a:ext cx="4040188" cy="479822"/>
          </a:xfrm>
        </p:spPr>
        <p:txBody>
          <a:bodyPr anchor="b">
            <a:normAutofit/>
          </a:bodyPr>
          <a:lstStyle>
            <a:lvl1pPr marL="0" indent="0">
              <a:buNone/>
              <a:defRPr sz="1400" b="0">
                <a:solidFill>
                  <a:srgbClr val="7F7F7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dirty="0"/>
              <a:t>Fare clic per inserire contenuto</a:t>
            </a:r>
          </a:p>
          <a:p>
            <a:endParaRPr lang="it-IT" dirty="0"/>
          </a:p>
        </p:txBody>
      </p:sp>
      <p:sp>
        <p:nvSpPr>
          <p:cNvPr id="4" name="Segnaposto contenuto 3"/>
          <p:cNvSpPr>
            <a:spLocks noGrp="1"/>
          </p:cNvSpPr>
          <p:nvPr>
            <p:ph sz="half" idx="2"/>
          </p:nvPr>
        </p:nvSpPr>
        <p:spPr>
          <a:xfrm>
            <a:off x="457200" y="2229556"/>
            <a:ext cx="4040188" cy="236506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it-IT" dirty="0"/>
          </a:p>
        </p:txBody>
      </p:sp>
      <p:sp>
        <p:nvSpPr>
          <p:cNvPr id="5" name="Segnaposto testo 4"/>
          <p:cNvSpPr>
            <a:spLocks noGrp="1"/>
          </p:cNvSpPr>
          <p:nvPr>
            <p:ph type="body" sz="quarter" idx="3" hasCustomPrompt="1"/>
          </p:nvPr>
        </p:nvSpPr>
        <p:spPr>
          <a:xfrm>
            <a:off x="4645026" y="1781175"/>
            <a:ext cx="4041775" cy="479822"/>
          </a:xfrm>
        </p:spPr>
        <p:txBody>
          <a:bodyPr anchor="b">
            <a:normAutofit/>
          </a:bodyPr>
          <a:lstStyle>
            <a:lvl1pPr marL="0" indent="0">
              <a:buNone/>
              <a:defRPr sz="1400" b="0">
                <a:solidFill>
                  <a:srgbClr val="7F7F7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dirty="0"/>
              <a:t>Fare clic per inserire contenuto</a:t>
            </a:r>
          </a:p>
          <a:p>
            <a:endParaRPr lang="it-IT" dirty="0"/>
          </a:p>
        </p:txBody>
      </p:sp>
      <p:sp>
        <p:nvSpPr>
          <p:cNvPr id="6" name="Segnaposto contenuto 5"/>
          <p:cNvSpPr>
            <a:spLocks noGrp="1"/>
          </p:cNvSpPr>
          <p:nvPr>
            <p:ph sz="quarter" idx="4"/>
          </p:nvPr>
        </p:nvSpPr>
        <p:spPr>
          <a:xfrm>
            <a:off x="4645026" y="2229556"/>
            <a:ext cx="4041775" cy="236506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it-IT" dirty="0"/>
          </a:p>
        </p:txBody>
      </p:sp>
    </p:spTree>
    <p:extLst>
      <p:ext uri="{BB962C8B-B14F-4D97-AF65-F5344CB8AC3E}">
        <p14:creationId xmlns:p14="http://schemas.microsoft.com/office/powerpoint/2010/main" val="7910321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ondo colorato">
    <p:bg>
      <p:bgPr>
        <a:solidFill>
          <a:srgbClr val="006F98"/>
        </a:solidFill>
        <a:effectLst/>
      </p:bgPr>
    </p:bg>
    <p:spTree>
      <p:nvGrpSpPr>
        <p:cNvPr id="1" name=""/>
        <p:cNvGrpSpPr/>
        <p:nvPr/>
      </p:nvGrpSpPr>
      <p:grpSpPr>
        <a:xfrm>
          <a:off x="0" y="0"/>
          <a:ext cx="0" cy="0"/>
          <a:chOff x="0" y="0"/>
          <a:chExt cx="0" cy="0"/>
        </a:xfrm>
      </p:grpSpPr>
      <p:sp>
        <p:nvSpPr>
          <p:cNvPr id="2" name="Titolo 1"/>
          <p:cNvSpPr>
            <a:spLocks noGrp="1"/>
          </p:cNvSpPr>
          <p:nvPr>
            <p:ph type="title" hasCustomPrompt="1"/>
          </p:nvPr>
        </p:nvSpPr>
        <p:spPr/>
        <p:txBody>
          <a:bodyPr/>
          <a:lstStyle/>
          <a:p>
            <a:r>
              <a:rPr lang="it-IT" dirty="0"/>
              <a:t>FARE CLIC PER INSERIRE CONTENUTO</a:t>
            </a:r>
          </a:p>
        </p:txBody>
      </p:sp>
      <p:sp>
        <p:nvSpPr>
          <p:cNvPr id="6" name="Sottotitolo 2"/>
          <p:cNvSpPr>
            <a:spLocks noGrp="1"/>
          </p:cNvSpPr>
          <p:nvPr>
            <p:ph type="subTitle" idx="13" hasCustomPrompt="1"/>
          </p:nvPr>
        </p:nvSpPr>
        <p:spPr>
          <a:xfrm>
            <a:off x="433388" y="1781175"/>
            <a:ext cx="8239125" cy="956381"/>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Tree>
    <p:extLst>
      <p:ext uri="{BB962C8B-B14F-4D97-AF65-F5344CB8AC3E}">
        <p14:creationId xmlns:p14="http://schemas.microsoft.com/office/powerpoint/2010/main" val="23857639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olo e immagine">
    <p:spTree>
      <p:nvGrpSpPr>
        <p:cNvPr id="1" name=""/>
        <p:cNvGrpSpPr/>
        <p:nvPr/>
      </p:nvGrpSpPr>
      <p:grpSpPr>
        <a:xfrm>
          <a:off x="0" y="0"/>
          <a:ext cx="0" cy="0"/>
          <a:chOff x="0" y="0"/>
          <a:chExt cx="0" cy="0"/>
        </a:xfrm>
      </p:grpSpPr>
      <p:sp>
        <p:nvSpPr>
          <p:cNvPr id="3" name="Segnaposto immagine 2"/>
          <p:cNvSpPr>
            <a:spLocks noGrp="1"/>
          </p:cNvSpPr>
          <p:nvPr>
            <p:ph type="pic" idx="1"/>
          </p:nvPr>
        </p:nvSpPr>
        <p:spPr>
          <a:xfrm>
            <a:off x="0" y="1467556"/>
            <a:ext cx="9144000" cy="367594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8" name="Titolo 1"/>
          <p:cNvSpPr>
            <a:spLocks noGrp="1"/>
          </p:cNvSpPr>
          <p:nvPr>
            <p:ph type="title" hasCustomPrompt="1"/>
          </p:nvPr>
        </p:nvSpPr>
        <p:spPr>
          <a:xfrm>
            <a:off x="457201" y="344267"/>
            <a:ext cx="6730059" cy="857250"/>
          </a:xfrm>
        </p:spPr>
        <p:txBody>
          <a:bodyPr/>
          <a:lstStyle/>
          <a:p>
            <a:r>
              <a:rPr lang="it-IT" dirty="0"/>
              <a:t>FARE CLIC PER INSERIRE CONTENUTO</a:t>
            </a:r>
          </a:p>
        </p:txBody>
      </p:sp>
    </p:spTree>
    <p:extLst>
      <p:ext uri="{BB962C8B-B14F-4D97-AF65-F5344CB8AC3E}">
        <p14:creationId xmlns:p14="http://schemas.microsoft.com/office/powerpoint/2010/main" val="15373047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olo, Testo esteso">
    <p:spTree>
      <p:nvGrpSpPr>
        <p:cNvPr id="1" name=""/>
        <p:cNvGrpSpPr/>
        <p:nvPr/>
      </p:nvGrpSpPr>
      <p:grpSpPr>
        <a:xfrm>
          <a:off x="0" y="0"/>
          <a:ext cx="0" cy="0"/>
          <a:chOff x="0" y="0"/>
          <a:chExt cx="0" cy="0"/>
        </a:xfrm>
      </p:grpSpPr>
      <p:sp>
        <p:nvSpPr>
          <p:cNvPr id="11" name="Sottotitolo 2"/>
          <p:cNvSpPr>
            <a:spLocks noGrp="1"/>
          </p:cNvSpPr>
          <p:nvPr>
            <p:ph type="subTitle" idx="13" hasCustomPrompt="1"/>
          </p:nvPr>
        </p:nvSpPr>
        <p:spPr>
          <a:xfrm>
            <a:off x="433388" y="1781175"/>
            <a:ext cx="8239125" cy="956381"/>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
        <p:nvSpPr>
          <p:cNvPr id="6" name="Titolo 1"/>
          <p:cNvSpPr>
            <a:spLocks noGrp="1"/>
          </p:cNvSpPr>
          <p:nvPr>
            <p:ph type="ctrTitle" hasCustomPrompt="1"/>
          </p:nvPr>
        </p:nvSpPr>
        <p:spPr>
          <a:xfrm>
            <a:off x="329912" y="201136"/>
            <a:ext cx="6509279" cy="1102519"/>
          </a:xfrm>
        </p:spPr>
        <p:txBody>
          <a:bodyPr/>
          <a:lstStyle>
            <a:lvl1pPr>
              <a:defRPr baseline="0"/>
            </a:lvl1pPr>
          </a:lstStyle>
          <a:p>
            <a:r>
              <a:rPr lang="it-IT" dirty="0"/>
              <a:t>FARE CLIC PER INSERIRE CONTENUTO</a:t>
            </a:r>
          </a:p>
        </p:txBody>
      </p:sp>
    </p:spTree>
    <p:extLst>
      <p:ext uri="{BB962C8B-B14F-4D97-AF65-F5344CB8AC3E}">
        <p14:creationId xmlns:p14="http://schemas.microsoft.com/office/powerpoint/2010/main" val="341800951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olo piccolo e immagine">
    <p:spTree>
      <p:nvGrpSpPr>
        <p:cNvPr id="1" name=""/>
        <p:cNvGrpSpPr/>
        <p:nvPr/>
      </p:nvGrpSpPr>
      <p:grpSpPr>
        <a:xfrm>
          <a:off x="0" y="0"/>
          <a:ext cx="0" cy="0"/>
          <a:chOff x="0" y="0"/>
          <a:chExt cx="0" cy="0"/>
        </a:xfrm>
      </p:grpSpPr>
      <p:sp>
        <p:nvSpPr>
          <p:cNvPr id="3" name="Segnaposto immagine 2"/>
          <p:cNvSpPr>
            <a:spLocks noGrp="1"/>
          </p:cNvSpPr>
          <p:nvPr>
            <p:ph type="pic" idx="1"/>
          </p:nvPr>
        </p:nvSpPr>
        <p:spPr>
          <a:xfrm>
            <a:off x="0" y="1467556"/>
            <a:ext cx="9144000" cy="367594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8" name="Titolo 1"/>
          <p:cNvSpPr>
            <a:spLocks noGrp="1"/>
          </p:cNvSpPr>
          <p:nvPr>
            <p:ph type="title" hasCustomPrompt="1"/>
          </p:nvPr>
        </p:nvSpPr>
        <p:spPr>
          <a:xfrm>
            <a:off x="457201" y="344267"/>
            <a:ext cx="6730059" cy="857250"/>
          </a:xfrm>
        </p:spPr>
        <p:txBody>
          <a:bodyPr>
            <a:normAutofit/>
          </a:bodyPr>
          <a:lstStyle>
            <a:lvl1pPr>
              <a:defRPr sz="3200"/>
            </a:lvl1pPr>
          </a:lstStyle>
          <a:p>
            <a:r>
              <a:rPr lang="it-IT" dirty="0"/>
              <a:t>FARE CLIC PER INSERIRE CONTENUTO</a:t>
            </a:r>
          </a:p>
        </p:txBody>
      </p:sp>
    </p:spTree>
    <p:extLst>
      <p:ext uri="{BB962C8B-B14F-4D97-AF65-F5344CB8AC3E}">
        <p14:creationId xmlns:p14="http://schemas.microsoft.com/office/powerpoint/2010/main" val="12351876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olo">
    <p:bg>
      <p:bgPr>
        <a:solidFill>
          <a:srgbClr val="F18A00"/>
        </a:solidFill>
        <a:effectLst/>
      </p:bgPr>
    </p:bg>
    <p:spTree>
      <p:nvGrpSpPr>
        <p:cNvPr id="1" name=""/>
        <p:cNvGrpSpPr/>
        <p:nvPr/>
      </p:nvGrpSpPr>
      <p:grpSpPr>
        <a:xfrm>
          <a:off x="0" y="0"/>
          <a:ext cx="0" cy="0"/>
          <a:chOff x="0" y="0"/>
          <a:chExt cx="0" cy="0"/>
        </a:xfrm>
      </p:grpSpPr>
      <p:sp>
        <p:nvSpPr>
          <p:cNvPr id="12" name="Rettangolo 11"/>
          <p:cNvSpPr/>
          <p:nvPr userDrawn="1"/>
        </p:nvSpPr>
        <p:spPr>
          <a:xfrm>
            <a:off x="6057900" y="346472"/>
            <a:ext cx="2692400" cy="809625"/>
          </a:xfrm>
          <a:prstGeom prst="rect">
            <a:avLst/>
          </a:prstGeom>
          <a:solidFill>
            <a:srgbClr val="F18A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7" name="Segnaposto testo 13"/>
          <p:cNvSpPr>
            <a:spLocks noGrp="1"/>
          </p:cNvSpPr>
          <p:nvPr>
            <p:ph type="body" sz="quarter" idx="10" hasCustomPrompt="1"/>
          </p:nvPr>
        </p:nvSpPr>
        <p:spPr>
          <a:xfrm>
            <a:off x="372535" y="1547417"/>
            <a:ext cx="7687733" cy="865583"/>
          </a:xfrm>
          <a:prstGeom prst="rect">
            <a:avLst/>
          </a:prstGeom>
        </p:spPr>
        <p:txBody>
          <a:bodyPr vert="horz">
            <a:normAutofit/>
          </a:bodyPr>
          <a:lstStyle>
            <a:lvl1pPr marL="3175" indent="-3175">
              <a:buNone/>
              <a:defRPr sz="3200">
                <a:solidFill>
                  <a:schemeClr val="bg1"/>
                </a:solidFill>
                <a:latin typeface="Arial"/>
                <a:ea typeface="Arial"/>
                <a:cs typeface="Arial"/>
              </a:defRPr>
            </a:lvl1pPr>
            <a:lvl2pPr>
              <a:buNone/>
              <a:defRPr>
                <a:latin typeface="Arial"/>
                <a:cs typeface="Arial"/>
              </a:defRPr>
            </a:lvl2pPr>
            <a:lvl3pPr>
              <a:buNone/>
              <a:defRPr>
                <a:latin typeface="Arial"/>
                <a:cs typeface="Arial"/>
              </a:defRPr>
            </a:lvl3pPr>
            <a:lvl4pPr>
              <a:buNone/>
              <a:defRPr>
                <a:latin typeface="Arial"/>
                <a:cs typeface="Arial"/>
              </a:defRPr>
            </a:lvl4pPr>
            <a:lvl5pPr>
              <a:buNone/>
              <a:defRPr>
                <a:latin typeface="Arial"/>
                <a:cs typeface="Arial"/>
              </a:defRPr>
            </a:lvl5pPr>
          </a:lstStyle>
          <a:p>
            <a:pPr lvl="0"/>
            <a:r>
              <a:rPr lang="it-IT" dirty="0"/>
              <a:t>FARE CLIC PER INSERIRE CONTENUTO</a:t>
            </a:r>
          </a:p>
        </p:txBody>
      </p:sp>
      <p:sp>
        <p:nvSpPr>
          <p:cNvPr id="13" name="Rettangolo 12"/>
          <p:cNvSpPr/>
          <p:nvPr userDrawn="1"/>
        </p:nvSpPr>
        <p:spPr>
          <a:xfrm>
            <a:off x="6057900" y="461963"/>
            <a:ext cx="2692400" cy="1079500"/>
          </a:xfrm>
          <a:prstGeom prst="rect">
            <a:avLst/>
          </a:prstGeom>
          <a:solidFill>
            <a:srgbClr val="F18A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14" name="Immagine 1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8150" y="506678"/>
            <a:ext cx="1541462" cy="77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Immagine 1" descr="righe-bianche-2.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304360" y="0"/>
            <a:ext cx="283964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Immagine 15"/>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8150" y="506678"/>
            <a:ext cx="1541462" cy="77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6957073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olo, testo e immagine laterale">
    <p:spTree>
      <p:nvGrpSpPr>
        <p:cNvPr id="1" name=""/>
        <p:cNvGrpSpPr/>
        <p:nvPr/>
      </p:nvGrpSpPr>
      <p:grpSpPr>
        <a:xfrm>
          <a:off x="0" y="0"/>
          <a:ext cx="0" cy="0"/>
          <a:chOff x="0" y="0"/>
          <a:chExt cx="0" cy="0"/>
        </a:xfrm>
      </p:grpSpPr>
      <p:sp>
        <p:nvSpPr>
          <p:cNvPr id="3" name="Segnaposto contenuto 2"/>
          <p:cNvSpPr>
            <a:spLocks noGrp="1"/>
          </p:cNvSpPr>
          <p:nvPr>
            <p:ph idx="1"/>
          </p:nvPr>
        </p:nvSpPr>
        <p:spPr>
          <a:xfrm>
            <a:off x="5080001" y="1463676"/>
            <a:ext cx="4064000" cy="3679825"/>
          </a:xfrm>
        </p:spPr>
        <p:txBody>
          <a:bodyPr/>
          <a:lstStyle/>
          <a:p>
            <a:pPr lvl="0"/>
            <a:endParaRPr lang="it-IT" dirty="0"/>
          </a:p>
        </p:txBody>
      </p:sp>
      <p:sp>
        <p:nvSpPr>
          <p:cNvPr id="7" name="Titolo 1"/>
          <p:cNvSpPr>
            <a:spLocks noGrp="1"/>
          </p:cNvSpPr>
          <p:nvPr>
            <p:ph type="ctrTitle" hasCustomPrompt="1"/>
          </p:nvPr>
        </p:nvSpPr>
        <p:spPr>
          <a:xfrm>
            <a:off x="329912" y="201136"/>
            <a:ext cx="6509279" cy="1102519"/>
          </a:xfrm>
        </p:spPr>
        <p:txBody>
          <a:bodyPr/>
          <a:lstStyle/>
          <a:p>
            <a:r>
              <a:rPr lang="it-IT" dirty="0"/>
              <a:t>FARE CLIC PER INSERIRE CONTENUTO</a:t>
            </a:r>
          </a:p>
        </p:txBody>
      </p:sp>
      <p:sp>
        <p:nvSpPr>
          <p:cNvPr id="8" name="Sottotitolo 2"/>
          <p:cNvSpPr>
            <a:spLocks noGrp="1"/>
          </p:cNvSpPr>
          <p:nvPr>
            <p:ph type="subTitle" idx="10" hasCustomPrompt="1"/>
          </p:nvPr>
        </p:nvSpPr>
        <p:spPr>
          <a:xfrm>
            <a:off x="433388" y="1781175"/>
            <a:ext cx="4383206" cy="2233436"/>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Tree>
    <p:extLst>
      <p:ext uri="{BB962C8B-B14F-4D97-AF65-F5344CB8AC3E}">
        <p14:creationId xmlns:p14="http://schemas.microsoft.com/office/powerpoint/2010/main" val="309108584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olo, testo e immagine estesa">
    <p:spTree>
      <p:nvGrpSpPr>
        <p:cNvPr id="1" name=""/>
        <p:cNvGrpSpPr/>
        <p:nvPr/>
      </p:nvGrpSpPr>
      <p:grpSpPr>
        <a:xfrm>
          <a:off x="0" y="0"/>
          <a:ext cx="0" cy="0"/>
          <a:chOff x="0" y="0"/>
          <a:chExt cx="0" cy="0"/>
        </a:xfrm>
      </p:grpSpPr>
      <p:sp>
        <p:nvSpPr>
          <p:cNvPr id="7" name="Titolo 1"/>
          <p:cNvSpPr>
            <a:spLocks noGrp="1"/>
          </p:cNvSpPr>
          <p:nvPr>
            <p:ph type="ctrTitle" hasCustomPrompt="1"/>
          </p:nvPr>
        </p:nvSpPr>
        <p:spPr>
          <a:xfrm>
            <a:off x="329912" y="201136"/>
            <a:ext cx="6509279" cy="1102519"/>
          </a:xfrm>
        </p:spPr>
        <p:txBody>
          <a:bodyPr/>
          <a:lstStyle/>
          <a:p>
            <a:r>
              <a:rPr lang="it-IT" dirty="0"/>
              <a:t>FARE CLIC PER INSERIRE CONTENUTO</a:t>
            </a:r>
          </a:p>
        </p:txBody>
      </p:sp>
      <p:sp>
        <p:nvSpPr>
          <p:cNvPr id="8" name="Sottotitolo 2"/>
          <p:cNvSpPr>
            <a:spLocks noGrp="1"/>
          </p:cNvSpPr>
          <p:nvPr>
            <p:ph type="subTitle" idx="10" hasCustomPrompt="1"/>
          </p:nvPr>
        </p:nvSpPr>
        <p:spPr>
          <a:xfrm>
            <a:off x="433388" y="1781175"/>
            <a:ext cx="8239125" cy="956381"/>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
        <p:nvSpPr>
          <p:cNvPr id="12" name="Segnaposto immagine 11"/>
          <p:cNvSpPr>
            <a:spLocks noGrp="1"/>
          </p:cNvSpPr>
          <p:nvPr>
            <p:ph type="pic" sz="quarter" idx="11"/>
          </p:nvPr>
        </p:nvSpPr>
        <p:spPr>
          <a:xfrm>
            <a:off x="1" y="3125611"/>
            <a:ext cx="9143999" cy="2017889"/>
          </a:xfrm>
        </p:spPr>
        <p:txBody>
          <a:bodyPr/>
          <a:lstStyle/>
          <a:p>
            <a:endParaRPr lang="it-IT"/>
          </a:p>
        </p:txBody>
      </p:sp>
    </p:spTree>
    <p:extLst>
      <p:ext uri="{BB962C8B-B14F-4D97-AF65-F5344CB8AC3E}">
        <p14:creationId xmlns:p14="http://schemas.microsoft.com/office/powerpoint/2010/main" val="238492843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olo e testo">
    <p:spTree>
      <p:nvGrpSpPr>
        <p:cNvPr id="1" name=""/>
        <p:cNvGrpSpPr/>
        <p:nvPr/>
      </p:nvGrpSpPr>
      <p:grpSpPr>
        <a:xfrm>
          <a:off x="0" y="0"/>
          <a:ext cx="0" cy="0"/>
          <a:chOff x="0" y="0"/>
          <a:chExt cx="0" cy="0"/>
        </a:xfrm>
      </p:grpSpPr>
      <p:sp>
        <p:nvSpPr>
          <p:cNvPr id="11" name="Sottotitolo 2"/>
          <p:cNvSpPr>
            <a:spLocks noGrp="1"/>
          </p:cNvSpPr>
          <p:nvPr>
            <p:ph type="subTitle" idx="13" hasCustomPrompt="1"/>
          </p:nvPr>
        </p:nvSpPr>
        <p:spPr>
          <a:xfrm>
            <a:off x="433388" y="1781175"/>
            <a:ext cx="8239125" cy="956381"/>
          </a:xfrm>
        </p:spPr>
        <p:txBody>
          <a:bodyPr/>
          <a:lstStyle>
            <a:lvl1pPr marL="0" indent="0" algn="l">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
        <p:nvSpPr>
          <p:cNvPr id="4" name="Titolo 1"/>
          <p:cNvSpPr>
            <a:spLocks noGrp="1"/>
          </p:cNvSpPr>
          <p:nvPr>
            <p:ph type="ctrTitle" hasCustomPrompt="1"/>
          </p:nvPr>
        </p:nvSpPr>
        <p:spPr>
          <a:xfrm>
            <a:off x="329912" y="201136"/>
            <a:ext cx="6509279" cy="1102519"/>
          </a:xfrm>
        </p:spPr>
        <p:txBody>
          <a:bodyPr/>
          <a:lstStyle/>
          <a:p>
            <a:r>
              <a:rPr lang="it-IT" dirty="0"/>
              <a:t>FARE CLIC PER INSERIRE CONTENUTO</a:t>
            </a:r>
          </a:p>
        </p:txBody>
      </p:sp>
    </p:spTree>
    <p:extLst>
      <p:ext uri="{BB962C8B-B14F-4D97-AF65-F5344CB8AC3E}">
        <p14:creationId xmlns:p14="http://schemas.microsoft.com/office/powerpoint/2010/main" val="410200273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Titolo, oggetto e grafico">
    <p:spTree>
      <p:nvGrpSpPr>
        <p:cNvPr id="1" name=""/>
        <p:cNvGrpSpPr/>
        <p:nvPr/>
      </p:nvGrpSpPr>
      <p:grpSpPr>
        <a:xfrm>
          <a:off x="0" y="0"/>
          <a:ext cx="0" cy="0"/>
          <a:chOff x="0" y="0"/>
          <a:chExt cx="0" cy="0"/>
        </a:xfrm>
      </p:grpSpPr>
      <p:sp>
        <p:nvSpPr>
          <p:cNvPr id="2" name="Titolo 1"/>
          <p:cNvSpPr>
            <a:spLocks noGrp="1"/>
          </p:cNvSpPr>
          <p:nvPr>
            <p:ph type="title" hasCustomPrompt="1"/>
          </p:nvPr>
        </p:nvSpPr>
        <p:spPr/>
        <p:txBody>
          <a:bodyPr/>
          <a:lstStyle>
            <a:lvl1pPr>
              <a:defRPr/>
            </a:lvl1pPr>
          </a:lstStyle>
          <a:p>
            <a:r>
              <a:rPr lang="it-IT" dirty="0"/>
              <a:t>FARE CLIC PER INSERIRE CONTENUTO</a:t>
            </a:r>
          </a:p>
        </p:txBody>
      </p:sp>
      <p:sp>
        <p:nvSpPr>
          <p:cNvPr id="3" name="Segnaposto testo 2"/>
          <p:cNvSpPr>
            <a:spLocks noGrp="1"/>
          </p:cNvSpPr>
          <p:nvPr>
            <p:ph type="body" idx="1" hasCustomPrompt="1"/>
          </p:nvPr>
        </p:nvSpPr>
        <p:spPr>
          <a:xfrm>
            <a:off x="457200" y="1781175"/>
            <a:ext cx="4040188" cy="479822"/>
          </a:xfrm>
        </p:spPr>
        <p:txBody>
          <a:bodyPr anchor="b">
            <a:normAutofit/>
          </a:bodyPr>
          <a:lstStyle>
            <a:lvl1pPr marL="0" indent="0">
              <a:buNone/>
              <a:defRPr sz="1400" b="0">
                <a:solidFill>
                  <a:srgbClr val="7F7F7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dirty="0"/>
              <a:t>Fare clic per inserire contenuto</a:t>
            </a:r>
          </a:p>
          <a:p>
            <a:endParaRPr lang="it-IT" dirty="0"/>
          </a:p>
        </p:txBody>
      </p:sp>
      <p:sp>
        <p:nvSpPr>
          <p:cNvPr id="4" name="Segnaposto contenuto 3"/>
          <p:cNvSpPr>
            <a:spLocks noGrp="1"/>
          </p:cNvSpPr>
          <p:nvPr>
            <p:ph sz="half" idx="2"/>
          </p:nvPr>
        </p:nvSpPr>
        <p:spPr>
          <a:xfrm>
            <a:off x="457200" y="2229556"/>
            <a:ext cx="4040188" cy="236506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it-IT" dirty="0"/>
          </a:p>
        </p:txBody>
      </p:sp>
      <p:sp>
        <p:nvSpPr>
          <p:cNvPr id="5" name="Segnaposto testo 4"/>
          <p:cNvSpPr>
            <a:spLocks noGrp="1"/>
          </p:cNvSpPr>
          <p:nvPr>
            <p:ph type="body" sz="quarter" idx="3" hasCustomPrompt="1"/>
          </p:nvPr>
        </p:nvSpPr>
        <p:spPr>
          <a:xfrm>
            <a:off x="4645026" y="1781175"/>
            <a:ext cx="4041775" cy="479822"/>
          </a:xfrm>
        </p:spPr>
        <p:txBody>
          <a:bodyPr anchor="b">
            <a:normAutofit/>
          </a:bodyPr>
          <a:lstStyle>
            <a:lvl1pPr marL="0" indent="0">
              <a:buNone/>
              <a:defRPr sz="1400" b="0">
                <a:solidFill>
                  <a:srgbClr val="7F7F7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dirty="0"/>
              <a:t>Fare clic per inserire contenuto</a:t>
            </a:r>
          </a:p>
          <a:p>
            <a:endParaRPr lang="it-IT" dirty="0"/>
          </a:p>
        </p:txBody>
      </p:sp>
      <p:sp>
        <p:nvSpPr>
          <p:cNvPr id="6" name="Segnaposto contenuto 5"/>
          <p:cNvSpPr>
            <a:spLocks noGrp="1"/>
          </p:cNvSpPr>
          <p:nvPr>
            <p:ph sz="quarter" idx="4"/>
          </p:nvPr>
        </p:nvSpPr>
        <p:spPr>
          <a:xfrm>
            <a:off x="4645026" y="2229556"/>
            <a:ext cx="4041775" cy="236506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it-IT" dirty="0"/>
          </a:p>
        </p:txBody>
      </p:sp>
    </p:spTree>
    <p:extLst>
      <p:ext uri="{BB962C8B-B14F-4D97-AF65-F5344CB8AC3E}">
        <p14:creationId xmlns:p14="http://schemas.microsoft.com/office/powerpoint/2010/main" val="9787454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ondo colorato">
    <p:bg>
      <p:bgPr>
        <a:solidFill>
          <a:srgbClr val="F18A00"/>
        </a:solidFill>
        <a:effectLst/>
      </p:bgPr>
    </p:bg>
    <p:spTree>
      <p:nvGrpSpPr>
        <p:cNvPr id="1" name=""/>
        <p:cNvGrpSpPr/>
        <p:nvPr/>
      </p:nvGrpSpPr>
      <p:grpSpPr>
        <a:xfrm>
          <a:off x="0" y="0"/>
          <a:ext cx="0" cy="0"/>
          <a:chOff x="0" y="0"/>
          <a:chExt cx="0" cy="0"/>
        </a:xfrm>
      </p:grpSpPr>
      <p:sp>
        <p:nvSpPr>
          <p:cNvPr id="2" name="Titolo 1"/>
          <p:cNvSpPr>
            <a:spLocks noGrp="1"/>
          </p:cNvSpPr>
          <p:nvPr>
            <p:ph type="title" hasCustomPrompt="1"/>
          </p:nvPr>
        </p:nvSpPr>
        <p:spPr/>
        <p:txBody>
          <a:bodyPr/>
          <a:lstStyle/>
          <a:p>
            <a:r>
              <a:rPr lang="it-IT" dirty="0"/>
              <a:t>FARE CLIC PER INSERIRE CONTENUTO</a:t>
            </a:r>
          </a:p>
        </p:txBody>
      </p:sp>
      <p:sp>
        <p:nvSpPr>
          <p:cNvPr id="6" name="Sottotitolo 2"/>
          <p:cNvSpPr>
            <a:spLocks noGrp="1"/>
          </p:cNvSpPr>
          <p:nvPr>
            <p:ph type="subTitle" idx="13"/>
          </p:nvPr>
        </p:nvSpPr>
        <p:spPr>
          <a:xfrm>
            <a:off x="433388" y="1781175"/>
            <a:ext cx="8239125" cy="956381"/>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modificare lo stile del sottotitolo dello schema</a:t>
            </a:r>
          </a:p>
        </p:txBody>
      </p:sp>
    </p:spTree>
    <p:extLst>
      <p:ext uri="{BB962C8B-B14F-4D97-AF65-F5344CB8AC3E}">
        <p14:creationId xmlns:p14="http://schemas.microsoft.com/office/powerpoint/2010/main" val="6260179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olo e immagine">
    <p:spTree>
      <p:nvGrpSpPr>
        <p:cNvPr id="1" name=""/>
        <p:cNvGrpSpPr/>
        <p:nvPr/>
      </p:nvGrpSpPr>
      <p:grpSpPr>
        <a:xfrm>
          <a:off x="0" y="0"/>
          <a:ext cx="0" cy="0"/>
          <a:chOff x="0" y="0"/>
          <a:chExt cx="0" cy="0"/>
        </a:xfrm>
      </p:grpSpPr>
      <p:sp>
        <p:nvSpPr>
          <p:cNvPr id="3" name="Segnaposto immagine 2"/>
          <p:cNvSpPr>
            <a:spLocks noGrp="1"/>
          </p:cNvSpPr>
          <p:nvPr>
            <p:ph type="pic" idx="1"/>
          </p:nvPr>
        </p:nvSpPr>
        <p:spPr>
          <a:xfrm>
            <a:off x="0" y="1467556"/>
            <a:ext cx="9144000" cy="367594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8" name="Titolo 1"/>
          <p:cNvSpPr>
            <a:spLocks noGrp="1"/>
          </p:cNvSpPr>
          <p:nvPr>
            <p:ph type="title" hasCustomPrompt="1"/>
          </p:nvPr>
        </p:nvSpPr>
        <p:spPr>
          <a:xfrm>
            <a:off x="457201" y="344267"/>
            <a:ext cx="6730059" cy="857250"/>
          </a:xfrm>
        </p:spPr>
        <p:txBody>
          <a:bodyPr/>
          <a:lstStyle/>
          <a:p>
            <a:r>
              <a:rPr lang="it-IT" dirty="0"/>
              <a:t>FARE CLIC PER INSERIRE CONTENUTO</a:t>
            </a:r>
          </a:p>
        </p:txBody>
      </p:sp>
    </p:spTree>
    <p:extLst>
      <p:ext uri="{BB962C8B-B14F-4D97-AF65-F5344CB8AC3E}">
        <p14:creationId xmlns:p14="http://schemas.microsoft.com/office/powerpoint/2010/main" val="23629688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olo piccolo e immagine">
    <p:spTree>
      <p:nvGrpSpPr>
        <p:cNvPr id="1" name=""/>
        <p:cNvGrpSpPr/>
        <p:nvPr/>
      </p:nvGrpSpPr>
      <p:grpSpPr>
        <a:xfrm>
          <a:off x="0" y="0"/>
          <a:ext cx="0" cy="0"/>
          <a:chOff x="0" y="0"/>
          <a:chExt cx="0" cy="0"/>
        </a:xfrm>
      </p:grpSpPr>
      <p:sp>
        <p:nvSpPr>
          <p:cNvPr id="3" name="Segnaposto immagine 2"/>
          <p:cNvSpPr>
            <a:spLocks noGrp="1"/>
          </p:cNvSpPr>
          <p:nvPr>
            <p:ph type="pic" idx="1"/>
          </p:nvPr>
        </p:nvSpPr>
        <p:spPr>
          <a:xfrm>
            <a:off x="0" y="1467556"/>
            <a:ext cx="9144000" cy="367594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8" name="Titolo 1"/>
          <p:cNvSpPr>
            <a:spLocks noGrp="1"/>
          </p:cNvSpPr>
          <p:nvPr>
            <p:ph type="title" hasCustomPrompt="1"/>
          </p:nvPr>
        </p:nvSpPr>
        <p:spPr>
          <a:xfrm>
            <a:off x="457201" y="344267"/>
            <a:ext cx="6730059" cy="857250"/>
          </a:xfrm>
        </p:spPr>
        <p:txBody>
          <a:bodyPr>
            <a:normAutofit/>
          </a:bodyPr>
          <a:lstStyle>
            <a:lvl1pPr>
              <a:defRPr sz="3200"/>
            </a:lvl1pPr>
          </a:lstStyle>
          <a:p>
            <a:r>
              <a:rPr lang="it-IT" dirty="0"/>
              <a:t>FARE CLIC PER INSERIRE CONTENUTO</a:t>
            </a:r>
          </a:p>
        </p:txBody>
      </p:sp>
    </p:spTree>
    <p:extLst>
      <p:ext uri="{BB962C8B-B14F-4D97-AF65-F5344CB8AC3E}">
        <p14:creationId xmlns:p14="http://schemas.microsoft.com/office/powerpoint/2010/main" val="120216033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olo">
    <p:bg>
      <p:bgPr>
        <a:solidFill>
          <a:srgbClr val="009BAA"/>
        </a:solidFill>
        <a:effectLst/>
      </p:bgPr>
    </p:bg>
    <p:spTree>
      <p:nvGrpSpPr>
        <p:cNvPr id="1" name=""/>
        <p:cNvGrpSpPr/>
        <p:nvPr/>
      </p:nvGrpSpPr>
      <p:grpSpPr>
        <a:xfrm>
          <a:off x="0" y="0"/>
          <a:ext cx="0" cy="0"/>
          <a:chOff x="0" y="0"/>
          <a:chExt cx="0" cy="0"/>
        </a:xfrm>
      </p:grpSpPr>
      <p:sp>
        <p:nvSpPr>
          <p:cNvPr id="7" name="Segnaposto testo 13"/>
          <p:cNvSpPr>
            <a:spLocks noGrp="1"/>
          </p:cNvSpPr>
          <p:nvPr>
            <p:ph type="body" sz="quarter" idx="10" hasCustomPrompt="1"/>
          </p:nvPr>
        </p:nvSpPr>
        <p:spPr>
          <a:xfrm>
            <a:off x="372535" y="1547417"/>
            <a:ext cx="7687733" cy="865583"/>
          </a:xfrm>
          <a:prstGeom prst="rect">
            <a:avLst/>
          </a:prstGeom>
        </p:spPr>
        <p:txBody>
          <a:bodyPr vert="horz">
            <a:normAutofit/>
          </a:bodyPr>
          <a:lstStyle>
            <a:lvl1pPr marL="3175" indent="-3175">
              <a:buNone/>
              <a:defRPr sz="3200">
                <a:solidFill>
                  <a:schemeClr val="bg1"/>
                </a:solidFill>
                <a:latin typeface="Arial"/>
                <a:ea typeface="Arial"/>
                <a:cs typeface="Arial"/>
              </a:defRPr>
            </a:lvl1pPr>
            <a:lvl2pPr>
              <a:buNone/>
              <a:defRPr>
                <a:latin typeface="Arial"/>
                <a:cs typeface="Arial"/>
              </a:defRPr>
            </a:lvl2pPr>
            <a:lvl3pPr>
              <a:buNone/>
              <a:defRPr>
                <a:latin typeface="Arial"/>
                <a:cs typeface="Arial"/>
              </a:defRPr>
            </a:lvl3pPr>
            <a:lvl4pPr>
              <a:buNone/>
              <a:defRPr>
                <a:latin typeface="Arial"/>
                <a:cs typeface="Arial"/>
              </a:defRPr>
            </a:lvl4pPr>
            <a:lvl5pPr>
              <a:buNone/>
              <a:defRPr>
                <a:latin typeface="Arial"/>
                <a:cs typeface="Arial"/>
              </a:defRPr>
            </a:lvl5pPr>
          </a:lstStyle>
          <a:p>
            <a:pPr lvl="0"/>
            <a:r>
              <a:rPr lang="it-IT" dirty="0"/>
              <a:t>FARE CLIC PER INSERIRE CONTENUTO</a:t>
            </a:r>
          </a:p>
        </p:txBody>
      </p:sp>
      <p:sp>
        <p:nvSpPr>
          <p:cNvPr id="13" name="Rettangolo 12"/>
          <p:cNvSpPr/>
          <p:nvPr userDrawn="1"/>
        </p:nvSpPr>
        <p:spPr>
          <a:xfrm>
            <a:off x="6057900" y="461963"/>
            <a:ext cx="2692400" cy="1079500"/>
          </a:xfrm>
          <a:prstGeom prst="rect">
            <a:avLst/>
          </a:prstGeom>
          <a:solidFill>
            <a:srgbClr val="009BA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14" name="Immagine 1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8150" y="506678"/>
            <a:ext cx="1541462" cy="77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Immagine 1" descr="righe-bianche-2.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304360" y="0"/>
            <a:ext cx="283964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Immagine 15"/>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8150" y="506678"/>
            <a:ext cx="1541462" cy="77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886679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Titolo, grafici, oggetti">
    <p:spTree>
      <p:nvGrpSpPr>
        <p:cNvPr id="1" name=""/>
        <p:cNvGrpSpPr/>
        <p:nvPr/>
      </p:nvGrpSpPr>
      <p:grpSpPr>
        <a:xfrm>
          <a:off x="0" y="0"/>
          <a:ext cx="0" cy="0"/>
          <a:chOff x="0" y="0"/>
          <a:chExt cx="0" cy="0"/>
        </a:xfrm>
      </p:grpSpPr>
      <p:sp>
        <p:nvSpPr>
          <p:cNvPr id="2" name="Titolo 1"/>
          <p:cNvSpPr>
            <a:spLocks noGrp="1"/>
          </p:cNvSpPr>
          <p:nvPr>
            <p:ph type="title" hasCustomPrompt="1"/>
          </p:nvPr>
        </p:nvSpPr>
        <p:spPr/>
        <p:txBody>
          <a:bodyPr/>
          <a:lstStyle>
            <a:lvl1pPr>
              <a:defRPr/>
            </a:lvl1pPr>
          </a:lstStyle>
          <a:p>
            <a:r>
              <a:rPr lang="it-IT" dirty="0"/>
              <a:t>FARE CLIC PER </a:t>
            </a:r>
            <a:br>
              <a:rPr lang="it-IT" dirty="0"/>
            </a:br>
            <a:r>
              <a:rPr lang="it-IT" dirty="0"/>
              <a:t>INSERIRE CONTENUTO</a:t>
            </a:r>
          </a:p>
        </p:txBody>
      </p:sp>
      <p:sp>
        <p:nvSpPr>
          <p:cNvPr id="3" name="Segnaposto testo 2"/>
          <p:cNvSpPr>
            <a:spLocks noGrp="1"/>
          </p:cNvSpPr>
          <p:nvPr>
            <p:ph type="body" idx="1" hasCustomPrompt="1"/>
          </p:nvPr>
        </p:nvSpPr>
        <p:spPr>
          <a:xfrm>
            <a:off x="457200" y="1781175"/>
            <a:ext cx="4040188" cy="479822"/>
          </a:xfrm>
        </p:spPr>
        <p:txBody>
          <a:bodyPr anchor="b">
            <a:normAutofit/>
          </a:bodyPr>
          <a:lstStyle>
            <a:lvl1pPr marL="0" indent="0">
              <a:buNone/>
              <a:defRPr sz="1400" b="0">
                <a:solidFill>
                  <a:srgbClr val="7F7F7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dirty="0"/>
              <a:t>Fare clic per inserire contenuto</a:t>
            </a:r>
          </a:p>
          <a:p>
            <a:pPr lvl="0"/>
            <a:endParaRPr lang="it-IT" dirty="0"/>
          </a:p>
        </p:txBody>
      </p:sp>
      <p:sp>
        <p:nvSpPr>
          <p:cNvPr id="4" name="Segnaposto contenuto 3"/>
          <p:cNvSpPr>
            <a:spLocks noGrp="1"/>
          </p:cNvSpPr>
          <p:nvPr>
            <p:ph sz="half" idx="2"/>
          </p:nvPr>
        </p:nvSpPr>
        <p:spPr>
          <a:xfrm>
            <a:off x="457200" y="2229556"/>
            <a:ext cx="4040188" cy="236506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it-IT" dirty="0"/>
          </a:p>
        </p:txBody>
      </p:sp>
      <p:sp>
        <p:nvSpPr>
          <p:cNvPr id="5" name="Segnaposto testo 4"/>
          <p:cNvSpPr>
            <a:spLocks noGrp="1"/>
          </p:cNvSpPr>
          <p:nvPr>
            <p:ph type="body" sz="quarter" idx="3" hasCustomPrompt="1"/>
          </p:nvPr>
        </p:nvSpPr>
        <p:spPr>
          <a:xfrm>
            <a:off x="4645026" y="1781175"/>
            <a:ext cx="4041775" cy="479822"/>
          </a:xfrm>
        </p:spPr>
        <p:txBody>
          <a:bodyPr anchor="b">
            <a:normAutofit/>
          </a:bodyPr>
          <a:lstStyle>
            <a:lvl1pPr marL="0" indent="0">
              <a:buNone/>
              <a:defRPr sz="1400" b="0">
                <a:solidFill>
                  <a:srgbClr val="7F7F7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dirty="0"/>
              <a:t>Fare clic per inserire contenuto</a:t>
            </a:r>
          </a:p>
          <a:p>
            <a:pPr lvl="0"/>
            <a:endParaRPr lang="it-IT" dirty="0"/>
          </a:p>
        </p:txBody>
      </p:sp>
      <p:sp>
        <p:nvSpPr>
          <p:cNvPr id="6" name="Segnaposto contenuto 5"/>
          <p:cNvSpPr>
            <a:spLocks noGrp="1"/>
          </p:cNvSpPr>
          <p:nvPr>
            <p:ph sz="quarter" idx="4"/>
          </p:nvPr>
        </p:nvSpPr>
        <p:spPr>
          <a:xfrm>
            <a:off x="4645026" y="2229556"/>
            <a:ext cx="4041775" cy="236506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it-IT" dirty="0"/>
          </a:p>
        </p:txBody>
      </p:sp>
    </p:spTree>
    <p:extLst>
      <p:ext uri="{BB962C8B-B14F-4D97-AF65-F5344CB8AC3E}">
        <p14:creationId xmlns:p14="http://schemas.microsoft.com/office/powerpoint/2010/main" val="210037612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olo, testo e immagine laterale">
    <p:spTree>
      <p:nvGrpSpPr>
        <p:cNvPr id="1" name=""/>
        <p:cNvGrpSpPr/>
        <p:nvPr/>
      </p:nvGrpSpPr>
      <p:grpSpPr>
        <a:xfrm>
          <a:off x="0" y="0"/>
          <a:ext cx="0" cy="0"/>
          <a:chOff x="0" y="0"/>
          <a:chExt cx="0" cy="0"/>
        </a:xfrm>
      </p:grpSpPr>
      <p:sp>
        <p:nvSpPr>
          <p:cNvPr id="3" name="Segnaposto contenuto 2"/>
          <p:cNvSpPr>
            <a:spLocks noGrp="1"/>
          </p:cNvSpPr>
          <p:nvPr>
            <p:ph idx="1"/>
          </p:nvPr>
        </p:nvSpPr>
        <p:spPr>
          <a:xfrm>
            <a:off x="5080001" y="1463676"/>
            <a:ext cx="4064000" cy="3679825"/>
          </a:xfrm>
        </p:spPr>
        <p:txBody>
          <a:bodyPr/>
          <a:lstStyle/>
          <a:p>
            <a:pPr lvl="0"/>
            <a:endParaRPr lang="it-IT" dirty="0"/>
          </a:p>
        </p:txBody>
      </p:sp>
      <p:sp>
        <p:nvSpPr>
          <p:cNvPr id="7" name="Titolo 1"/>
          <p:cNvSpPr>
            <a:spLocks noGrp="1"/>
          </p:cNvSpPr>
          <p:nvPr>
            <p:ph type="ctrTitle" hasCustomPrompt="1"/>
          </p:nvPr>
        </p:nvSpPr>
        <p:spPr>
          <a:xfrm>
            <a:off x="329912" y="201136"/>
            <a:ext cx="6509279" cy="1102519"/>
          </a:xfrm>
        </p:spPr>
        <p:txBody>
          <a:bodyPr/>
          <a:lstStyle/>
          <a:p>
            <a:r>
              <a:rPr lang="it-IT" dirty="0"/>
              <a:t>FARE CLIC PER INSERIRE CONTENUTO</a:t>
            </a:r>
          </a:p>
        </p:txBody>
      </p:sp>
      <p:sp>
        <p:nvSpPr>
          <p:cNvPr id="8" name="Sottotitolo 2"/>
          <p:cNvSpPr>
            <a:spLocks noGrp="1"/>
          </p:cNvSpPr>
          <p:nvPr>
            <p:ph type="subTitle" idx="10" hasCustomPrompt="1"/>
          </p:nvPr>
        </p:nvSpPr>
        <p:spPr>
          <a:xfrm>
            <a:off x="433388" y="1781175"/>
            <a:ext cx="4383206" cy="2233436"/>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Tree>
    <p:extLst>
      <p:ext uri="{BB962C8B-B14F-4D97-AF65-F5344CB8AC3E}">
        <p14:creationId xmlns:p14="http://schemas.microsoft.com/office/powerpoint/2010/main" val="251487473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olo, testo e immagine estesa">
    <p:spTree>
      <p:nvGrpSpPr>
        <p:cNvPr id="1" name=""/>
        <p:cNvGrpSpPr/>
        <p:nvPr/>
      </p:nvGrpSpPr>
      <p:grpSpPr>
        <a:xfrm>
          <a:off x="0" y="0"/>
          <a:ext cx="0" cy="0"/>
          <a:chOff x="0" y="0"/>
          <a:chExt cx="0" cy="0"/>
        </a:xfrm>
      </p:grpSpPr>
      <p:sp>
        <p:nvSpPr>
          <p:cNvPr id="7" name="Titolo 1"/>
          <p:cNvSpPr>
            <a:spLocks noGrp="1"/>
          </p:cNvSpPr>
          <p:nvPr>
            <p:ph type="ctrTitle" hasCustomPrompt="1"/>
          </p:nvPr>
        </p:nvSpPr>
        <p:spPr>
          <a:xfrm>
            <a:off x="329912" y="201136"/>
            <a:ext cx="6509279" cy="1102519"/>
          </a:xfrm>
        </p:spPr>
        <p:txBody>
          <a:bodyPr/>
          <a:lstStyle/>
          <a:p>
            <a:r>
              <a:rPr lang="it-IT" dirty="0"/>
              <a:t>FARE CLIC PER INSERIRE CONTENUTO</a:t>
            </a:r>
          </a:p>
        </p:txBody>
      </p:sp>
      <p:sp>
        <p:nvSpPr>
          <p:cNvPr id="8" name="Sottotitolo 2"/>
          <p:cNvSpPr>
            <a:spLocks noGrp="1"/>
          </p:cNvSpPr>
          <p:nvPr>
            <p:ph type="subTitle" idx="10" hasCustomPrompt="1"/>
          </p:nvPr>
        </p:nvSpPr>
        <p:spPr>
          <a:xfrm>
            <a:off x="433388" y="1781175"/>
            <a:ext cx="8239125" cy="956381"/>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
        <p:nvSpPr>
          <p:cNvPr id="12" name="Segnaposto immagine 11"/>
          <p:cNvSpPr>
            <a:spLocks noGrp="1"/>
          </p:cNvSpPr>
          <p:nvPr>
            <p:ph type="pic" sz="quarter" idx="11"/>
          </p:nvPr>
        </p:nvSpPr>
        <p:spPr>
          <a:xfrm>
            <a:off x="1" y="3125611"/>
            <a:ext cx="9143999" cy="2017889"/>
          </a:xfrm>
        </p:spPr>
        <p:txBody>
          <a:bodyPr/>
          <a:lstStyle/>
          <a:p>
            <a:endParaRPr lang="it-IT"/>
          </a:p>
        </p:txBody>
      </p:sp>
    </p:spTree>
    <p:extLst>
      <p:ext uri="{BB962C8B-B14F-4D97-AF65-F5344CB8AC3E}">
        <p14:creationId xmlns:p14="http://schemas.microsoft.com/office/powerpoint/2010/main" val="270133617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olo e testo">
    <p:spTree>
      <p:nvGrpSpPr>
        <p:cNvPr id="1" name=""/>
        <p:cNvGrpSpPr/>
        <p:nvPr/>
      </p:nvGrpSpPr>
      <p:grpSpPr>
        <a:xfrm>
          <a:off x="0" y="0"/>
          <a:ext cx="0" cy="0"/>
          <a:chOff x="0" y="0"/>
          <a:chExt cx="0" cy="0"/>
        </a:xfrm>
      </p:grpSpPr>
      <p:sp>
        <p:nvSpPr>
          <p:cNvPr id="11" name="Sottotitolo 2"/>
          <p:cNvSpPr>
            <a:spLocks noGrp="1"/>
          </p:cNvSpPr>
          <p:nvPr>
            <p:ph type="subTitle" idx="13" hasCustomPrompt="1"/>
          </p:nvPr>
        </p:nvSpPr>
        <p:spPr>
          <a:xfrm>
            <a:off x="433388" y="1781175"/>
            <a:ext cx="8239125" cy="956381"/>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
        <p:nvSpPr>
          <p:cNvPr id="4" name="Titolo 1"/>
          <p:cNvSpPr>
            <a:spLocks noGrp="1"/>
          </p:cNvSpPr>
          <p:nvPr>
            <p:ph type="ctrTitle" hasCustomPrompt="1"/>
          </p:nvPr>
        </p:nvSpPr>
        <p:spPr>
          <a:xfrm>
            <a:off x="329912" y="201136"/>
            <a:ext cx="6509279" cy="1102519"/>
          </a:xfrm>
        </p:spPr>
        <p:txBody>
          <a:bodyPr/>
          <a:lstStyle/>
          <a:p>
            <a:r>
              <a:rPr lang="it-IT" dirty="0"/>
              <a:t>FARE CLIC PER INSERIRE CONTENUTO</a:t>
            </a:r>
          </a:p>
        </p:txBody>
      </p:sp>
    </p:spTree>
    <p:extLst>
      <p:ext uri="{BB962C8B-B14F-4D97-AF65-F5344CB8AC3E}">
        <p14:creationId xmlns:p14="http://schemas.microsoft.com/office/powerpoint/2010/main" val="365289693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Titolo, grafico e oggetto">
    <p:spTree>
      <p:nvGrpSpPr>
        <p:cNvPr id="1" name=""/>
        <p:cNvGrpSpPr/>
        <p:nvPr/>
      </p:nvGrpSpPr>
      <p:grpSpPr>
        <a:xfrm>
          <a:off x="0" y="0"/>
          <a:ext cx="0" cy="0"/>
          <a:chOff x="0" y="0"/>
          <a:chExt cx="0" cy="0"/>
        </a:xfrm>
      </p:grpSpPr>
      <p:sp>
        <p:nvSpPr>
          <p:cNvPr id="2" name="Titolo 1"/>
          <p:cNvSpPr>
            <a:spLocks noGrp="1"/>
          </p:cNvSpPr>
          <p:nvPr>
            <p:ph type="title" hasCustomPrompt="1"/>
          </p:nvPr>
        </p:nvSpPr>
        <p:spPr/>
        <p:txBody>
          <a:bodyPr/>
          <a:lstStyle>
            <a:lvl1pPr>
              <a:defRPr/>
            </a:lvl1pPr>
          </a:lstStyle>
          <a:p>
            <a:r>
              <a:rPr lang="it-IT" dirty="0"/>
              <a:t>FARE CLIC PER INSERIRE CONTENUTO</a:t>
            </a:r>
          </a:p>
        </p:txBody>
      </p:sp>
      <p:sp>
        <p:nvSpPr>
          <p:cNvPr id="3" name="Segnaposto testo 2"/>
          <p:cNvSpPr>
            <a:spLocks noGrp="1"/>
          </p:cNvSpPr>
          <p:nvPr>
            <p:ph type="body" idx="1" hasCustomPrompt="1"/>
          </p:nvPr>
        </p:nvSpPr>
        <p:spPr>
          <a:xfrm>
            <a:off x="457200" y="1781175"/>
            <a:ext cx="4040188" cy="479822"/>
          </a:xfrm>
        </p:spPr>
        <p:txBody>
          <a:bodyPr anchor="b">
            <a:normAutofit/>
          </a:bodyPr>
          <a:lstStyle>
            <a:lvl1pPr marL="0" indent="0">
              <a:buNone/>
              <a:defRPr sz="1400" b="0">
                <a:solidFill>
                  <a:srgbClr val="7F7F7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dirty="0"/>
              <a:t>Fare clic per inserire contenuto</a:t>
            </a:r>
          </a:p>
          <a:p>
            <a:endParaRPr lang="it-IT" dirty="0"/>
          </a:p>
        </p:txBody>
      </p:sp>
      <p:sp>
        <p:nvSpPr>
          <p:cNvPr id="4" name="Segnaposto contenuto 3"/>
          <p:cNvSpPr>
            <a:spLocks noGrp="1"/>
          </p:cNvSpPr>
          <p:nvPr>
            <p:ph sz="half" idx="2"/>
          </p:nvPr>
        </p:nvSpPr>
        <p:spPr>
          <a:xfrm>
            <a:off x="457200" y="2229556"/>
            <a:ext cx="4040188" cy="236506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it-IT" dirty="0"/>
          </a:p>
        </p:txBody>
      </p:sp>
      <p:sp>
        <p:nvSpPr>
          <p:cNvPr id="5" name="Segnaposto testo 4"/>
          <p:cNvSpPr>
            <a:spLocks noGrp="1"/>
          </p:cNvSpPr>
          <p:nvPr>
            <p:ph type="body" sz="quarter" idx="3" hasCustomPrompt="1"/>
          </p:nvPr>
        </p:nvSpPr>
        <p:spPr>
          <a:xfrm>
            <a:off x="4645026" y="1781175"/>
            <a:ext cx="4041775" cy="479822"/>
          </a:xfrm>
        </p:spPr>
        <p:txBody>
          <a:bodyPr anchor="b">
            <a:normAutofit/>
          </a:bodyPr>
          <a:lstStyle>
            <a:lvl1pPr marL="0" indent="0">
              <a:buNone/>
              <a:defRPr sz="1400" b="0">
                <a:solidFill>
                  <a:srgbClr val="7F7F7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dirty="0"/>
              <a:t>Fare clic per inserire contenuto</a:t>
            </a:r>
          </a:p>
          <a:p>
            <a:endParaRPr lang="it-IT" dirty="0"/>
          </a:p>
        </p:txBody>
      </p:sp>
      <p:sp>
        <p:nvSpPr>
          <p:cNvPr id="6" name="Segnaposto contenuto 5"/>
          <p:cNvSpPr>
            <a:spLocks noGrp="1"/>
          </p:cNvSpPr>
          <p:nvPr>
            <p:ph sz="quarter" idx="4"/>
          </p:nvPr>
        </p:nvSpPr>
        <p:spPr>
          <a:xfrm>
            <a:off x="4645026" y="2229556"/>
            <a:ext cx="4041775" cy="236506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it-IT" dirty="0"/>
          </a:p>
        </p:txBody>
      </p:sp>
    </p:spTree>
    <p:extLst>
      <p:ext uri="{BB962C8B-B14F-4D97-AF65-F5344CB8AC3E}">
        <p14:creationId xmlns:p14="http://schemas.microsoft.com/office/powerpoint/2010/main" val="388319131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ondo colorato">
    <p:bg>
      <p:bgPr>
        <a:solidFill>
          <a:srgbClr val="009BAA"/>
        </a:solidFill>
        <a:effectLst/>
      </p:bgPr>
    </p:bg>
    <p:spTree>
      <p:nvGrpSpPr>
        <p:cNvPr id="1" name=""/>
        <p:cNvGrpSpPr/>
        <p:nvPr/>
      </p:nvGrpSpPr>
      <p:grpSpPr>
        <a:xfrm>
          <a:off x="0" y="0"/>
          <a:ext cx="0" cy="0"/>
          <a:chOff x="0" y="0"/>
          <a:chExt cx="0" cy="0"/>
        </a:xfrm>
      </p:grpSpPr>
      <p:sp>
        <p:nvSpPr>
          <p:cNvPr id="2" name="Titolo 1"/>
          <p:cNvSpPr>
            <a:spLocks noGrp="1"/>
          </p:cNvSpPr>
          <p:nvPr>
            <p:ph type="title" hasCustomPrompt="1"/>
          </p:nvPr>
        </p:nvSpPr>
        <p:spPr/>
        <p:txBody>
          <a:bodyPr/>
          <a:lstStyle/>
          <a:p>
            <a:r>
              <a:rPr lang="it-IT" dirty="0"/>
              <a:t>FARE CLIC PER INSERIRE CONTENUTO</a:t>
            </a:r>
          </a:p>
        </p:txBody>
      </p:sp>
      <p:sp>
        <p:nvSpPr>
          <p:cNvPr id="6" name="Sottotitolo 2"/>
          <p:cNvSpPr>
            <a:spLocks noGrp="1"/>
          </p:cNvSpPr>
          <p:nvPr>
            <p:ph type="subTitle" idx="13" hasCustomPrompt="1"/>
          </p:nvPr>
        </p:nvSpPr>
        <p:spPr>
          <a:xfrm>
            <a:off x="433388" y="1781175"/>
            <a:ext cx="8239125" cy="956381"/>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Tree>
    <p:extLst>
      <p:ext uri="{BB962C8B-B14F-4D97-AF65-F5344CB8AC3E}">
        <p14:creationId xmlns:p14="http://schemas.microsoft.com/office/powerpoint/2010/main" val="298825317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olo e immagine">
    <p:spTree>
      <p:nvGrpSpPr>
        <p:cNvPr id="1" name=""/>
        <p:cNvGrpSpPr/>
        <p:nvPr/>
      </p:nvGrpSpPr>
      <p:grpSpPr>
        <a:xfrm>
          <a:off x="0" y="0"/>
          <a:ext cx="0" cy="0"/>
          <a:chOff x="0" y="0"/>
          <a:chExt cx="0" cy="0"/>
        </a:xfrm>
      </p:grpSpPr>
      <p:sp>
        <p:nvSpPr>
          <p:cNvPr id="3" name="Segnaposto immagine 2"/>
          <p:cNvSpPr>
            <a:spLocks noGrp="1"/>
          </p:cNvSpPr>
          <p:nvPr>
            <p:ph type="pic" idx="1"/>
          </p:nvPr>
        </p:nvSpPr>
        <p:spPr>
          <a:xfrm>
            <a:off x="0" y="1467556"/>
            <a:ext cx="9144000" cy="367594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8" name="Titolo 1"/>
          <p:cNvSpPr>
            <a:spLocks noGrp="1"/>
          </p:cNvSpPr>
          <p:nvPr>
            <p:ph type="title" hasCustomPrompt="1"/>
          </p:nvPr>
        </p:nvSpPr>
        <p:spPr>
          <a:xfrm>
            <a:off x="457201" y="344267"/>
            <a:ext cx="6730059" cy="857250"/>
          </a:xfrm>
        </p:spPr>
        <p:txBody>
          <a:bodyPr/>
          <a:lstStyle/>
          <a:p>
            <a:r>
              <a:rPr lang="it-IT" dirty="0"/>
              <a:t>FARE CLIC PER INSERIRE CONTENUTO</a:t>
            </a:r>
          </a:p>
        </p:txBody>
      </p:sp>
    </p:spTree>
    <p:extLst>
      <p:ext uri="{BB962C8B-B14F-4D97-AF65-F5344CB8AC3E}">
        <p14:creationId xmlns:p14="http://schemas.microsoft.com/office/powerpoint/2010/main" val="51645663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olo piccolo e immagine">
    <p:spTree>
      <p:nvGrpSpPr>
        <p:cNvPr id="1" name=""/>
        <p:cNvGrpSpPr/>
        <p:nvPr/>
      </p:nvGrpSpPr>
      <p:grpSpPr>
        <a:xfrm>
          <a:off x="0" y="0"/>
          <a:ext cx="0" cy="0"/>
          <a:chOff x="0" y="0"/>
          <a:chExt cx="0" cy="0"/>
        </a:xfrm>
      </p:grpSpPr>
      <p:sp>
        <p:nvSpPr>
          <p:cNvPr id="3" name="Segnaposto immagine 2"/>
          <p:cNvSpPr>
            <a:spLocks noGrp="1"/>
          </p:cNvSpPr>
          <p:nvPr>
            <p:ph type="pic" idx="1"/>
          </p:nvPr>
        </p:nvSpPr>
        <p:spPr>
          <a:xfrm>
            <a:off x="0" y="1467556"/>
            <a:ext cx="9144000" cy="367594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8" name="Titolo 1"/>
          <p:cNvSpPr>
            <a:spLocks noGrp="1"/>
          </p:cNvSpPr>
          <p:nvPr>
            <p:ph type="title" hasCustomPrompt="1"/>
          </p:nvPr>
        </p:nvSpPr>
        <p:spPr>
          <a:xfrm>
            <a:off x="457201" y="344267"/>
            <a:ext cx="6730059" cy="857250"/>
          </a:xfrm>
        </p:spPr>
        <p:txBody>
          <a:bodyPr>
            <a:normAutofit/>
          </a:bodyPr>
          <a:lstStyle>
            <a:lvl1pPr>
              <a:defRPr sz="3200"/>
            </a:lvl1pPr>
          </a:lstStyle>
          <a:p>
            <a:r>
              <a:rPr lang="it-IT" dirty="0"/>
              <a:t>FARE CLIC PER INSERIRE CONTENUTO</a:t>
            </a:r>
          </a:p>
        </p:txBody>
      </p:sp>
    </p:spTree>
    <p:extLst>
      <p:ext uri="{BB962C8B-B14F-4D97-AF65-F5344CB8AC3E}">
        <p14:creationId xmlns:p14="http://schemas.microsoft.com/office/powerpoint/2010/main" val="309062613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olo">
    <p:spTree>
      <p:nvGrpSpPr>
        <p:cNvPr id="1" name=""/>
        <p:cNvGrpSpPr/>
        <p:nvPr/>
      </p:nvGrpSpPr>
      <p:grpSpPr>
        <a:xfrm>
          <a:off x="0" y="0"/>
          <a:ext cx="0" cy="0"/>
          <a:chOff x="0" y="0"/>
          <a:chExt cx="0" cy="0"/>
        </a:xfrm>
      </p:grpSpPr>
      <p:sp>
        <p:nvSpPr>
          <p:cNvPr id="7" name="Segnaposto testo 13"/>
          <p:cNvSpPr>
            <a:spLocks noGrp="1"/>
          </p:cNvSpPr>
          <p:nvPr>
            <p:ph type="body" sz="quarter" idx="10" hasCustomPrompt="1"/>
          </p:nvPr>
        </p:nvSpPr>
        <p:spPr>
          <a:xfrm>
            <a:off x="372535" y="1547417"/>
            <a:ext cx="7687733" cy="865583"/>
          </a:xfrm>
          <a:prstGeom prst="rect">
            <a:avLst/>
          </a:prstGeom>
        </p:spPr>
        <p:txBody>
          <a:bodyPr vert="horz">
            <a:normAutofit/>
          </a:bodyPr>
          <a:lstStyle>
            <a:lvl1pPr marL="3175" indent="-3175">
              <a:buNone/>
              <a:defRPr sz="3200">
                <a:solidFill>
                  <a:srgbClr val="0082C3"/>
                </a:solidFill>
                <a:latin typeface="Arial"/>
                <a:ea typeface="Arial"/>
                <a:cs typeface="Arial"/>
              </a:defRPr>
            </a:lvl1pPr>
            <a:lvl2pPr>
              <a:buNone/>
              <a:defRPr>
                <a:latin typeface="Arial"/>
                <a:cs typeface="Arial"/>
              </a:defRPr>
            </a:lvl2pPr>
            <a:lvl3pPr>
              <a:buNone/>
              <a:defRPr>
                <a:latin typeface="Arial"/>
                <a:cs typeface="Arial"/>
              </a:defRPr>
            </a:lvl3pPr>
            <a:lvl4pPr>
              <a:buNone/>
              <a:defRPr>
                <a:latin typeface="Arial"/>
                <a:cs typeface="Arial"/>
              </a:defRPr>
            </a:lvl4pPr>
            <a:lvl5pPr>
              <a:buNone/>
              <a:defRPr>
                <a:latin typeface="Arial"/>
                <a:cs typeface="Arial"/>
              </a:defRPr>
            </a:lvl5pPr>
          </a:lstStyle>
          <a:p>
            <a:pPr lvl="0"/>
            <a:r>
              <a:rPr lang="it-IT" dirty="0"/>
              <a:t>FARE CLIC PER </a:t>
            </a:r>
            <a:br>
              <a:rPr lang="it-IT" dirty="0"/>
            </a:br>
            <a:r>
              <a:rPr lang="it-IT" dirty="0"/>
              <a:t>INSERIRE CONTENUTO</a:t>
            </a:r>
          </a:p>
        </p:txBody>
      </p:sp>
      <p:sp>
        <p:nvSpPr>
          <p:cNvPr id="6" name="Rettangolo 5"/>
          <p:cNvSpPr/>
          <p:nvPr userDrawn="1"/>
        </p:nvSpPr>
        <p:spPr>
          <a:xfrm>
            <a:off x="6057900" y="461963"/>
            <a:ext cx="2692400" cy="1079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8" name="Immagine 7"/>
          <p:cNvPicPr>
            <a:picLocks noChangeAspect="1"/>
          </p:cNvPicPr>
          <p:nvPr userDrawn="1"/>
        </p:nvPicPr>
        <p:blipFill>
          <a:blip r:embed="rId2"/>
          <a:stretch>
            <a:fillRect/>
          </a:stretch>
        </p:blipFill>
        <p:spPr>
          <a:xfrm>
            <a:off x="6235262" y="0"/>
            <a:ext cx="2908738" cy="5143500"/>
          </a:xfrm>
          <a:prstGeom prst="rect">
            <a:avLst/>
          </a:prstGeom>
        </p:spPr>
      </p:pic>
      <p:pic>
        <p:nvPicPr>
          <p:cNvPr id="9" name="Immagine 8" descr="SOFIDEL_COLOR.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2913" y="461963"/>
            <a:ext cx="1548000" cy="773143"/>
          </a:xfrm>
          <a:prstGeom prst="rect">
            <a:avLst/>
          </a:prstGeom>
        </p:spPr>
      </p:pic>
    </p:spTree>
    <p:extLst>
      <p:ext uri="{BB962C8B-B14F-4D97-AF65-F5344CB8AC3E}">
        <p14:creationId xmlns:p14="http://schemas.microsoft.com/office/powerpoint/2010/main" val="41995948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olo, testo e immagine laterale">
    <p:spTree>
      <p:nvGrpSpPr>
        <p:cNvPr id="1" name=""/>
        <p:cNvGrpSpPr/>
        <p:nvPr/>
      </p:nvGrpSpPr>
      <p:grpSpPr>
        <a:xfrm>
          <a:off x="0" y="0"/>
          <a:ext cx="0" cy="0"/>
          <a:chOff x="0" y="0"/>
          <a:chExt cx="0" cy="0"/>
        </a:xfrm>
      </p:grpSpPr>
      <p:sp>
        <p:nvSpPr>
          <p:cNvPr id="3" name="Segnaposto contenuto 2"/>
          <p:cNvSpPr>
            <a:spLocks noGrp="1"/>
          </p:cNvSpPr>
          <p:nvPr>
            <p:ph idx="1"/>
          </p:nvPr>
        </p:nvSpPr>
        <p:spPr>
          <a:xfrm>
            <a:off x="5080001" y="1463676"/>
            <a:ext cx="4064000" cy="3679825"/>
          </a:xfrm>
        </p:spPr>
        <p:txBody>
          <a:bodyPr/>
          <a:lstStyle/>
          <a:p>
            <a:pPr lvl="0"/>
            <a:endParaRPr lang="it-IT" dirty="0"/>
          </a:p>
        </p:txBody>
      </p:sp>
      <p:sp>
        <p:nvSpPr>
          <p:cNvPr id="7" name="Titolo 1"/>
          <p:cNvSpPr>
            <a:spLocks noGrp="1"/>
          </p:cNvSpPr>
          <p:nvPr>
            <p:ph type="ctrTitle" hasCustomPrompt="1"/>
          </p:nvPr>
        </p:nvSpPr>
        <p:spPr>
          <a:xfrm>
            <a:off x="329912" y="201136"/>
            <a:ext cx="6509279" cy="1102519"/>
          </a:xfrm>
        </p:spPr>
        <p:txBody>
          <a:bodyPr/>
          <a:lstStyle/>
          <a:p>
            <a:r>
              <a:rPr lang="it-IT" dirty="0"/>
              <a:t>FARE CLIC PER </a:t>
            </a:r>
            <a:br>
              <a:rPr lang="it-IT" dirty="0"/>
            </a:br>
            <a:r>
              <a:rPr lang="it-IT" dirty="0"/>
              <a:t>INSERIRE CONTENUTO</a:t>
            </a:r>
          </a:p>
        </p:txBody>
      </p:sp>
      <p:sp>
        <p:nvSpPr>
          <p:cNvPr id="8" name="Sottotitolo 2"/>
          <p:cNvSpPr>
            <a:spLocks noGrp="1"/>
          </p:cNvSpPr>
          <p:nvPr>
            <p:ph type="subTitle" idx="10" hasCustomPrompt="1"/>
          </p:nvPr>
        </p:nvSpPr>
        <p:spPr>
          <a:xfrm>
            <a:off x="433388" y="1781175"/>
            <a:ext cx="4383206" cy="2233436"/>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Tree>
    <p:extLst>
      <p:ext uri="{BB962C8B-B14F-4D97-AF65-F5344CB8AC3E}">
        <p14:creationId xmlns:p14="http://schemas.microsoft.com/office/powerpoint/2010/main" val="52961643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olo, testo e immagine estesa">
    <p:spTree>
      <p:nvGrpSpPr>
        <p:cNvPr id="1" name=""/>
        <p:cNvGrpSpPr/>
        <p:nvPr/>
      </p:nvGrpSpPr>
      <p:grpSpPr>
        <a:xfrm>
          <a:off x="0" y="0"/>
          <a:ext cx="0" cy="0"/>
          <a:chOff x="0" y="0"/>
          <a:chExt cx="0" cy="0"/>
        </a:xfrm>
      </p:grpSpPr>
      <p:sp>
        <p:nvSpPr>
          <p:cNvPr id="7" name="Titolo 1"/>
          <p:cNvSpPr>
            <a:spLocks noGrp="1"/>
          </p:cNvSpPr>
          <p:nvPr>
            <p:ph type="ctrTitle" hasCustomPrompt="1"/>
          </p:nvPr>
        </p:nvSpPr>
        <p:spPr>
          <a:xfrm>
            <a:off x="329912" y="201136"/>
            <a:ext cx="6509279" cy="1102519"/>
          </a:xfrm>
        </p:spPr>
        <p:txBody>
          <a:bodyPr/>
          <a:lstStyle/>
          <a:p>
            <a:r>
              <a:rPr lang="it-IT" dirty="0"/>
              <a:t>FARE CLIC PER </a:t>
            </a:r>
            <a:br>
              <a:rPr lang="it-IT" dirty="0"/>
            </a:br>
            <a:r>
              <a:rPr lang="it-IT" dirty="0"/>
              <a:t>INSERIRE CONTENUTO</a:t>
            </a:r>
          </a:p>
        </p:txBody>
      </p:sp>
      <p:sp>
        <p:nvSpPr>
          <p:cNvPr id="8" name="Sottotitolo 2"/>
          <p:cNvSpPr>
            <a:spLocks noGrp="1"/>
          </p:cNvSpPr>
          <p:nvPr>
            <p:ph type="subTitle" idx="10" hasCustomPrompt="1"/>
          </p:nvPr>
        </p:nvSpPr>
        <p:spPr>
          <a:xfrm>
            <a:off x="433388" y="1781175"/>
            <a:ext cx="8239125" cy="956381"/>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
        <p:nvSpPr>
          <p:cNvPr id="12" name="Segnaposto immagine 11"/>
          <p:cNvSpPr>
            <a:spLocks noGrp="1"/>
          </p:cNvSpPr>
          <p:nvPr>
            <p:ph type="pic" sz="quarter" idx="11"/>
          </p:nvPr>
        </p:nvSpPr>
        <p:spPr>
          <a:xfrm>
            <a:off x="1" y="3125611"/>
            <a:ext cx="9143999" cy="2017889"/>
          </a:xfrm>
        </p:spPr>
        <p:txBody>
          <a:bodyPr/>
          <a:lstStyle/>
          <a:p>
            <a:endParaRPr lang="it-IT"/>
          </a:p>
        </p:txBody>
      </p:sp>
    </p:spTree>
    <p:extLst>
      <p:ext uri="{BB962C8B-B14F-4D97-AF65-F5344CB8AC3E}">
        <p14:creationId xmlns:p14="http://schemas.microsoft.com/office/powerpoint/2010/main" val="315895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ondo colorato">
    <p:bg>
      <p:bgPr>
        <a:solidFill>
          <a:srgbClr val="0082C3"/>
        </a:solidFill>
        <a:effectLst/>
      </p:bgPr>
    </p:bg>
    <p:spTree>
      <p:nvGrpSpPr>
        <p:cNvPr id="1" name=""/>
        <p:cNvGrpSpPr/>
        <p:nvPr/>
      </p:nvGrpSpPr>
      <p:grpSpPr>
        <a:xfrm>
          <a:off x="0" y="0"/>
          <a:ext cx="0" cy="0"/>
          <a:chOff x="0" y="0"/>
          <a:chExt cx="0" cy="0"/>
        </a:xfrm>
      </p:grpSpPr>
      <p:sp>
        <p:nvSpPr>
          <p:cNvPr id="2" name="Titolo 1"/>
          <p:cNvSpPr>
            <a:spLocks noGrp="1"/>
          </p:cNvSpPr>
          <p:nvPr>
            <p:ph type="title" hasCustomPrompt="1"/>
          </p:nvPr>
        </p:nvSpPr>
        <p:spPr/>
        <p:txBody>
          <a:bodyPr/>
          <a:lstStyle>
            <a:lvl1pPr>
              <a:defRPr/>
            </a:lvl1pPr>
          </a:lstStyle>
          <a:p>
            <a:r>
              <a:rPr lang="it-IT" dirty="0"/>
              <a:t>FARE CLIC PER </a:t>
            </a:r>
            <a:br>
              <a:rPr lang="it-IT" dirty="0"/>
            </a:br>
            <a:r>
              <a:rPr lang="it-IT" dirty="0"/>
              <a:t>INSERIRE CONTENUTO</a:t>
            </a:r>
          </a:p>
        </p:txBody>
      </p:sp>
      <p:sp>
        <p:nvSpPr>
          <p:cNvPr id="6" name="Sottotitolo 2"/>
          <p:cNvSpPr>
            <a:spLocks noGrp="1"/>
          </p:cNvSpPr>
          <p:nvPr>
            <p:ph type="subTitle" idx="13" hasCustomPrompt="1"/>
          </p:nvPr>
        </p:nvSpPr>
        <p:spPr>
          <a:xfrm>
            <a:off x="433388" y="1781175"/>
            <a:ext cx="8239125" cy="956381"/>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Tree>
    <p:extLst>
      <p:ext uri="{BB962C8B-B14F-4D97-AF65-F5344CB8AC3E}">
        <p14:creationId xmlns:p14="http://schemas.microsoft.com/office/powerpoint/2010/main" val="193176457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Titolo, grafico e oggetto">
    <p:spTree>
      <p:nvGrpSpPr>
        <p:cNvPr id="1" name=""/>
        <p:cNvGrpSpPr/>
        <p:nvPr/>
      </p:nvGrpSpPr>
      <p:grpSpPr>
        <a:xfrm>
          <a:off x="0" y="0"/>
          <a:ext cx="0" cy="0"/>
          <a:chOff x="0" y="0"/>
          <a:chExt cx="0" cy="0"/>
        </a:xfrm>
      </p:grpSpPr>
      <p:sp>
        <p:nvSpPr>
          <p:cNvPr id="2" name="Titolo 1"/>
          <p:cNvSpPr>
            <a:spLocks noGrp="1"/>
          </p:cNvSpPr>
          <p:nvPr>
            <p:ph type="title" hasCustomPrompt="1"/>
          </p:nvPr>
        </p:nvSpPr>
        <p:spPr/>
        <p:txBody>
          <a:bodyPr/>
          <a:lstStyle>
            <a:lvl1pPr>
              <a:defRPr/>
            </a:lvl1pPr>
          </a:lstStyle>
          <a:p>
            <a:r>
              <a:rPr lang="it-IT" dirty="0"/>
              <a:t>FARE CLIC PER </a:t>
            </a:r>
            <a:br>
              <a:rPr lang="it-IT" dirty="0"/>
            </a:br>
            <a:r>
              <a:rPr lang="it-IT" dirty="0"/>
              <a:t>INSERIRE CONTENUTO</a:t>
            </a:r>
          </a:p>
        </p:txBody>
      </p:sp>
      <p:sp>
        <p:nvSpPr>
          <p:cNvPr id="3" name="Segnaposto testo 2"/>
          <p:cNvSpPr>
            <a:spLocks noGrp="1"/>
          </p:cNvSpPr>
          <p:nvPr>
            <p:ph type="body" idx="1" hasCustomPrompt="1"/>
          </p:nvPr>
        </p:nvSpPr>
        <p:spPr>
          <a:xfrm>
            <a:off x="457200" y="1781175"/>
            <a:ext cx="4040188" cy="479822"/>
          </a:xfrm>
        </p:spPr>
        <p:txBody>
          <a:bodyPr anchor="b">
            <a:normAutofit/>
          </a:bodyPr>
          <a:lstStyle>
            <a:lvl1pPr marL="0" indent="0">
              <a:buNone/>
              <a:defRPr sz="1400" b="0">
                <a:solidFill>
                  <a:srgbClr val="7F7F7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dirty="0"/>
              <a:t>Fare clic per inserire contenuto</a:t>
            </a:r>
          </a:p>
          <a:p>
            <a:endParaRPr lang="it-IT" dirty="0"/>
          </a:p>
        </p:txBody>
      </p:sp>
      <p:sp>
        <p:nvSpPr>
          <p:cNvPr id="4" name="Segnaposto contenuto 3"/>
          <p:cNvSpPr>
            <a:spLocks noGrp="1"/>
          </p:cNvSpPr>
          <p:nvPr>
            <p:ph sz="half" idx="2"/>
          </p:nvPr>
        </p:nvSpPr>
        <p:spPr>
          <a:xfrm>
            <a:off x="457200" y="2229556"/>
            <a:ext cx="4040188" cy="236506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it-IT" dirty="0"/>
          </a:p>
        </p:txBody>
      </p:sp>
      <p:sp>
        <p:nvSpPr>
          <p:cNvPr id="5" name="Segnaposto testo 4"/>
          <p:cNvSpPr>
            <a:spLocks noGrp="1"/>
          </p:cNvSpPr>
          <p:nvPr>
            <p:ph type="body" sz="quarter" idx="3" hasCustomPrompt="1"/>
          </p:nvPr>
        </p:nvSpPr>
        <p:spPr>
          <a:xfrm>
            <a:off x="4645026" y="1781175"/>
            <a:ext cx="4041775" cy="479822"/>
          </a:xfrm>
        </p:spPr>
        <p:txBody>
          <a:bodyPr anchor="b">
            <a:normAutofit/>
          </a:bodyPr>
          <a:lstStyle>
            <a:lvl1pPr marL="0" indent="0">
              <a:buNone/>
              <a:defRPr sz="1400" b="0">
                <a:solidFill>
                  <a:srgbClr val="7F7F7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dirty="0"/>
              <a:t>Fare clic per inserire contenuto</a:t>
            </a:r>
          </a:p>
          <a:p>
            <a:endParaRPr lang="it-IT" dirty="0"/>
          </a:p>
        </p:txBody>
      </p:sp>
      <p:sp>
        <p:nvSpPr>
          <p:cNvPr id="6" name="Segnaposto contenuto 5"/>
          <p:cNvSpPr>
            <a:spLocks noGrp="1"/>
          </p:cNvSpPr>
          <p:nvPr>
            <p:ph sz="quarter" idx="4"/>
          </p:nvPr>
        </p:nvSpPr>
        <p:spPr>
          <a:xfrm>
            <a:off x="4645026" y="2229556"/>
            <a:ext cx="4041775" cy="236506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it-IT" dirty="0"/>
          </a:p>
        </p:txBody>
      </p:sp>
    </p:spTree>
    <p:extLst>
      <p:ext uri="{BB962C8B-B14F-4D97-AF65-F5344CB8AC3E}">
        <p14:creationId xmlns:p14="http://schemas.microsoft.com/office/powerpoint/2010/main" val="416796469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olo e testo">
    <p:spTree>
      <p:nvGrpSpPr>
        <p:cNvPr id="1" name=""/>
        <p:cNvGrpSpPr/>
        <p:nvPr/>
      </p:nvGrpSpPr>
      <p:grpSpPr>
        <a:xfrm>
          <a:off x="0" y="0"/>
          <a:ext cx="0" cy="0"/>
          <a:chOff x="0" y="0"/>
          <a:chExt cx="0" cy="0"/>
        </a:xfrm>
      </p:grpSpPr>
      <p:sp>
        <p:nvSpPr>
          <p:cNvPr id="2" name="Titolo 1"/>
          <p:cNvSpPr>
            <a:spLocks noGrp="1"/>
          </p:cNvSpPr>
          <p:nvPr>
            <p:ph type="title" hasCustomPrompt="1"/>
          </p:nvPr>
        </p:nvSpPr>
        <p:spPr/>
        <p:txBody>
          <a:bodyPr/>
          <a:lstStyle/>
          <a:p>
            <a:r>
              <a:rPr lang="it-IT" dirty="0"/>
              <a:t>FARE CLIC PER </a:t>
            </a:r>
            <a:br>
              <a:rPr lang="it-IT" dirty="0"/>
            </a:br>
            <a:r>
              <a:rPr lang="it-IT" dirty="0"/>
              <a:t>INSERIRE CONTENUTO</a:t>
            </a:r>
          </a:p>
        </p:txBody>
      </p:sp>
      <p:sp>
        <p:nvSpPr>
          <p:cNvPr id="4" name="Sottotitolo 2"/>
          <p:cNvSpPr>
            <a:spLocks noGrp="1"/>
          </p:cNvSpPr>
          <p:nvPr>
            <p:ph type="subTitle" idx="10" hasCustomPrompt="1"/>
          </p:nvPr>
        </p:nvSpPr>
        <p:spPr>
          <a:xfrm>
            <a:off x="433388" y="1781175"/>
            <a:ext cx="8239125" cy="956381"/>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 per inserire contenuto</a:t>
            </a:r>
          </a:p>
        </p:txBody>
      </p:sp>
    </p:spTree>
    <p:extLst>
      <p:ext uri="{BB962C8B-B14F-4D97-AF65-F5344CB8AC3E}">
        <p14:creationId xmlns:p14="http://schemas.microsoft.com/office/powerpoint/2010/main" val="316394569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olo e immagine">
    <p:spTree>
      <p:nvGrpSpPr>
        <p:cNvPr id="1" name=""/>
        <p:cNvGrpSpPr/>
        <p:nvPr/>
      </p:nvGrpSpPr>
      <p:grpSpPr>
        <a:xfrm>
          <a:off x="0" y="0"/>
          <a:ext cx="0" cy="0"/>
          <a:chOff x="0" y="0"/>
          <a:chExt cx="0" cy="0"/>
        </a:xfrm>
      </p:grpSpPr>
      <p:sp>
        <p:nvSpPr>
          <p:cNvPr id="3" name="Segnaposto immagine 2"/>
          <p:cNvSpPr>
            <a:spLocks noGrp="1"/>
          </p:cNvSpPr>
          <p:nvPr>
            <p:ph type="pic" idx="1"/>
          </p:nvPr>
        </p:nvSpPr>
        <p:spPr>
          <a:xfrm>
            <a:off x="0" y="1467556"/>
            <a:ext cx="9144000" cy="367594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8" name="Titolo 1"/>
          <p:cNvSpPr>
            <a:spLocks noGrp="1"/>
          </p:cNvSpPr>
          <p:nvPr>
            <p:ph type="title" hasCustomPrompt="1"/>
          </p:nvPr>
        </p:nvSpPr>
        <p:spPr>
          <a:xfrm>
            <a:off x="457201" y="344267"/>
            <a:ext cx="6730059" cy="857250"/>
          </a:xfrm>
        </p:spPr>
        <p:txBody>
          <a:bodyPr/>
          <a:lstStyle/>
          <a:p>
            <a:r>
              <a:rPr lang="it-IT" dirty="0"/>
              <a:t>FARE CLIC PER </a:t>
            </a:r>
            <a:br>
              <a:rPr lang="it-IT" dirty="0"/>
            </a:br>
            <a:r>
              <a:rPr lang="it-IT" dirty="0"/>
              <a:t>INSERIRE CONTENUTO</a:t>
            </a:r>
          </a:p>
        </p:txBody>
      </p:sp>
    </p:spTree>
    <p:extLst>
      <p:ext uri="{BB962C8B-B14F-4D97-AF65-F5344CB8AC3E}">
        <p14:creationId xmlns:p14="http://schemas.microsoft.com/office/powerpoint/2010/main" val="13898127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olo piccolo e immagine">
    <p:spTree>
      <p:nvGrpSpPr>
        <p:cNvPr id="1" name=""/>
        <p:cNvGrpSpPr/>
        <p:nvPr/>
      </p:nvGrpSpPr>
      <p:grpSpPr>
        <a:xfrm>
          <a:off x="0" y="0"/>
          <a:ext cx="0" cy="0"/>
          <a:chOff x="0" y="0"/>
          <a:chExt cx="0" cy="0"/>
        </a:xfrm>
      </p:grpSpPr>
      <p:sp>
        <p:nvSpPr>
          <p:cNvPr id="3" name="Segnaposto immagine 2"/>
          <p:cNvSpPr>
            <a:spLocks noGrp="1"/>
          </p:cNvSpPr>
          <p:nvPr>
            <p:ph type="pic" idx="1"/>
          </p:nvPr>
        </p:nvSpPr>
        <p:spPr>
          <a:xfrm>
            <a:off x="0" y="1467556"/>
            <a:ext cx="9144000" cy="367594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8" name="Titolo 1"/>
          <p:cNvSpPr>
            <a:spLocks noGrp="1"/>
          </p:cNvSpPr>
          <p:nvPr>
            <p:ph type="title" hasCustomPrompt="1"/>
          </p:nvPr>
        </p:nvSpPr>
        <p:spPr>
          <a:xfrm>
            <a:off x="457201" y="344267"/>
            <a:ext cx="6730059" cy="857250"/>
          </a:xfrm>
        </p:spPr>
        <p:txBody>
          <a:bodyPr>
            <a:normAutofit/>
          </a:bodyPr>
          <a:lstStyle>
            <a:lvl1pPr>
              <a:defRPr sz="3200"/>
            </a:lvl1pPr>
          </a:lstStyle>
          <a:p>
            <a:r>
              <a:rPr lang="it-IT" dirty="0"/>
              <a:t>FARE CLIC PER </a:t>
            </a:r>
            <a:br>
              <a:rPr lang="it-IT" dirty="0"/>
            </a:br>
            <a:r>
              <a:rPr lang="it-IT" dirty="0"/>
              <a:t>INSERIRE CONTENUTO</a:t>
            </a:r>
          </a:p>
        </p:txBody>
      </p:sp>
    </p:spTree>
    <p:extLst>
      <p:ext uri="{BB962C8B-B14F-4D97-AF65-F5344CB8AC3E}">
        <p14:creationId xmlns:p14="http://schemas.microsoft.com/office/powerpoint/2010/main" val="4113387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olo e Immagine ">
    <p:spTree>
      <p:nvGrpSpPr>
        <p:cNvPr id="1" name=""/>
        <p:cNvGrpSpPr/>
        <p:nvPr/>
      </p:nvGrpSpPr>
      <p:grpSpPr>
        <a:xfrm>
          <a:off x="0" y="0"/>
          <a:ext cx="0" cy="0"/>
          <a:chOff x="0" y="0"/>
          <a:chExt cx="0" cy="0"/>
        </a:xfrm>
      </p:grpSpPr>
      <p:sp>
        <p:nvSpPr>
          <p:cNvPr id="3" name="Segnaposto immagine 2"/>
          <p:cNvSpPr>
            <a:spLocks noGrp="1"/>
          </p:cNvSpPr>
          <p:nvPr>
            <p:ph type="pic" idx="1"/>
          </p:nvPr>
        </p:nvSpPr>
        <p:spPr>
          <a:xfrm>
            <a:off x="0" y="1467556"/>
            <a:ext cx="9144000" cy="367594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8" name="Titolo 1"/>
          <p:cNvSpPr>
            <a:spLocks noGrp="1"/>
          </p:cNvSpPr>
          <p:nvPr>
            <p:ph type="title" hasCustomPrompt="1"/>
          </p:nvPr>
        </p:nvSpPr>
        <p:spPr>
          <a:xfrm>
            <a:off x="457201" y="344267"/>
            <a:ext cx="6350000" cy="857250"/>
          </a:xfrm>
        </p:spPr>
        <p:txBody>
          <a:bodyPr/>
          <a:lstStyle>
            <a:lvl1pPr>
              <a:defRPr/>
            </a:lvl1pPr>
          </a:lstStyle>
          <a:p>
            <a:r>
              <a:rPr lang="it-IT" dirty="0"/>
              <a:t>FARE CLIC PER INSERIRE CONTENUTO</a:t>
            </a:r>
          </a:p>
        </p:txBody>
      </p:sp>
    </p:spTree>
    <p:extLst>
      <p:ext uri="{BB962C8B-B14F-4D97-AF65-F5344CB8AC3E}">
        <p14:creationId xmlns:p14="http://schemas.microsoft.com/office/powerpoint/2010/main" val="13448134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olo piccolo e immagine">
    <p:spTree>
      <p:nvGrpSpPr>
        <p:cNvPr id="1" name=""/>
        <p:cNvGrpSpPr/>
        <p:nvPr/>
      </p:nvGrpSpPr>
      <p:grpSpPr>
        <a:xfrm>
          <a:off x="0" y="0"/>
          <a:ext cx="0" cy="0"/>
          <a:chOff x="0" y="0"/>
          <a:chExt cx="0" cy="0"/>
        </a:xfrm>
      </p:grpSpPr>
      <p:sp>
        <p:nvSpPr>
          <p:cNvPr id="3" name="Segnaposto immagine 2"/>
          <p:cNvSpPr>
            <a:spLocks noGrp="1"/>
          </p:cNvSpPr>
          <p:nvPr>
            <p:ph type="pic" idx="1"/>
          </p:nvPr>
        </p:nvSpPr>
        <p:spPr>
          <a:xfrm>
            <a:off x="0" y="1467556"/>
            <a:ext cx="9144000" cy="367594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8" name="Titolo 1"/>
          <p:cNvSpPr>
            <a:spLocks noGrp="1"/>
          </p:cNvSpPr>
          <p:nvPr>
            <p:ph type="title" hasCustomPrompt="1"/>
          </p:nvPr>
        </p:nvSpPr>
        <p:spPr>
          <a:xfrm>
            <a:off x="457201" y="344267"/>
            <a:ext cx="6730059" cy="857250"/>
          </a:xfrm>
        </p:spPr>
        <p:txBody>
          <a:bodyPr>
            <a:normAutofit/>
          </a:bodyPr>
          <a:lstStyle>
            <a:lvl1pPr>
              <a:defRPr sz="3200"/>
            </a:lvl1pPr>
          </a:lstStyle>
          <a:p>
            <a:r>
              <a:rPr lang="it-IT" dirty="0"/>
              <a:t>FARE CLIC PER INSERIRE CONTENUTO</a:t>
            </a:r>
          </a:p>
        </p:txBody>
      </p:sp>
    </p:spTree>
    <p:extLst>
      <p:ext uri="{BB962C8B-B14F-4D97-AF65-F5344CB8AC3E}">
        <p14:creationId xmlns:p14="http://schemas.microsoft.com/office/powerpoint/2010/main" val="1976990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olo sezione">
    <p:bg>
      <p:bgPr>
        <a:solidFill>
          <a:srgbClr val="FDC52F"/>
        </a:solidFill>
        <a:effectLst/>
      </p:bgPr>
    </p:bg>
    <p:spTree>
      <p:nvGrpSpPr>
        <p:cNvPr id="1" name=""/>
        <p:cNvGrpSpPr/>
        <p:nvPr/>
      </p:nvGrpSpPr>
      <p:grpSpPr>
        <a:xfrm>
          <a:off x="0" y="0"/>
          <a:ext cx="0" cy="0"/>
          <a:chOff x="0" y="0"/>
          <a:chExt cx="0" cy="0"/>
        </a:xfrm>
      </p:grpSpPr>
      <p:sp>
        <p:nvSpPr>
          <p:cNvPr id="7" name="Segnaposto testo 13"/>
          <p:cNvSpPr>
            <a:spLocks noGrp="1"/>
          </p:cNvSpPr>
          <p:nvPr>
            <p:ph type="body" sz="quarter" idx="10" hasCustomPrompt="1"/>
          </p:nvPr>
        </p:nvSpPr>
        <p:spPr>
          <a:xfrm>
            <a:off x="372535" y="1547417"/>
            <a:ext cx="7687733" cy="865583"/>
          </a:xfrm>
          <a:prstGeom prst="rect">
            <a:avLst/>
          </a:prstGeom>
          <a:ln>
            <a:noFill/>
          </a:ln>
        </p:spPr>
        <p:txBody>
          <a:bodyPr vert="horz">
            <a:normAutofit/>
          </a:bodyPr>
          <a:lstStyle>
            <a:lvl1pPr marL="3175" indent="-3175">
              <a:buNone/>
              <a:defRPr sz="3200">
                <a:solidFill>
                  <a:schemeClr val="bg1"/>
                </a:solidFill>
                <a:latin typeface="Arial"/>
                <a:ea typeface="Arial"/>
                <a:cs typeface="Arial"/>
              </a:defRPr>
            </a:lvl1pPr>
            <a:lvl2pPr>
              <a:buNone/>
              <a:defRPr>
                <a:latin typeface="Arial"/>
                <a:cs typeface="Arial"/>
              </a:defRPr>
            </a:lvl2pPr>
            <a:lvl3pPr>
              <a:buNone/>
              <a:defRPr>
                <a:latin typeface="Arial"/>
                <a:cs typeface="Arial"/>
              </a:defRPr>
            </a:lvl3pPr>
            <a:lvl4pPr>
              <a:buNone/>
              <a:defRPr>
                <a:latin typeface="Arial"/>
                <a:cs typeface="Arial"/>
              </a:defRPr>
            </a:lvl4pPr>
            <a:lvl5pPr>
              <a:buNone/>
              <a:defRPr>
                <a:latin typeface="Arial"/>
                <a:cs typeface="Arial"/>
              </a:defRPr>
            </a:lvl5pPr>
          </a:lstStyle>
          <a:p>
            <a:pPr lvl="0"/>
            <a:r>
              <a:rPr lang="it-IT" dirty="0"/>
              <a:t>FARE CLIC PER INSERIRE CONTENUTO</a:t>
            </a:r>
          </a:p>
        </p:txBody>
      </p:sp>
      <p:sp>
        <p:nvSpPr>
          <p:cNvPr id="13" name="Rettangolo 12"/>
          <p:cNvSpPr/>
          <p:nvPr userDrawn="1"/>
        </p:nvSpPr>
        <p:spPr>
          <a:xfrm>
            <a:off x="6057900" y="461963"/>
            <a:ext cx="2692400" cy="1079500"/>
          </a:xfrm>
          <a:prstGeom prst="rect">
            <a:avLst/>
          </a:prstGeom>
          <a:solidFill>
            <a:srgbClr val="FDC52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14" name="Immagine 1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8150" y="506678"/>
            <a:ext cx="1541462" cy="77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Immagine 1" descr="righe-bianche-2.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304360" y="0"/>
            <a:ext cx="283964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Immagine 15"/>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8150" y="506678"/>
            <a:ext cx="1541462" cy="77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826343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image" Target="../media/image1.emf"/><Relationship Id="rId4" Type="http://schemas.openxmlformats.org/officeDocument/2006/relationships/slideLayout" Target="../slideLayouts/slideLayout12.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5" Type="http://schemas.openxmlformats.org/officeDocument/2006/relationships/slideLayout" Target="../slideLayouts/slideLayout21.xml"/><Relationship Id="rId10" Type="http://schemas.openxmlformats.org/officeDocument/2006/relationships/image" Target="../media/image1.emf"/><Relationship Id="rId4" Type="http://schemas.openxmlformats.org/officeDocument/2006/relationships/slideLayout" Target="../slideLayouts/slideLayout20.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10" Type="http://schemas.openxmlformats.org/officeDocument/2006/relationships/image" Target="../media/image1.emf"/><Relationship Id="rId4" Type="http://schemas.openxmlformats.org/officeDocument/2006/relationships/slideLayout" Target="../slideLayouts/slideLayout28.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10" Type="http://schemas.openxmlformats.org/officeDocument/2006/relationships/image" Target="../media/image1.emf"/><Relationship Id="rId4" Type="http://schemas.openxmlformats.org/officeDocument/2006/relationships/slideLayout" Target="../slideLayouts/slideLayout36.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5" Type="http://schemas.openxmlformats.org/officeDocument/2006/relationships/slideLayout" Target="../slideLayouts/slideLayout45.xml"/><Relationship Id="rId10" Type="http://schemas.openxmlformats.org/officeDocument/2006/relationships/image" Target="../media/image1.emf"/><Relationship Id="rId4" Type="http://schemas.openxmlformats.org/officeDocument/2006/relationships/slideLayout" Target="../slideLayouts/slideLayout44.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5" Type="http://schemas.openxmlformats.org/officeDocument/2006/relationships/slideLayout" Target="../slideLayouts/slideLayout53.xml"/><Relationship Id="rId10" Type="http://schemas.openxmlformats.org/officeDocument/2006/relationships/image" Target="../media/image1.emf"/><Relationship Id="rId4" Type="http://schemas.openxmlformats.org/officeDocument/2006/relationships/slideLayout" Target="../slideLayouts/slideLayout52.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59.xml"/><Relationship Id="rId7" Type="http://schemas.openxmlformats.org/officeDocument/2006/relationships/slideLayout" Target="../slideLayouts/slideLayout63.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object 2"/>
          <p:cNvSpPr/>
          <p:nvPr userDrawn="1"/>
        </p:nvSpPr>
        <p:spPr>
          <a:xfrm>
            <a:off x="0" y="-1"/>
            <a:ext cx="9144000" cy="1464469"/>
          </a:xfrm>
          <a:custGeom>
            <a:avLst/>
            <a:gdLst/>
            <a:ahLst/>
            <a:cxnLst/>
            <a:rect l="l" t="t" r="r" b="b"/>
            <a:pathLst>
              <a:path w="12168505" h="2052320">
                <a:moveTo>
                  <a:pt x="0" y="2051989"/>
                </a:moveTo>
                <a:lnTo>
                  <a:pt x="12167997" y="2051989"/>
                </a:lnTo>
                <a:lnTo>
                  <a:pt x="12167997" y="0"/>
                </a:lnTo>
                <a:lnTo>
                  <a:pt x="0" y="0"/>
                </a:lnTo>
                <a:lnTo>
                  <a:pt x="0" y="2051989"/>
                </a:lnTo>
                <a:close/>
              </a:path>
            </a:pathLst>
          </a:custGeom>
          <a:solidFill>
            <a:srgbClr val="0082C3"/>
          </a:solidFill>
        </p:spPr>
        <p:txBody>
          <a:bodyPr wrap="square" lIns="0" tIns="0" rIns="0" bIns="0" rtlCol="0"/>
          <a:lstStyle/>
          <a:p>
            <a:endParaRPr dirty="0">
              <a:latin typeface="Arial"/>
            </a:endParaRPr>
          </a:p>
        </p:txBody>
      </p:sp>
      <p:sp>
        <p:nvSpPr>
          <p:cNvPr id="2" name="Segnaposto titolo 1"/>
          <p:cNvSpPr>
            <a:spLocks noGrp="1"/>
          </p:cNvSpPr>
          <p:nvPr>
            <p:ph type="title"/>
          </p:nvPr>
        </p:nvSpPr>
        <p:spPr>
          <a:xfrm>
            <a:off x="457201" y="344267"/>
            <a:ext cx="6730059" cy="857250"/>
          </a:xfrm>
          <a:prstGeom prst="rect">
            <a:avLst/>
          </a:prstGeom>
        </p:spPr>
        <p:txBody>
          <a:bodyPr vert="horz" lIns="91440" tIns="45720" rIns="91440" bIns="45720" rtlCol="0" anchor="ctr">
            <a:noAutofit/>
          </a:bodyPr>
          <a:lstStyle/>
          <a:p>
            <a:r>
              <a:rPr lang="it-IT" dirty="0"/>
              <a:t>FARE CLIC PER INSERIRE CONTENUTO</a:t>
            </a:r>
          </a:p>
        </p:txBody>
      </p:sp>
      <p:sp>
        <p:nvSpPr>
          <p:cNvPr id="3" name="Segnaposto testo 2"/>
          <p:cNvSpPr>
            <a:spLocks noGrp="1"/>
          </p:cNvSpPr>
          <p:nvPr>
            <p:ph type="body" idx="1"/>
          </p:nvPr>
        </p:nvSpPr>
        <p:spPr>
          <a:xfrm>
            <a:off x="456849" y="1781176"/>
            <a:ext cx="4199467" cy="2656769"/>
          </a:xfrm>
          <a:prstGeom prst="rect">
            <a:avLst/>
          </a:prstGeom>
        </p:spPr>
        <p:txBody>
          <a:bodyPr vert="horz" lIns="91440" tIns="45720" rIns="91440" bIns="45720" rtlCol="0">
            <a:normAutofit/>
          </a:bodyPr>
          <a:lstStyle/>
          <a:p>
            <a:r>
              <a:rPr lang="it-IT" dirty="0"/>
              <a:t>Fare clic per inserire contenuto</a:t>
            </a:r>
          </a:p>
          <a:p>
            <a:pPr lvl="1"/>
            <a:r>
              <a:rPr lang="it-IT" dirty="0"/>
              <a:t>Secondo livello</a:t>
            </a:r>
          </a:p>
          <a:p>
            <a:pPr lvl="2"/>
            <a:r>
              <a:rPr lang="it-IT" dirty="0"/>
              <a:t>Terzo livello</a:t>
            </a:r>
          </a:p>
          <a:p>
            <a:pPr lvl="3"/>
            <a:r>
              <a:rPr lang="it-IT" dirty="0"/>
              <a:t>Quarto livello</a:t>
            </a:r>
          </a:p>
          <a:p>
            <a:pPr lvl="4"/>
            <a:r>
              <a:rPr lang="it-IT" dirty="0"/>
              <a:t>Quinto livello</a:t>
            </a:r>
          </a:p>
        </p:txBody>
      </p:sp>
      <p:pic>
        <p:nvPicPr>
          <p:cNvPr id="6" name="Immagine 5"/>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7142693" y="506678"/>
            <a:ext cx="1541462" cy="77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402102076"/>
      </p:ext>
    </p:extLst>
  </p:cSld>
  <p:clrMap bg1="lt1" tx1="dk1" bg2="lt2" tx2="dk2" accent1="accent1" accent2="accent2" accent3="accent3" accent4="accent4" accent5="accent5" accent6="accent6" hlink="hlink" folHlink="folHlink"/>
  <p:sldLayoutIdLst>
    <p:sldLayoutId id="2147483671" r:id="rId1"/>
    <p:sldLayoutId id="2147483673" r:id="rId2"/>
    <p:sldLayoutId id="2147483674" r:id="rId3"/>
    <p:sldLayoutId id="2147483675" r:id="rId4"/>
    <p:sldLayoutId id="2147483676" r:id="rId5"/>
    <p:sldLayoutId id="2147483677" r:id="rId6"/>
    <p:sldLayoutId id="2147483678" r:id="rId7"/>
    <p:sldLayoutId id="2147483679" r:id="rId8"/>
  </p:sldLayoutIdLst>
  <p:txStyles>
    <p:titleStyle>
      <a:lvl1pPr algn="l" defTabSz="457200" rtl="0" eaLnBrk="1" latinLnBrk="0" hangingPunct="1">
        <a:spcBef>
          <a:spcPct val="0"/>
        </a:spcBef>
        <a:buNone/>
        <a:defRPr sz="3800" kern="1200">
          <a:solidFill>
            <a:schemeClr val="bg1"/>
          </a:solidFill>
          <a:latin typeface="+mj-lt"/>
          <a:ea typeface="+mj-ea"/>
          <a:cs typeface="+mj-cs"/>
        </a:defRPr>
      </a:lvl1pPr>
    </p:titleStyle>
    <p:bodyStyle>
      <a:lvl1pPr marL="0" indent="0" algn="l" defTabSz="457200" rtl="0" eaLnBrk="1" latinLnBrk="0" hangingPunct="1">
        <a:spcBef>
          <a:spcPct val="20000"/>
        </a:spcBef>
        <a:buFont typeface="Arial"/>
        <a:buNone/>
        <a:defRPr sz="1400" kern="1200" baseline="0">
          <a:solidFill>
            <a:schemeClr val="tx1">
              <a:lumMod val="50000"/>
              <a:lumOff val="50000"/>
            </a:schemeClr>
          </a:solidFill>
          <a:latin typeface="+mn-lt"/>
          <a:ea typeface="+mn-ea"/>
          <a:cs typeface="+mn-cs"/>
        </a:defRPr>
      </a:lvl1pPr>
      <a:lvl2pPr marL="742950" indent="-285750" algn="l" defTabSz="457200" rtl="0" eaLnBrk="1" latinLnBrk="0" hangingPunct="1">
        <a:spcBef>
          <a:spcPct val="20000"/>
        </a:spcBef>
        <a:buFont typeface="Arial"/>
        <a:buChar char="–"/>
        <a:defRPr sz="1400" kern="1200">
          <a:solidFill>
            <a:schemeClr val="tx1">
              <a:lumMod val="50000"/>
              <a:lumOff val="50000"/>
            </a:schemeClr>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chemeClr val="tx1">
              <a:lumMod val="50000"/>
              <a:lumOff val="50000"/>
            </a:schemeClr>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chemeClr val="tx1">
              <a:lumMod val="50000"/>
              <a:lumOff val="50000"/>
            </a:schemeClr>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lumMod val="50000"/>
              <a:lumOff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object 2"/>
          <p:cNvSpPr/>
          <p:nvPr userDrawn="1"/>
        </p:nvSpPr>
        <p:spPr>
          <a:xfrm>
            <a:off x="0" y="-1"/>
            <a:ext cx="9144000" cy="1464469"/>
          </a:xfrm>
          <a:custGeom>
            <a:avLst/>
            <a:gdLst/>
            <a:ahLst/>
            <a:cxnLst/>
            <a:rect l="l" t="t" r="r" b="b"/>
            <a:pathLst>
              <a:path w="12168505" h="2052320">
                <a:moveTo>
                  <a:pt x="0" y="2051989"/>
                </a:moveTo>
                <a:lnTo>
                  <a:pt x="12167997" y="2051989"/>
                </a:lnTo>
                <a:lnTo>
                  <a:pt x="12167997" y="0"/>
                </a:lnTo>
                <a:lnTo>
                  <a:pt x="0" y="0"/>
                </a:lnTo>
                <a:lnTo>
                  <a:pt x="0" y="2051989"/>
                </a:lnTo>
                <a:close/>
              </a:path>
            </a:pathLst>
          </a:custGeom>
          <a:solidFill>
            <a:srgbClr val="FDC52F"/>
          </a:solidFill>
        </p:spPr>
        <p:txBody>
          <a:bodyPr wrap="square" lIns="0" tIns="0" rIns="0" bIns="0" rtlCol="0"/>
          <a:lstStyle/>
          <a:p>
            <a:endParaRPr dirty="0">
              <a:latin typeface="Arial"/>
            </a:endParaRPr>
          </a:p>
        </p:txBody>
      </p:sp>
      <p:sp>
        <p:nvSpPr>
          <p:cNvPr id="2" name="Segnaposto titolo 1"/>
          <p:cNvSpPr>
            <a:spLocks noGrp="1"/>
          </p:cNvSpPr>
          <p:nvPr>
            <p:ph type="title"/>
          </p:nvPr>
        </p:nvSpPr>
        <p:spPr>
          <a:xfrm>
            <a:off x="457201" y="344267"/>
            <a:ext cx="6730059" cy="857250"/>
          </a:xfrm>
          <a:prstGeom prst="rect">
            <a:avLst/>
          </a:prstGeom>
        </p:spPr>
        <p:txBody>
          <a:bodyPr vert="horz" lIns="91440" tIns="45720" rIns="91440" bIns="45720" rtlCol="0" anchor="ctr">
            <a:noAutofit/>
          </a:bodyPr>
          <a:lstStyle/>
          <a:p>
            <a:r>
              <a:rPr lang="it-IT" dirty="0"/>
              <a:t>FARE CLIC PER </a:t>
            </a:r>
            <a:br>
              <a:rPr lang="it-IT" dirty="0"/>
            </a:br>
            <a:r>
              <a:rPr lang="it-IT" dirty="0"/>
              <a:t>INSERIRE CONTENUTO</a:t>
            </a:r>
          </a:p>
        </p:txBody>
      </p:sp>
      <p:sp>
        <p:nvSpPr>
          <p:cNvPr id="3" name="Segnaposto testo 2"/>
          <p:cNvSpPr>
            <a:spLocks noGrp="1"/>
          </p:cNvSpPr>
          <p:nvPr>
            <p:ph type="body" idx="1"/>
          </p:nvPr>
        </p:nvSpPr>
        <p:spPr>
          <a:xfrm>
            <a:off x="456849" y="1781176"/>
            <a:ext cx="4199467" cy="2656769"/>
          </a:xfrm>
          <a:prstGeom prst="rect">
            <a:avLst/>
          </a:prstGeom>
        </p:spPr>
        <p:txBody>
          <a:bodyPr vert="horz" lIns="91440" tIns="45720" rIns="91440" bIns="45720" rtlCol="0">
            <a:normAutofit/>
          </a:bodyPr>
          <a:lstStyle/>
          <a:p>
            <a:pPr lvl="0"/>
            <a:r>
              <a:rPr lang="it-IT" dirty="0"/>
              <a:t>Fare clic per inserire contenuto</a:t>
            </a:r>
          </a:p>
          <a:p>
            <a:pPr lvl="0"/>
            <a:r>
              <a:rPr lang="it-IT" dirty="0"/>
              <a:t>	Secondo livello</a:t>
            </a:r>
          </a:p>
          <a:p>
            <a:pPr lvl="2"/>
            <a:r>
              <a:rPr lang="it-IT" dirty="0"/>
              <a:t>Terzo livello</a:t>
            </a:r>
          </a:p>
          <a:p>
            <a:pPr lvl="3"/>
            <a:r>
              <a:rPr lang="it-IT" dirty="0"/>
              <a:t>Quarto livello</a:t>
            </a:r>
          </a:p>
          <a:p>
            <a:pPr lvl="4"/>
            <a:r>
              <a:rPr lang="it-IT" dirty="0"/>
              <a:t>Quinto livello</a:t>
            </a:r>
          </a:p>
        </p:txBody>
      </p:sp>
      <p:pic>
        <p:nvPicPr>
          <p:cNvPr id="6" name="Immagine 5"/>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7142693" y="506678"/>
            <a:ext cx="1541462" cy="77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090726341"/>
      </p:ext>
    </p:extLst>
  </p:cSld>
  <p:clrMap bg1="lt1" tx1="dk1" bg2="lt2" tx2="dk2" accent1="accent1" accent2="accent2" accent3="accent3" accent4="accent4" accent5="accent5" accent6="accent6" hlink="hlink" folHlink="folHlink"/>
  <p:sldLayoutIdLst>
    <p:sldLayoutId id="2147483681" r:id="rId1"/>
    <p:sldLayoutId id="2147483683" r:id="rId2"/>
    <p:sldLayoutId id="2147483684" r:id="rId3"/>
    <p:sldLayoutId id="2147483682" r:id="rId4"/>
    <p:sldLayoutId id="2147483686" r:id="rId5"/>
    <p:sldLayoutId id="2147483687" r:id="rId6"/>
    <p:sldLayoutId id="2147483688" r:id="rId7"/>
    <p:sldLayoutId id="2147483689" r:id="rId8"/>
  </p:sldLayoutIdLst>
  <p:txStyles>
    <p:titleStyle>
      <a:lvl1pPr algn="l" defTabSz="457200" rtl="0" eaLnBrk="1" latinLnBrk="0" hangingPunct="1">
        <a:spcBef>
          <a:spcPct val="0"/>
        </a:spcBef>
        <a:buNone/>
        <a:defRPr sz="3800" kern="1200">
          <a:solidFill>
            <a:schemeClr val="bg1"/>
          </a:solidFill>
          <a:latin typeface="+mj-lt"/>
          <a:ea typeface="+mj-ea"/>
          <a:cs typeface="+mj-cs"/>
        </a:defRPr>
      </a:lvl1pPr>
    </p:titleStyle>
    <p:bodyStyle>
      <a:lvl1pPr marL="0" indent="0" algn="l" defTabSz="457200" rtl="0" eaLnBrk="1" latinLnBrk="0" hangingPunct="1">
        <a:spcBef>
          <a:spcPct val="20000"/>
        </a:spcBef>
        <a:buFont typeface="Arial"/>
        <a:buNone/>
        <a:defRPr sz="1400" kern="1200">
          <a:solidFill>
            <a:srgbClr val="7F7F7F"/>
          </a:solidFill>
          <a:latin typeface="+mn-lt"/>
          <a:ea typeface="+mn-ea"/>
          <a:cs typeface="+mn-cs"/>
        </a:defRPr>
      </a:lvl1pPr>
      <a:lvl2pPr marL="742950" indent="-285750" algn="l" defTabSz="457200" rtl="0" eaLnBrk="1" latinLnBrk="0" hangingPunct="1">
        <a:spcBef>
          <a:spcPct val="20000"/>
        </a:spcBef>
        <a:buFont typeface="Arial"/>
        <a:buChar char="–"/>
        <a:defRPr sz="1400" kern="1200">
          <a:solidFill>
            <a:srgbClr val="575756"/>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rgbClr val="7F7F7F"/>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rgbClr val="7F7F7F"/>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rgbClr val="7F7F7F"/>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object 2"/>
          <p:cNvSpPr/>
          <p:nvPr userDrawn="1"/>
        </p:nvSpPr>
        <p:spPr>
          <a:xfrm>
            <a:off x="0" y="-1"/>
            <a:ext cx="9144000" cy="1464469"/>
          </a:xfrm>
          <a:custGeom>
            <a:avLst/>
            <a:gdLst/>
            <a:ahLst/>
            <a:cxnLst/>
            <a:rect l="l" t="t" r="r" b="b"/>
            <a:pathLst>
              <a:path w="12168505" h="2052320">
                <a:moveTo>
                  <a:pt x="0" y="2051989"/>
                </a:moveTo>
                <a:lnTo>
                  <a:pt x="12167997" y="2051989"/>
                </a:lnTo>
                <a:lnTo>
                  <a:pt x="12167997" y="0"/>
                </a:lnTo>
                <a:lnTo>
                  <a:pt x="0" y="0"/>
                </a:lnTo>
                <a:lnTo>
                  <a:pt x="0" y="2051989"/>
                </a:lnTo>
                <a:close/>
              </a:path>
            </a:pathLst>
          </a:custGeom>
          <a:solidFill>
            <a:srgbClr val="529460"/>
          </a:solidFill>
        </p:spPr>
        <p:txBody>
          <a:bodyPr wrap="square" lIns="0" tIns="0" rIns="0" bIns="0" rtlCol="0"/>
          <a:lstStyle/>
          <a:p>
            <a:endParaRPr dirty="0">
              <a:latin typeface="Arial"/>
            </a:endParaRPr>
          </a:p>
        </p:txBody>
      </p:sp>
      <p:sp>
        <p:nvSpPr>
          <p:cNvPr id="2" name="Segnaposto titolo 1"/>
          <p:cNvSpPr>
            <a:spLocks noGrp="1"/>
          </p:cNvSpPr>
          <p:nvPr>
            <p:ph type="title"/>
          </p:nvPr>
        </p:nvSpPr>
        <p:spPr>
          <a:xfrm>
            <a:off x="457201" y="344267"/>
            <a:ext cx="6730059" cy="857250"/>
          </a:xfrm>
          <a:prstGeom prst="rect">
            <a:avLst/>
          </a:prstGeom>
        </p:spPr>
        <p:txBody>
          <a:bodyPr vert="horz" lIns="91440" tIns="45720" rIns="91440" bIns="45720" rtlCol="0" anchor="ctr">
            <a:noAutofit/>
          </a:bodyPr>
          <a:lstStyle/>
          <a:p>
            <a:r>
              <a:rPr lang="it-IT" dirty="0"/>
              <a:t>FARE CLIC PER INSERIRE CONTENUTO</a:t>
            </a:r>
          </a:p>
        </p:txBody>
      </p:sp>
      <p:sp>
        <p:nvSpPr>
          <p:cNvPr id="3" name="Segnaposto testo 2"/>
          <p:cNvSpPr>
            <a:spLocks noGrp="1"/>
          </p:cNvSpPr>
          <p:nvPr>
            <p:ph type="body" idx="1"/>
          </p:nvPr>
        </p:nvSpPr>
        <p:spPr>
          <a:xfrm>
            <a:off x="456849" y="1781176"/>
            <a:ext cx="4199467" cy="2656769"/>
          </a:xfrm>
          <a:prstGeom prst="rect">
            <a:avLst/>
          </a:prstGeom>
        </p:spPr>
        <p:txBody>
          <a:bodyPr vert="horz" lIns="91440" tIns="45720" rIns="91440" bIns="45720" rtlCol="0">
            <a:normAutofit/>
          </a:bodyPr>
          <a:lstStyle/>
          <a:p>
            <a:r>
              <a:rPr lang="it-IT" dirty="0"/>
              <a:t>Fare clic per inserire contenuto</a:t>
            </a:r>
          </a:p>
          <a:p>
            <a:pPr lvl="1"/>
            <a:r>
              <a:rPr lang="it-IT" dirty="0"/>
              <a:t>Secondo livello</a:t>
            </a:r>
          </a:p>
          <a:p>
            <a:pPr lvl="2"/>
            <a:r>
              <a:rPr lang="it-IT" dirty="0"/>
              <a:t>Terzo livello</a:t>
            </a:r>
          </a:p>
          <a:p>
            <a:pPr lvl="3"/>
            <a:r>
              <a:rPr lang="it-IT" dirty="0"/>
              <a:t>Quarto livello</a:t>
            </a:r>
          </a:p>
          <a:p>
            <a:pPr lvl="4"/>
            <a:r>
              <a:rPr lang="it-IT" dirty="0"/>
              <a:t>Quinto livello</a:t>
            </a:r>
          </a:p>
        </p:txBody>
      </p:sp>
      <p:pic>
        <p:nvPicPr>
          <p:cNvPr id="7" name="Immagine 6"/>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7142693" y="506678"/>
            <a:ext cx="1541462" cy="77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287223824"/>
      </p:ext>
    </p:extLst>
  </p:cSld>
  <p:clrMap bg1="lt1" tx1="dk1" bg2="lt2" tx2="dk2" accent1="accent1" accent2="accent2" accent3="accent3" accent4="accent4" accent5="accent5" accent6="accent6" hlink="hlink" folHlink="folHlink"/>
  <p:sldLayoutIdLst>
    <p:sldLayoutId id="2147483691" r:id="rId1"/>
    <p:sldLayoutId id="2147483693" r:id="rId2"/>
    <p:sldLayoutId id="2147483694" r:id="rId3"/>
    <p:sldLayoutId id="2147483692" r:id="rId4"/>
    <p:sldLayoutId id="2147483696" r:id="rId5"/>
    <p:sldLayoutId id="2147483697" r:id="rId6"/>
    <p:sldLayoutId id="2147483698" r:id="rId7"/>
    <p:sldLayoutId id="2147483699" r:id="rId8"/>
  </p:sldLayoutIdLst>
  <p:txStyles>
    <p:titleStyle>
      <a:lvl1pPr algn="l" defTabSz="457200" rtl="0" eaLnBrk="1" latinLnBrk="0" hangingPunct="1">
        <a:spcBef>
          <a:spcPct val="0"/>
        </a:spcBef>
        <a:buNone/>
        <a:defRPr sz="3800" kern="1200">
          <a:solidFill>
            <a:schemeClr val="bg1"/>
          </a:solidFill>
          <a:latin typeface="+mj-lt"/>
          <a:ea typeface="+mj-ea"/>
          <a:cs typeface="+mj-cs"/>
        </a:defRPr>
      </a:lvl1pPr>
    </p:titleStyle>
    <p:bodyStyle>
      <a:lvl1pPr marL="0" indent="0" algn="l" defTabSz="457200" rtl="0" eaLnBrk="1" latinLnBrk="0" hangingPunct="1">
        <a:spcBef>
          <a:spcPct val="20000"/>
        </a:spcBef>
        <a:buFont typeface="Arial"/>
        <a:buNone/>
        <a:defRPr sz="1400" kern="1200">
          <a:solidFill>
            <a:srgbClr val="7F7F7F"/>
          </a:solidFill>
          <a:latin typeface="+mn-lt"/>
          <a:ea typeface="+mn-ea"/>
          <a:cs typeface="+mn-cs"/>
        </a:defRPr>
      </a:lvl1pPr>
      <a:lvl2pPr marL="742950" indent="-285750" algn="l" defTabSz="457200" rtl="0" eaLnBrk="1" latinLnBrk="0" hangingPunct="1">
        <a:spcBef>
          <a:spcPct val="20000"/>
        </a:spcBef>
        <a:buFont typeface="Arial"/>
        <a:buChar char="–"/>
        <a:defRPr sz="1400" kern="1200">
          <a:solidFill>
            <a:srgbClr val="7F7F7F"/>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rgbClr val="7F7F7F"/>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rgbClr val="7F7F7F"/>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rgbClr val="7F7F7F"/>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object 2"/>
          <p:cNvSpPr/>
          <p:nvPr userDrawn="1"/>
        </p:nvSpPr>
        <p:spPr>
          <a:xfrm>
            <a:off x="0" y="-1"/>
            <a:ext cx="9144000" cy="1464469"/>
          </a:xfrm>
          <a:custGeom>
            <a:avLst/>
            <a:gdLst/>
            <a:ahLst/>
            <a:cxnLst/>
            <a:rect l="l" t="t" r="r" b="b"/>
            <a:pathLst>
              <a:path w="12168505" h="2052320">
                <a:moveTo>
                  <a:pt x="0" y="2051989"/>
                </a:moveTo>
                <a:lnTo>
                  <a:pt x="12167997" y="2051989"/>
                </a:lnTo>
                <a:lnTo>
                  <a:pt x="12167997" y="0"/>
                </a:lnTo>
                <a:lnTo>
                  <a:pt x="0" y="0"/>
                </a:lnTo>
                <a:lnTo>
                  <a:pt x="0" y="2051989"/>
                </a:lnTo>
                <a:close/>
              </a:path>
            </a:pathLst>
          </a:custGeom>
          <a:solidFill>
            <a:srgbClr val="8292CA"/>
          </a:solidFill>
        </p:spPr>
        <p:txBody>
          <a:bodyPr wrap="square" lIns="0" tIns="0" rIns="0" bIns="0" rtlCol="0"/>
          <a:lstStyle/>
          <a:p>
            <a:endParaRPr dirty="0">
              <a:latin typeface="Arial"/>
            </a:endParaRPr>
          </a:p>
        </p:txBody>
      </p:sp>
      <p:sp>
        <p:nvSpPr>
          <p:cNvPr id="2" name="Segnaposto titolo 1"/>
          <p:cNvSpPr>
            <a:spLocks noGrp="1"/>
          </p:cNvSpPr>
          <p:nvPr>
            <p:ph type="title"/>
          </p:nvPr>
        </p:nvSpPr>
        <p:spPr>
          <a:xfrm>
            <a:off x="457201" y="344267"/>
            <a:ext cx="6730059" cy="857250"/>
          </a:xfrm>
          <a:prstGeom prst="rect">
            <a:avLst/>
          </a:prstGeom>
        </p:spPr>
        <p:txBody>
          <a:bodyPr vert="horz" lIns="91440" tIns="45720" rIns="91440" bIns="45720" rtlCol="0" anchor="ctr">
            <a:noAutofit/>
          </a:bodyPr>
          <a:lstStyle/>
          <a:p>
            <a:r>
              <a:rPr lang="it-IT" dirty="0"/>
              <a:t>FARE CLIC PER INSERIRE CONTENUTO</a:t>
            </a:r>
          </a:p>
        </p:txBody>
      </p:sp>
      <p:sp>
        <p:nvSpPr>
          <p:cNvPr id="3" name="Segnaposto testo 2"/>
          <p:cNvSpPr>
            <a:spLocks noGrp="1"/>
          </p:cNvSpPr>
          <p:nvPr>
            <p:ph type="body" idx="1"/>
          </p:nvPr>
        </p:nvSpPr>
        <p:spPr>
          <a:xfrm>
            <a:off x="456849" y="1781176"/>
            <a:ext cx="4199467" cy="2656769"/>
          </a:xfrm>
          <a:prstGeom prst="rect">
            <a:avLst/>
          </a:prstGeom>
        </p:spPr>
        <p:txBody>
          <a:bodyPr vert="horz" lIns="91440" tIns="45720" rIns="91440" bIns="45720" rtlCol="0">
            <a:normAutofit/>
          </a:bodyPr>
          <a:lstStyle/>
          <a:p>
            <a:r>
              <a:rPr lang="it-IT" dirty="0"/>
              <a:t>Fare clic per inserire contenuto</a:t>
            </a:r>
          </a:p>
          <a:p>
            <a:pPr lvl="1"/>
            <a:r>
              <a:rPr lang="it-IT" dirty="0"/>
              <a:t>Secondo livello</a:t>
            </a:r>
          </a:p>
          <a:p>
            <a:pPr lvl="2"/>
            <a:r>
              <a:rPr lang="it-IT" dirty="0"/>
              <a:t>Terzo livello</a:t>
            </a:r>
          </a:p>
          <a:p>
            <a:pPr lvl="3"/>
            <a:r>
              <a:rPr lang="it-IT" dirty="0"/>
              <a:t>Quarto livello</a:t>
            </a:r>
          </a:p>
          <a:p>
            <a:pPr lvl="4"/>
            <a:r>
              <a:rPr lang="it-IT" dirty="0"/>
              <a:t>Quinto livello</a:t>
            </a:r>
          </a:p>
        </p:txBody>
      </p:sp>
      <p:pic>
        <p:nvPicPr>
          <p:cNvPr id="7" name="Immagine 6"/>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7142693" y="506678"/>
            <a:ext cx="1541462" cy="77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628530630"/>
      </p:ext>
    </p:extLst>
  </p:cSld>
  <p:clrMap bg1="lt1" tx1="dk1" bg2="lt2" tx2="dk2" accent1="accent1" accent2="accent2" accent3="accent3" accent4="accent4" accent5="accent5" accent6="accent6" hlink="hlink" folHlink="folHlink"/>
  <p:sldLayoutIdLst>
    <p:sldLayoutId id="2147483701" r:id="rId1"/>
    <p:sldLayoutId id="2147483703" r:id="rId2"/>
    <p:sldLayoutId id="2147483704" r:id="rId3"/>
    <p:sldLayoutId id="2147483705" r:id="rId4"/>
    <p:sldLayoutId id="2147483706" r:id="rId5"/>
    <p:sldLayoutId id="2147483707" r:id="rId6"/>
    <p:sldLayoutId id="2147483708" r:id="rId7"/>
    <p:sldLayoutId id="2147483709" r:id="rId8"/>
  </p:sldLayoutIdLst>
  <p:txStyles>
    <p:titleStyle>
      <a:lvl1pPr algn="l" defTabSz="457200" rtl="0" eaLnBrk="1" latinLnBrk="0" hangingPunct="1">
        <a:spcBef>
          <a:spcPct val="0"/>
        </a:spcBef>
        <a:buNone/>
        <a:defRPr sz="3800" kern="1200">
          <a:solidFill>
            <a:schemeClr val="bg1"/>
          </a:solidFill>
          <a:latin typeface="+mj-lt"/>
          <a:ea typeface="+mj-ea"/>
          <a:cs typeface="+mj-cs"/>
        </a:defRPr>
      </a:lvl1pPr>
    </p:titleStyle>
    <p:bodyStyle>
      <a:lvl1pPr marL="0" indent="0" algn="l" defTabSz="457200" rtl="0" eaLnBrk="1" latinLnBrk="0" hangingPunct="1">
        <a:spcBef>
          <a:spcPct val="20000"/>
        </a:spcBef>
        <a:buFont typeface="Arial"/>
        <a:buNone/>
        <a:defRPr sz="1400" kern="1200">
          <a:solidFill>
            <a:srgbClr val="7F7F7F"/>
          </a:solidFill>
          <a:latin typeface="+mn-lt"/>
          <a:ea typeface="+mn-ea"/>
          <a:cs typeface="+mn-cs"/>
        </a:defRPr>
      </a:lvl1pPr>
      <a:lvl2pPr marL="742950" indent="-285750" algn="l" defTabSz="457200" rtl="0" eaLnBrk="1" latinLnBrk="0" hangingPunct="1">
        <a:spcBef>
          <a:spcPct val="20000"/>
        </a:spcBef>
        <a:buFont typeface="Arial"/>
        <a:buChar char="–"/>
        <a:defRPr sz="1400" kern="1200">
          <a:solidFill>
            <a:srgbClr val="7F7F7F"/>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rgbClr val="7F7F7F"/>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rgbClr val="7F7F7F"/>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rgbClr val="7F7F7F"/>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object 2"/>
          <p:cNvSpPr/>
          <p:nvPr userDrawn="1"/>
        </p:nvSpPr>
        <p:spPr>
          <a:xfrm>
            <a:off x="0" y="-1"/>
            <a:ext cx="9144000" cy="1464469"/>
          </a:xfrm>
          <a:custGeom>
            <a:avLst/>
            <a:gdLst/>
            <a:ahLst/>
            <a:cxnLst/>
            <a:rect l="l" t="t" r="r" b="b"/>
            <a:pathLst>
              <a:path w="12168505" h="2052320">
                <a:moveTo>
                  <a:pt x="0" y="2051989"/>
                </a:moveTo>
                <a:lnTo>
                  <a:pt x="12167997" y="2051989"/>
                </a:lnTo>
                <a:lnTo>
                  <a:pt x="12167997" y="0"/>
                </a:lnTo>
                <a:lnTo>
                  <a:pt x="0" y="0"/>
                </a:lnTo>
                <a:lnTo>
                  <a:pt x="0" y="2051989"/>
                </a:lnTo>
                <a:close/>
              </a:path>
            </a:pathLst>
          </a:custGeom>
          <a:solidFill>
            <a:srgbClr val="006F98"/>
          </a:solidFill>
        </p:spPr>
        <p:txBody>
          <a:bodyPr wrap="square" lIns="0" tIns="0" rIns="0" bIns="0" rtlCol="0"/>
          <a:lstStyle/>
          <a:p>
            <a:endParaRPr dirty="0">
              <a:latin typeface="Arial"/>
            </a:endParaRPr>
          </a:p>
        </p:txBody>
      </p:sp>
      <p:sp>
        <p:nvSpPr>
          <p:cNvPr id="2" name="Segnaposto titolo 1"/>
          <p:cNvSpPr>
            <a:spLocks noGrp="1"/>
          </p:cNvSpPr>
          <p:nvPr>
            <p:ph type="title"/>
          </p:nvPr>
        </p:nvSpPr>
        <p:spPr>
          <a:xfrm>
            <a:off x="457201" y="344267"/>
            <a:ext cx="6730059" cy="857250"/>
          </a:xfrm>
          <a:prstGeom prst="rect">
            <a:avLst/>
          </a:prstGeom>
        </p:spPr>
        <p:txBody>
          <a:bodyPr vert="horz" lIns="91440" tIns="45720" rIns="91440" bIns="45720" rtlCol="0" anchor="ctr">
            <a:noAutofit/>
          </a:bodyPr>
          <a:lstStyle/>
          <a:p>
            <a:r>
              <a:rPr lang="it-IT" dirty="0"/>
              <a:t>FARE CLIC PER INSERIRE CONTENUTO</a:t>
            </a:r>
          </a:p>
        </p:txBody>
      </p:sp>
      <p:sp>
        <p:nvSpPr>
          <p:cNvPr id="3" name="Segnaposto testo 2"/>
          <p:cNvSpPr>
            <a:spLocks noGrp="1"/>
          </p:cNvSpPr>
          <p:nvPr>
            <p:ph type="body" idx="1"/>
          </p:nvPr>
        </p:nvSpPr>
        <p:spPr>
          <a:xfrm>
            <a:off x="456849" y="1781176"/>
            <a:ext cx="4199467" cy="2656769"/>
          </a:xfrm>
          <a:prstGeom prst="rect">
            <a:avLst/>
          </a:prstGeom>
        </p:spPr>
        <p:txBody>
          <a:bodyPr vert="horz" lIns="91440" tIns="45720" rIns="91440" bIns="45720" rtlCol="0">
            <a:normAutofit/>
          </a:bodyPr>
          <a:lstStyle/>
          <a:p>
            <a:r>
              <a:rPr lang="it-IT" dirty="0"/>
              <a:t>Fare clic per inserire contenuto</a:t>
            </a:r>
          </a:p>
          <a:p>
            <a:pPr lvl="1"/>
            <a:r>
              <a:rPr lang="it-IT" dirty="0"/>
              <a:t>Secondo livello</a:t>
            </a:r>
          </a:p>
          <a:p>
            <a:pPr lvl="2"/>
            <a:r>
              <a:rPr lang="it-IT" dirty="0"/>
              <a:t>Terzo livello</a:t>
            </a:r>
          </a:p>
          <a:p>
            <a:pPr lvl="3"/>
            <a:r>
              <a:rPr lang="it-IT" dirty="0"/>
              <a:t>Quarto livello</a:t>
            </a:r>
          </a:p>
          <a:p>
            <a:pPr lvl="4"/>
            <a:r>
              <a:rPr lang="it-IT" dirty="0"/>
              <a:t>Quinto livello</a:t>
            </a:r>
          </a:p>
        </p:txBody>
      </p:sp>
      <p:pic>
        <p:nvPicPr>
          <p:cNvPr id="6" name="Immagine 5"/>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7142693" y="506678"/>
            <a:ext cx="1541462" cy="77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44927646"/>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 id="2147483666" r:id="rId5"/>
    <p:sldLayoutId id="2147483667" r:id="rId6"/>
    <p:sldLayoutId id="2147483668" r:id="rId7"/>
    <p:sldLayoutId id="2147483669" r:id="rId8"/>
  </p:sldLayoutIdLst>
  <p:txStyles>
    <p:titleStyle>
      <a:lvl1pPr algn="l" defTabSz="457200" rtl="0" eaLnBrk="1" latinLnBrk="0" hangingPunct="1">
        <a:spcBef>
          <a:spcPct val="0"/>
        </a:spcBef>
        <a:buNone/>
        <a:defRPr sz="3800" kern="1200">
          <a:solidFill>
            <a:schemeClr val="bg1"/>
          </a:solidFill>
          <a:latin typeface="+mj-lt"/>
          <a:ea typeface="+mj-ea"/>
          <a:cs typeface="+mj-cs"/>
        </a:defRPr>
      </a:lvl1pPr>
    </p:titleStyle>
    <p:bodyStyle>
      <a:lvl1pPr marL="0" indent="0" algn="l" defTabSz="457200" rtl="0" eaLnBrk="1" latinLnBrk="0" hangingPunct="1">
        <a:spcBef>
          <a:spcPct val="20000"/>
        </a:spcBef>
        <a:buFont typeface="Arial"/>
        <a:buNone/>
        <a:defRPr sz="1400" kern="1200">
          <a:solidFill>
            <a:srgbClr val="7F7F7F"/>
          </a:solidFill>
          <a:latin typeface="+mn-lt"/>
          <a:ea typeface="+mn-ea"/>
          <a:cs typeface="+mn-cs"/>
        </a:defRPr>
      </a:lvl1pPr>
      <a:lvl2pPr marL="742950" indent="-285750" algn="l" defTabSz="457200" rtl="0" eaLnBrk="1" latinLnBrk="0" hangingPunct="1">
        <a:spcBef>
          <a:spcPct val="20000"/>
        </a:spcBef>
        <a:buFont typeface="Arial"/>
        <a:buChar char="–"/>
        <a:defRPr sz="1400" kern="1200">
          <a:solidFill>
            <a:srgbClr val="7F7F7F"/>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rgbClr val="7F7F7F"/>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rgbClr val="7F7F7F"/>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rgbClr val="7F7F7F"/>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object 2"/>
          <p:cNvSpPr/>
          <p:nvPr userDrawn="1"/>
        </p:nvSpPr>
        <p:spPr>
          <a:xfrm>
            <a:off x="0" y="-1"/>
            <a:ext cx="9144000" cy="1464469"/>
          </a:xfrm>
          <a:custGeom>
            <a:avLst/>
            <a:gdLst/>
            <a:ahLst/>
            <a:cxnLst/>
            <a:rect l="l" t="t" r="r" b="b"/>
            <a:pathLst>
              <a:path w="12168505" h="2052320">
                <a:moveTo>
                  <a:pt x="0" y="2051989"/>
                </a:moveTo>
                <a:lnTo>
                  <a:pt x="12167997" y="2051989"/>
                </a:lnTo>
                <a:lnTo>
                  <a:pt x="12167997" y="0"/>
                </a:lnTo>
                <a:lnTo>
                  <a:pt x="0" y="0"/>
                </a:lnTo>
                <a:lnTo>
                  <a:pt x="0" y="2051989"/>
                </a:lnTo>
                <a:close/>
              </a:path>
            </a:pathLst>
          </a:custGeom>
          <a:solidFill>
            <a:srgbClr val="F18A00"/>
          </a:solidFill>
        </p:spPr>
        <p:txBody>
          <a:bodyPr wrap="square" lIns="0" tIns="0" rIns="0" bIns="0" rtlCol="0"/>
          <a:lstStyle/>
          <a:p>
            <a:endParaRPr dirty="0">
              <a:latin typeface="Arial"/>
            </a:endParaRPr>
          </a:p>
        </p:txBody>
      </p:sp>
      <p:sp>
        <p:nvSpPr>
          <p:cNvPr id="2" name="Segnaposto titolo 1"/>
          <p:cNvSpPr>
            <a:spLocks noGrp="1"/>
          </p:cNvSpPr>
          <p:nvPr>
            <p:ph type="title"/>
          </p:nvPr>
        </p:nvSpPr>
        <p:spPr>
          <a:xfrm>
            <a:off x="457201" y="344267"/>
            <a:ext cx="6730059" cy="857250"/>
          </a:xfrm>
          <a:prstGeom prst="rect">
            <a:avLst/>
          </a:prstGeom>
        </p:spPr>
        <p:txBody>
          <a:bodyPr vert="horz" lIns="91440" tIns="45720" rIns="91440" bIns="45720" rtlCol="0" anchor="ctr">
            <a:noAutofit/>
          </a:bodyPr>
          <a:lstStyle/>
          <a:p>
            <a:r>
              <a:rPr lang="it-IT" dirty="0"/>
              <a:t>FARE CLIC PER INSERIRE CONTENUTO</a:t>
            </a:r>
          </a:p>
        </p:txBody>
      </p:sp>
      <p:sp>
        <p:nvSpPr>
          <p:cNvPr id="3" name="Segnaposto testo 2"/>
          <p:cNvSpPr>
            <a:spLocks noGrp="1"/>
          </p:cNvSpPr>
          <p:nvPr>
            <p:ph type="body" idx="1"/>
          </p:nvPr>
        </p:nvSpPr>
        <p:spPr>
          <a:xfrm>
            <a:off x="456849" y="1781176"/>
            <a:ext cx="4199467" cy="2656769"/>
          </a:xfrm>
          <a:prstGeom prst="rect">
            <a:avLst/>
          </a:prstGeom>
        </p:spPr>
        <p:txBody>
          <a:bodyPr vert="horz" lIns="91440" tIns="45720" rIns="91440" bIns="45720" rtlCol="0">
            <a:normAutofit/>
          </a:bodyPr>
          <a:lstStyle/>
          <a:p>
            <a:r>
              <a:rPr lang="it-IT" dirty="0"/>
              <a:t>Fare clic per inserire contenuto</a:t>
            </a:r>
          </a:p>
          <a:p>
            <a:pPr lvl="1"/>
            <a:r>
              <a:rPr lang="it-IT" dirty="0"/>
              <a:t>Secondo livello</a:t>
            </a:r>
          </a:p>
          <a:p>
            <a:pPr lvl="2"/>
            <a:r>
              <a:rPr lang="it-IT" dirty="0"/>
              <a:t>Terzo livello</a:t>
            </a:r>
          </a:p>
          <a:p>
            <a:pPr lvl="3"/>
            <a:r>
              <a:rPr lang="it-IT" dirty="0"/>
              <a:t>Quarto livello</a:t>
            </a:r>
          </a:p>
          <a:p>
            <a:pPr lvl="4"/>
            <a:r>
              <a:rPr lang="it-IT" dirty="0"/>
              <a:t>Quinto livello</a:t>
            </a:r>
          </a:p>
        </p:txBody>
      </p:sp>
      <p:pic>
        <p:nvPicPr>
          <p:cNvPr id="7" name="Immagine 6"/>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7142693" y="506678"/>
            <a:ext cx="1541462" cy="77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165443846"/>
      </p:ext>
    </p:extLst>
  </p:cSld>
  <p:clrMap bg1="lt1" tx1="dk1" bg2="lt2" tx2="dk2" accent1="accent1" accent2="accent2" accent3="accent3" accent4="accent4" accent5="accent5" accent6="accent6" hlink="hlink" folHlink="folHlink"/>
  <p:sldLayoutIdLst>
    <p:sldLayoutId id="2147483721" r:id="rId1"/>
    <p:sldLayoutId id="2147483723" r:id="rId2"/>
    <p:sldLayoutId id="2147483724" r:id="rId3"/>
    <p:sldLayoutId id="2147483725" r:id="rId4"/>
    <p:sldLayoutId id="2147483726" r:id="rId5"/>
    <p:sldLayoutId id="2147483727" r:id="rId6"/>
    <p:sldLayoutId id="2147483728" r:id="rId7"/>
    <p:sldLayoutId id="2147483729" r:id="rId8"/>
  </p:sldLayoutIdLst>
  <p:txStyles>
    <p:titleStyle>
      <a:lvl1pPr algn="l" defTabSz="457200" rtl="0" eaLnBrk="1" latinLnBrk="0" hangingPunct="1">
        <a:spcBef>
          <a:spcPct val="0"/>
        </a:spcBef>
        <a:buNone/>
        <a:defRPr sz="3800" kern="1200">
          <a:solidFill>
            <a:schemeClr val="bg1"/>
          </a:solidFill>
          <a:latin typeface="+mj-lt"/>
          <a:ea typeface="+mj-ea"/>
          <a:cs typeface="+mj-cs"/>
        </a:defRPr>
      </a:lvl1pPr>
    </p:titleStyle>
    <p:bodyStyle>
      <a:lvl1pPr marL="0" indent="0" algn="l" defTabSz="457200" rtl="0" eaLnBrk="1" latinLnBrk="0" hangingPunct="1">
        <a:spcBef>
          <a:spcPct val="20000"/>
        </a:spcBef>
        <a:buFont typeface="Arial"/>
        <a:buNone/>
        <a:defRPr sz="1400" kern="1200">
          <a:solidFill>
            <a:srgbClr val="7F7F7F"/>
          </a:solidFill>
          <a:latin typeface="+mn-lt"/>
          <a:ea typeface="+mn-ea"/>
          <a:cs typeface="+mn-cs"/>
        </a:defRPr>
      </a:lvl1pPr>
      <a:lvl2pPr marL="742950" indent="-285750" algn="l" defTabSz="457200" rtl="0" eaLnBrk="1" latinLnBrk="0" hangingPunct="1">
        <a:spcBef>
          <a:spcPct val="20000"/>
        </a:spcBef>
        <a:buFont typeface="Arial"/>
        <a:buChar char="–"/>
        <a:defRPr sz="1400" kern="1200">
          <a:solidFill>
            <a:srgbClr val="7F7F7F"/>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rgbClr val="7F7F7F"/>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rgbClr val="7F7F7F"/>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rgbClr val="7F7F7F"/>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object 2"/>
          <p:cNvSpPr/>
          <p:nvPr userDrawn="1"/>
        </p:nvSpPr>
        <p:spPr>
          <a:xfrm>
            <a:off x="0" y="-1"/>
            <a:ext cx="9144000" cy="1464469"/>
          </a:xfrm>
          <a:custGeom>
            <a:avLst/>
            <a:gdLst/>
            <a:ahLst/>
            <a:cxnLst/>
            <a:rect l="l" t="t" r="r" b="b"/>
            <a:pathLst>
              <a:path w="12168505" h="2052320">
                <a:moveTo>
                  <a:pt x="0" y="2051989"/>
                </a:moveTo>
                <a:lnTo>
                  <a:pt x="12167997" y="2051989"/>
                </a:lnTo>
                <a:lnTo>
                  <a:pt x="12167997" y="0"/>
                </a:lnTo>
                <a:lnTo>
                  <a:pt x="0" y="0"/>
                </a:lnTo>
                <a:lnTo>
                  <a:pt x="0" y="2051989"/>
                </a:lnTo>
                <a:close/>
              </a:path>
            </a:pathLst>
          </a:custGeom>
          <a:solidFill>
            <a:srgbClr val="009BAA"/>
          </a:solidFill>
        </p:spPr>
        <p:txBody>
          <a:bodyPr wrap="square" lIns="0" tIns="0" rIns="0" bIns="0" rtlCol="0"/>
          <a:lstStyle/>
          <a:p>
            <a:endParaRPr dirty="0">
              <a:latin typeface="Arial"/>
            </a:endParaRPr>
          </a:p>
        </p:txBody>
      </p:sp>
      <p:sp>
        <p:nvSpPr>
          <p:cNvPr id="2" name="Segnaposto titolo 1"/>
          <p:cNvSpPr>
            <a:spLocks noGrp="1"/>
          </p:cNvSpPr>
          <p:nvPr>
            <p:ph type="title"/>
          </p:nvPr>
        </p:nvSpPr>
        <p:spPr>
          <a:xfrm>
            <a:off x="457201" y="344267"/>
            <a:ext cx="6730059" cy="857250"/>
          </a:xfrm>
          <a:prstGeom prst="rect">
            <a:avLst/>
          </a:prstGeom>
        </p:spPr>
        <p:txBody>
          <a:bodyPr vert="horz" lIns="91440" tIns="45720" rIns="91440" bIns="45720" rtlCol="0" anchor="ctr">
            <a:noAutofit/>
          </a:bodyPr>
          <a:lstStyle/>
          <a:p>
            <a:r>
              <a:rPr lang="it-IT" dirty="0"/>
              <a:t>FARE CLIC PER INSERIRE CONTENUTO</a:t>
            </a:r>
          </a:p>
        </p:txBody>
      </p:sp>
      <p:sp>
        <p:nvSpPr>
          <p:cNvPr id="3" name="Segnaposto testo 2"/>
          <p:cNvSpPr>
            <a:spLocks noGrp="1"/>
          </p:cNvSpPr>
          <p:nvPr>
            <p:ph type="body" idx="1"/>
          </p:nvPr>
        </p:nvSpPr>
        <p:spPr>
          <a:xfrm>
            <a:off x="456849" y="1781176"/>
            <a:ext cx="4199467" cy="2656769"/>
          </a:xfrm>
          <a:prstGeom prst="rect">
            <a:avLst/>
          </a:prstGeom>
        </p:spPr>
        <p:txBody>
          <a:bodyPr vert="horz" lIns="91440" tIns="45720" rIns="91440" bIns="45720" rtlCol="0">
            <a:normAutofit/>
          </a:bodyPr>
          <a:lstStyle/>
          <a:p>
            <a:r>
              <a:rPr lang="it-IT" dirty="0"/>
              <a:t>Fare clic per inserire contenuto</a:t>
            </a:r>
          </a:p>
          <a:p>
            <a:pPr lvl="1"/>
            <a:r>
              <a:rPr lang="it-IT" dirty="0"/>
              <a:t>Secondo livello</a:t>
            </a:r>
          </a:p>
          <a:p>
            <a:pPr lvl="2"/>
            <a:r>
              <a:rPr lang="it-IT" dirty="0"/>
              <a:t>Terzo livello</a:t>
            </a:r>
          </a:p>
          <a:p>
            <a:pPr lvl="3"/>
            <a:r>
              <a:rPr lang="it-IT" dirty="0"/>
              <a:t>Quarto livello</a:t>
            </a:r>
          </a:p>
          <a:p>
            <a:pPr lvl="4"/>
            <a:r>
              <a:rPr lang="it-IT" dirty="0"/>
              <a:t>Quinto livello</a:t>
            </a:r>
          </a:p>
        </p:txBody>
      </p:sp>
      <p:pic>
        <p:nvPicPr>
          <p:cNvPr id="7" name="Immagine 6"/>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7142693" y="506678"/>
            <a:ext cx="1541462" cy="77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764977786"/>
      </p:ext>
    </p:extLst>
  </p:cSld>
  <p:clrMap bg1="lt1" tx1="dk1" bg2="lt2" tx2="dk2" accent1="accent1" accent2="accent2" accent3="accent3" accent4="accent4" accent5="accent5" accent6="accent6" hlink="hlink" folHlink="folHlink"/>
  <p:sldLayoutIdLst>
    <p:sldLayoutId id="2147483711" r:id="rId1"/>
    <p:sldLayoutId id="2147483713" r:id="rId2"/>
    <p:sldLayoutId id="2147483714" r:id="rId3"/>
    <p:sldLayoutId id="2147483715" r:id="rId4"/>
    <p:sldLayoutId id="2147483716" r:id="rId5"/>
    <p:sldLayoutId id="2147483717" r:id="rId6"/>
    <p:sldLayoutId id="2147483718" r:id="rId7"/>
    <p:sldLayoutId id="2147483719" r:id="rId8"/>
  </p:sldLayoutIdLst>
  <p:txStyles>
    <p:titleStyle>
      <a:lvl1pPr algn="l" defTabSz="457200" rtl="0" eaLnBrk="1" latinLnBrk="0" hangingPunct="1">
        <a:spcBef>
          <a:spcPct val="0"/>
        </a:spcBef>
        <a:buNone/>
        <a:defRPr sz="3800" kern="1200">
          <a:solidFill>
            <a:schemeClr val="bg1"/>
          </a:solidFill>
          <a:latin typeface="+mj-lt"/>
          <a:ea typeface="+mj-ea"/>
          <a:cs typeface="+mj-cs"/>
        </a:defRPr>
      </a:lvl1pPr>
    </p:titleStyle>
    <p:bodyStyle>
      <a:lvl1pPr marL="0" indent="0" algn="l" defTabSz="457200" rtl="0" eaLnBrk="1" latinLnBrk="0" hangingPunct="1">
        <a:spcBef>
          <a:spcPct val="20000"/>
        </a:spcBef>
        <a:buFont typeface="Arial"/>
        <a:buNone/>
        <a:defRPr sz="1400" kern="1200">
          <a:solidFill>
            <a:srgbClr val="7F7F7F"/>
          </a:solidFill>
          <a:latin typeface="+mn-lt"/>
          <a:ea typeface="+mn-ea"/>
          <a:cs typeface="+mn-cs"/>
        </a:defRPr>
      </a:lvl1pPr>
      <a:lvl2pPr marL="742950" indent="-285750" algn="l" defTabSz="457200" rtl="0" eaLnBrk="1" latinLnBrk="0" hangingPunct="1">
        <a:spcBef>
          <a:spcPct val="20000"/>
        </a:spcBef>
        <a:buFont typeface="Arial"/>
        <a:buChar char="–"/>
        <a:defRPr sz="1400" kern="1200">
          <a:solidFill>
            <a:srgbClr val="7F7F7F"/>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rgbClr val="7F7F7F"/>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rgbClr val="7F7F7F"/>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rgbClr val="7F7F7F"/>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1" y="344267"/>
            <a:ext cx="6730059" cy="857250"/>
          </a:xfrm>
          <a:prstGeom prst="rect">
            <a:avLst/>
          </a:prstGeom>
        </p:spPr>
        <p:txBody>
          <a:bodyPr vert="horz" lIns="91440" tIns="45720" rIns="91440" bIns="45720" rtlCol="0" anchor="ctr">
            <a:noAutofit/>
          </a:bodyPr>
          <a:lstStyle/>
          <a:p>
            <a:r>
              <a:rPr lang="it-IT" dirty="0"/>
              <a:t>FARE CLIC PER </a:t>
            </a:r>
            <a:br>
              <a:rPr lang="it-IT" dirty="0"/>
            </a:br>
            <a:r>
              <a:rPr lang="it-IT" dirty="0"/>
              <a:t>INSERIRE CONTENUTO</a:t>
            </a:r>
          </a:p>
        </p:txBody>
      </p:sp>
      <p:sp>
        <p:nvSpPr>
          <p:cNvPr id="3" name="Segnaposto testo 2"/>
          <p:cNvSpPr>
            <a:spLocks noGrp="1"/>
          </p:cNvSpPr>
          <p:nvPr>
            <p:ph type="body" idx="1"/>
          </p:nvPr>
        </p:nvSpPr>
        <p:spPr>
          <a:xfrm>
            <a:off x="456849" y="1781176"/>
            <a:ext cx="4199467" cy="2656769"/>
          </a:xfrm>
          <a:prstGeom prst="rect">
            <a:avLst/>
          </a:prstGeom>
        </p:spPr>
        <p:txBody>
          <a:bodyPr vert="horz" lIns="91440" tIns="45720" rIns="91440" bIns="45720" rtlCol="0">
            <a:normAutofit/>
          </a:bodyPr>
          <a:lstStyle/>
          <a:p>
            <a:r>
              <a:rPr lang="it-IT" dirty="0"/>
              <a:t>Fare clic per inserire contenuto</a:t>
            </a:r>
          </a:p>
          <a:p>
            <a:pPr lvl="1"/>
            <a:r>
              <a:rPr lang="it-IT" dirty="0"/>
              <a:t>Secondo livello</a:t>
            </a:r>
          </a:p>
          <a:p>
            <a:pPr lvl="2"/>
            <a:r>
              <a:rPr lang="it-IT" dirty="0"/>
              <a:t>Terzo livello</a:t>
            </a:r>
          </a:p>
          <a:p>
            <a:pPr lvl="3"/>
            <a:r>
              <a:rPr lang="it-IT" dirty="0"/>
              <a:t>Quarto livello</a:t>
            </a:r>
          </a:p>
          <a:p>
            <a:pPr lvl="4"/>
            <a:r>
              <a:rPr lang="it-IT" dirty="0"/>
              <a:t>Quinto livello</a:t>
            </a:r>
          </a:p>
        </p:txBody>
      </p:sp>
      <p:pic>
        <p:nvPicPr>
          <p:cNvPr id="5" name="Immagine 4" descr="SOFIDEL_COLOR.png"/>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7123799" y="490967"/>
            <a:ext cx="1548000" cy="773143"/>
          </a:xfrm>
          <a:prstGeom prst="rect">
            <a:avLst/>
          </a:prstGeom>
        </p:spPr>
      </p:pic>
    </p:spTree>
    <p:extLst>
      <p:ext uri="{BB962C8B-B14F-4D97-AF65-F5344CB8AC3E}">
        <p14:creationId xmlns:p14="http://schemas.microsoft.com/office/powerpoint/2010/main" val="2454120081"/>
      </p:ext>
    </p:extLst>
  </p:cSld>
  <p:clrMap bg1="lt1" tx1="dk1" bg2="lt2" tx2="dk2" accent1="accent1" accent2="accent2" accent3="accent3" accent4="accent4" accent5="accent5" accent6="accent6" hlink="hlink" folHlink="folHlink"/>
  <p:sldLayoutIdLst>
    <p:sldLayoutId id="2147483731" r:id="rId1"/>
    <p:sldLayoutId id="2147483733" r:id="rId2"/>
    <p:sldLayoutId id="2147483734" r:id="rId3"/>
    <p:sldLayoutId id="2147483736" r:id="rId4"/>
    <p:sldLayoutId id="2147483737" r:id="rId5"/>
    <p:sldLayoutId id="2147483738" r:id="rId6"/>
    <p:sldLayoutId id="2147483739" r:id="rId7"/>
  </p:sldLayoutIdLst>
  <p:txStyles>
    <p:titleStyle>
      <a:lvl1pPr algn="l" defTabSz="457200" rtl="0" eaLnBrk="1" latinLnBrk="0" hangingPunct="1">
        <a:spcBef>
          <a:spcPct val="0"/>
        </a:spcBef>
        <a:buNone/>
        <a:defRPr sz="3800" kern="1200">
          <a:solidFill>
            <a:srgbClr val="0082C3"/>
          </a:solidFill>
          <a:latin typeface="+mj-lt"/>
          <a:ea typeface="+mj-ea"/>
          <a:cs typeface="+mj-cs"/>
        </a:defRPr>
      </a:lvl1pPr>
    </p:titleStyle>
    <p:bodyStyle>
      <a:lvl1pPr marL="0" indent="0" algn="l" defTabSz="457200" rtl="0" eaLnBrk="1" latinLnBrk="0" hangingPunct="1">
        <a:spcBef>
          <a:spcPct val="20000"/>
        </a:spcBef>
        <a:buFont typeface="Arial"/>
        <a:buNone/>
        <a:defRPr sz="1400" kern="1200">
          <a:solidFill>
            <a:srgbClr val="7F7F7F"/>
          </a:solidFill>
          <a:latin typeface="+mn-lt"/>
          <a:ea typeface="+mn-ea"/>
          <a:cs typeface="+mn-cs"/>
        </a:defRPr>
      </a:lvl1pPr>
      <a:lvl2pPr marL="742950" indent="-285750" algn="l" defTabSz="457200" rtl="0" eaLnBrk="1" latinLnBrk="0" hangingPunct="1">
        <a:spcBef>
          <a:spcPct val="20000"/>
        </a:spcBef>
        <a:buFont typeface="Arial"/>
        <a:buChar char="–"/>
        <a:defRPr sz="1400" kern="1200">
          <a:solidFill>
            <a:srgbClr val="7F7F7F"/>
          </a:solidFill>
          <a:latin typeface="+mn-lt"/>
          <a:ea typeface="+mn-ea"/>
          <a:cs typeface="+mn-cs"/>
        </a:defRPr>
      </a:lvl2pPr>
      <a:lvl3pPr marL="1143000" indent="-228600" algn="l" defTabSz="457200" rtl="0" eaLnBrk="1" latinLnBrk="0" hangingPunct="1">
        <a:spcBef>
          <a:spcPct val="20000"/>
        </a:spcBef>
        <a:buFont typeface="Arial"/>
        <a:buChar char="•"/>
        <a:defRPr sz="1400" kern="1200">
          <a:solidFill>
            <a:srgbClr val="7F7F7F"/>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rgbClr val="7F7F7F"/>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rgbClr val="7F7F7F"/>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7.xml"/><Relationship Id="rId5" Type="http://schemas.openxmlformats.org/officeDocument/2006/relationships/image" Target="../media/image6.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58.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58.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svg"/><Relationship Id="rId3" Type="http://schemas.openxmlformats.org/officeDocument/2006/relationships/image" Target="../media/image11.png"/><Relationship Id="rId7" Type="http://schemas.microsoft.com/office/2007/relationships/hdphoto" Target="../media/hdphoto1.wdp"/><Relationship Id="rId12"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58.xml"/><Relationship Id="rId6" Type="http://schemas.openxmlformats.org/officeDocument/2006/relationships/image" Target="../media/image14.png"/><Relationship Id="rId11" Type="http://schemas.openxmlformats.org/officeDocument/2006/relationships/image" Target="../media/image18.jpeg"/><Relationship Id="rId5" Type="http://schemas.openxmlformats.org/officeDocument/2006/relationships/image" Target="../media/image13.svg"/><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16.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8.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58.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5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testo 2"/>
          <p:cNvSpPr>
            <a:spLocks noGrp="1"/>
          </p:cNvSpPr>
          <p:nvPr>
            <p:ph type="body" sz="quarter" idx="10"/>
          </p:nvPr>
        </p:nvSpPr>
        <p:spPr>
          <a:xfrm>
            <a:off x="426300" y="1563416"/>
            <a:ext cx="8717700" cy="865583"/>
          </a:xfrm>
        </p:spPr>
        <p:txBody>
          <a:bodyPr>
            <a:normAutofit fontScale="85000" lnSpcReduction="20000"/>
          </a:bodyPr>
          <a:lstStyle/>
          <a:p>
            <a:r>
              <a:rPr lang="en-GB" b="1" i="1" dirty="0"/>
              <a:t>Progetto </a:t>
            </a:r>
            <a:r>
              <a:rPr lang="en-GB" b="1" i="1" dirty="0" err="1"/>
              <a:t>Osservatorio</a:t>
            </a:r>
            <a:r>
              <a:rPr lang="en-GB" b="1" i="1" dirty="0"/>
              <a:t> </a:t>
            </a:r>
            <a:r>
              <a:rPr lang="en-GB" b="1" i="1" dirty="0" err="1"/>
              <a:t>Comportamenti</a:t>
            </a:r>
            <a:r>
              <a:rPr lang="en-GB" b="1" i="1" dirty="0"/>
              <a:t> </a:t>
            </a:r>
            <a:r>
              <a:rPr lang="en-GB" b="1" i="1" dirty="0" err="1"/>
              <a:t>Sicuri</a:t>
            </a:r>
            <a:endParaRPr lang="en-GB" b="1" i="1" dirty="0"/>
          </a:p>
          <a:p>
            <a:r>
              <a:rPr lang="en-GB" b="1" i="1" dirty="0"/>
              <a:t>                                Soffass S.p.A.</a:t>
            </a:r>
          </a:p>
        </p:txBody>
      </p:sp>
      <p:sp>
        <p:nvSpPr>
          <p:cNvPr id="5" name="CasellaDiTesto 4"/>
          <p:cNvSpPr txBox="1"/>
          <p:nvPr/>
        </p:nvSpPr>
        <p:spPr>
          <a:xfrm>
            <a:off x="1701800" y="866775"/>
            <a:ext cx="184666" cy="369332"/>
          </a:xfrm>
          <a:prstGeom prst="rect">
            <a:avLst/>
          </a:prstGeom>
          <a:noFill/>
        </p:spPr>
        <p:txBody>
          <a:bodyPr wrap="none" rtlCol="0">
            <a:spAutoFit/>
          </a:bodyPr>
          <a:lstStyle/>
          <a:p>
            <a:endParaRPr lang="it-IT" dirty="0"/>
          </a:p>
        </p:txBody>
      </p:sp>
      <p:pic>
        <p:nvPicPr>
          <p:cNvPr id="2" name="Picture 4" descr="GGI Confindustria Toscana Nord">
            <a:extLst>
              <a:ext uri="{FF2B5EF4-FFF2-40B4-BE49-F238E27FC236}">
                <a16:creationId xmlns:a16="http://schemas.microsoft.com/office/drawing/2014/main" id="{59A23C05-5E81-F797-E643-481B18C264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3242" y="2515253"/>
            <a:ext cx="2143125" cy="1071563"/>
          </a:xfrm>
          <a:prstGeom prst="rect">
            <a:avLst/>
          </a:prstGeom>
          <a:noFill/>
          <a:extLst>
            <a:ext uri="{909E8E84-426E-40DD-AFC4-6F175D3DCCD1}">
              <a14:hiddenFill xmlns:a14="http://schemas.microsoft.com/office/drawing/2010/main">
                <a:solidFill>
                  <a:srgbClr val="FFFFFF"/>
                </a:solidFill>
              </a14:hiddenFill>
            </a:ext>
          </a:extLst>
        </p:spPr>
      </p:pic>
      <p:pic>
        <p:nvPicPr>
          <p:cNvPr id="8" name="Immagine 7" descr="Immagine che contiene testo, Carattere, Elementi grafici, design&#10;&#10;Descrizione generata automaticamente">
            <a:extLst>
              <a:ext uri="{FF2B5EF4-FFF2-40B4-BE49-F238E27FC236}">
                <a16:creationId xmlns:a16="http://schemas.microsoft.com/office/drawing/2014/main" id="{9870927E-2751-D228-2AB2-9C143CAB4B00}"/>
              </a:ext>
            </a:extLst>
          </p:cNvPr>
          <p:cNvPicPr>
            <a:picLocks noChangeAspect="1"/>
          </p:cNvPicPr>
          <p:nvPr/>
        </p:nvPicPr>
        <p:blipFill>
          <a:blip r:embed="rId4"/>
          <a:stretch>
            <a:fillRect/>
          </a:stretch>
        </p:blipFill>
        <p:spPr>
          <a:xfrm>
            <a:off x="4876818" y="2602216"/>
            <a:ext cx="1376175" cy="687326"/>
          </a:xfrm>
          <a:prstGeom prst="rect">
            <a:avLst/>
          </a:prstGeom>
        </p:spPr>
      </p:pic>
      <p:pic>
        <p:nvPicPr>
          <p:cNvPr id="7" name="Immagine 6">
            <a:extLst>
              <a:ext uri="{FF2B5EF4-FFF2-40B4-BE49-F238E27FC236}">
                <a16:creationId xmlns:a16="http://schemas.microsoft.com/office/drawing/2014/main" id="{817FAA05-33FF-C457-FF2C-07DD84D8A76E}"/>
              </a:ext>
            </a:extLst>
          </p:cNvPr>
          <p:cNvPicPr>
            <a:picLocks noChangeAspect="1"/>
          </p:cNvPicPr>
          <p:nvPr/>
        </p:nvPicPr>
        <p:blipFill>
          <a:blip r:embed="rId5"/>
          <a:stretch>
            <a:fillRect/>
          </a:stretch>
        </p:blipFill>
        <p:spPr>
          <a:xfrm>
            <a:off x="2193242" y="3456691"/>
            <a:ext cx="4429125" cy="1600200"/>
          </a:xfrm>
          <a:prstGeom prst="rect">
            <a:avLst/>
          </a:prstGeom>
        </p:spPr>
      </p:pic>
    </p:spTree>
    <p:extLst>
      <p:ext uri="{BB962C8B-B14F-4D97-AF65-F5344CB8AC3E}">
        <p14:creationId xmlns:p14="http://schemas.microsoft.com/office/powerpoint/2010/main" val="2952946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FB1E77F5-9628-4112-90E9-F9A1B7B097FF}"/>
              </a:ext>
            </a:extLst>
          </p:cNvPr>
          <p:cNvSpPr>
            <a:spLocks noGrp="1"/>
          </p:cNvSpPr>
          <p:nvPr>
            <p:ph type="ctrTitle"/>
          </p:nvPr>
        </p:nvSpPr>
        <p:spPr>
          <a:xfrm>
            <a:off x="342082" y="508204"/>
            <a:ext cx="7302683" cy="977760"/>
          </a:xfrm>
        </p:spPr>
        <p:txBody>
          <a:bodyPr/>
          <a:lstStyle/>
          <a:p>
            <a:pPr algn="ctr"/>
            <a:r>
              <a:rPr lang="it-IT" sz="3200" dirty="0"/>
              <a:t>Comportamenti sicuri: obiettivo</a:t>
            </a:r>
          </a:p>
        </p:txBody>
      </p:sp>
      <p:sp>
        <p:nvSpPr>
          <p:cNvPr id="4" name="Sottotitolo 3">
            <a:extLst>
              <a:ext uri="{FF2B5EF4-FFF2-40B4-BE49-F238E27FC236}">
                <a16:creationId xmlns:a16="http://schemas.microsoft.com/office/drawing/2014/main" id="{BDBC6060-BAD9-3B5F-FD60-38972C27BD6F}"/>
              </a:ext>
            </a:extLst>
          </p:cNvPr>
          <p:cNvSpPr>
            <a:spLocks noGrp="1"/>
          </p:cNvSpPr>
          <p:nvPr>
            <p:ph type="subTitle" idx="10"/>
          </p:nvPr>
        </p:nvSpPr>
        <p:spPr>
          <a:xfrm>
            <a:off x="168346" y="1478750"/>
            <a:ext cx="5574086" cy="2684046"/>
          </a:xfrm>
        </p:spPr>
        <p:txBody>
          <a:bodyPr>
            <a:normAutofit fontScale="92500" lnSpcReduction="20000"/>
          </a:bodyPr>
          <a:lstStyle/>
          <a:p>
            <a:r>
              <a:rPr lang="it-IT" sz="2400" dirty="0">
                <a:solidFill>
                  <a:schemeClr val="tx1"/>
                </a:solidFill>
              </a:rPr>
              <a:t>Far crescere la Cultura della Sicurezza attraverso:</a:t>
            </a:r>
          </a:p>
          <a:p>
            <a:endParaRPr lang="it-IT" sz="2400" dirty="0">
              <a:solidFill>
                <a:schemeClr val="tx1"/>
              </a:solidFill>
            </a:endParaRPr>
          </a:p>
          <a:p>
            <a:pPr marL="285750" indent="-285750">
              <a:buFont typeface="Wingdings" panose="05000000000000000000" pitchFamily="2" charset="2"/>
              <a:buChar char="Ø"/>
            </a:pPr>
            <a:r>
              <a:rPr lang="it-IT" sz="2400" dirty="0">
                <a:solidFill>
                  <a:schemeClr val="tx1"/>
                </a:solidFill>
              </a:rPr>
              <a:t>Partecipazione</a:t>
            </a:r>
          </a:p>
          <a:p>
            <a:pPr marL="285750" indent="-285750">
              <a:buFont typeface="Wingdings" panose="05000000000000000000" pitchFamily="2" charset="2"/>
              <a:buChar char="Ø"/>
            </a:pPr>
            <a:r>
              <a:rPr lang="it-IT" sz="2400" dirty="0">
                <a:solidFill>
                  <a:schemeClr val="tx1"/>
                </a:solidFill>
              </a:rPr>
              <a:t>Coinvolgimento </a:t>
            </a:r>
          </a:p>
          <a:p>
            <a:pPr marL="285750" indent="-285750">
              <a:buFont typeface="Wingdings" panose="05000000000000000000" pitchFamily="2" charset="2"/>
              <a:buChar char="Ø"/>
            </a:pPr>
            <a:r>
              <a:rPr lang="it-IT" sz="2400" dirty="0">
                <a:solidFill>
                  <a:schemeClr val="tx1"/>
                </a:solidFill>
              </a:rPr>
              <a:t>Responsabilizzazione di tutti i soggetti coinvolti nell’organizzazione della sicurezza</a:t>
            </a:r>
          </a:p>
        </p:txBody>
      </p:sp>
      <p:pic>
        <p:nvPicPr>
          <p:cNvPr id="6" name="Immagine 5">
            <a:extLst>
              <a:ext uri="{FF2B5EF4-FFF2-40B4-BE49-F238E27FC236}">
                <a16:creationId xmlns:a16="http://schemas.microsoft.com/office/drawing/2014/main" id="{F2AC260F-9FE9-53C3-016A-999F19D6FEC9}"/>
              </a:ext>
            </a:extLst>
          </p:cNvPr>
          <p:cNvPicPr>
            <a:picLocks noChangeAspect="1"/>
          </p:cNvPicPr>
          <p:nvPr/>
        </p:nvPicPr>
        <p:blipFill>
          <a:blip r:embed="rId3"/>
          <a:stretch>
            <a:fillRect/>
          </a:stretch>
        </p:blipFill>
        <p:spPr>
          <a:xfrm>
            <a:off x="5384729" y="1606867"/>
            <a:ext cx="3590925" cy="2752725"/>
          </a:xfrm>
          <a:prstGeom prst="rect">
            <a:avLst/>
          </a:prstGeom>
        </p:spPr>
      </p:pic>
    </p:spTree>
    <p:extLst>
      <p:ext uri="{BB962C8B-B14F-4D97-AF65-F5344CB8AC3E}">
        <p14:creationId xmlns:p14="http://schemas.microsoft.com/office/powerpoint/2010/main" val="1068764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ottotitolo 3">
            <a:extLst>
              <a:ext uri="{FF2B5EF4-FFF2-40B4-BE49-F238E27FC236}">
                <a16:creationId xmlns:a16="http://schemas.microsoft.com/office/drawing/2014/main" id="{BDBC6060-BAD9-3B5F-FD60-38972C27BD6F}"/>
              </a:ext>
            </a:extLst>
          </p:cNvPr>
          <p:cNvSpPr>
            <a:spLocks noGrp="1"/>
          </p:cNvSpPr>
          <p:nvPr>
            <p:ph type="subTitle" idx="10"/>
          </p:nvPr>
        </p:nvSpPr>
        <p:spPr>
          <a:xfrm>
            <a:off x="228600" y="1784110"/>
            <a:ext cx="8229317" cy="2233436"/>
          </a:xfrm>
        </p:spPr>
        <p:txBody>
          <a:bodyPr>
            <a:normAutofit/>
          </a:bodyPr>
          <a:lstStyle/>
          <a:p>
            <a:r>
              <a:rPr lang="it-IT" sz="2400" dirty="0">
                <a:solidFill>
                  <a:schemeClr val="tx1"/>
                </a:solidFill>
              </a:rPr>
              <a:t>Valorizzare i comportamenti sicuri per:</a:t>
            </a:r>
          </a:p>
          <a:p>
            <a:pPr marL="285750" indent="-285750">
              <a:buFont typeface="Wingdings" panose="05000000000000000000" pitchFamily="2" charset="2"/>
              <a:buChar char="Ø"/>
            </a:pPr>
            <a:r>
              <a:rPr lang="it-IT" sz="2400" dirty="0">
                <a:solidFill>
                  <a:schemeClr val="tx1"/>
                </a:solidFill>
              </a:rPr>
              <a:t>Cambiare le abitudini</a:t>
            </a:r>
          </a:p>
          <a:p>
            <a:pPr marL="285750" indent="-285750">
              <a:buFont typeface="Wingdings" panose="05000000000000000000" pitchFamily="2" charset="2"/>
              <a:buChar char="Ø"/>
            </a:pPr>
            <a:r>
              <a:rPr lang="it-IT" sz="2400" dirty="0">
                <a:solidFill>
                  <a:schemeClr val="tx1"/>
                </a:solidFill>
              </a:rPr>
              <a:t>Aumentare attenzione e consapevolezza</a:t>
            </a:r>
          </a:p>
          <a:p>
            <a:pPr marL="285750" indent="-285750">
              <a:buFont typeface="Wingdings" panose="05000000000000000000" pitchFamily="2" charset="2"/>
              <a:buChar char="Ø"/>
            </a:pPr>
            <a:r>
              <a:rPr lang="it-IT" sz="2400" dirty="0">
                <a:solidFill>
                  <a:schemeClr val="tx1"/>
                </a:solidFill>
              </a:rPr>
              <a:t>Proporre soluzioni efficaci</a:t>
            </a:r>
          </a:p>
        </p:txBody>
      </p:sp>
      <p:sp>
        <p:nvSpPr>
          <p:cNvPr id="2" name="Titolo 2">
            <a:extLst>
              <a:ext uri="{FF2B5EF4-FFF2-40B4-BE49-F238E27FC236}">
                <a16:creationId xmlns:a16="http://schemas.microsoft.com/office/drawing/2014/main" id="{72246C3E-B195-DA14-1940-31A201E707F3}"/>
              </a:ext>
            </a:extLst>
          </p:cNvPr>
          <p:cNvSpPr>
            <a:spLocks noGrp="1"/>
          </p:cNvSpPr>
          <p:nvPr>
            <p:ph type="ctrTitle"/>
          </p:nvPr>
        </p:nvSpPr>
        <p:spPr>
          <a:xfrm>
            <a:off x="330200" y="501650"/>
            <a:ext cx="7302500" cy="976313"/>
          </a:xfrm>
        </p:spPr>
        <p:txBody>
          <a:bodyPr/>
          <a:lstStyle/>
          <a:p>
            <a:pPr algn="ctr"/>
            <a:r>
              <a:rPr lang="it-IT" sz="3200" dirty="0"/>
              <a:t>Comportamenti sicuri: focus</a:t>
            </a:r>
          </a:p>
        </p:txBody>
      </p:sp>
      <p:pic>
        <p:nvPicPr>
          <p:cNvPr id="6" name="Immagine 5">
            <a:extLst>
              <a:ext uri="{FF2B5EF4-FFF2-40B4-BE49-F238E27FC236}">
                <a16:creationId xmlns:a16="http://schemas.microsoft.com/office/drawing/2014/main" id="{82A94571-689D-66B7-F71C-DAB8D368F768}"/>
              </a:ext>
            </a:extLst>
          </p:cNvPr>
          <p:cNvPicPr>
            <a:picLocks noChangeAspect="1"/>
          </p:cNvPicPr>
          <p:nvPr/>
        </p:nvPicPr>
        <p:blipFill>
          <a:blip r:embed="rId3"/>
          <a:stretch>
            <a:fillRect/>
          </a:stretch>
        </p:blipFill>
        <p:spPr>
          <a:xfrm>
            <a:off x="6259494" y="1703832"/>
            <a:ext cx="2884506" cy="2081784"/>
          </a:xfrm>
          <a:prstGeom prst="rect">
            <a:avLst/>
          </a:prstGeom>
        </p:spPr>
      </p:pic>
    </p:spTree>
    <p:extLst>
      <p:ext uri="{BB962C8B-B14F-4D97-AF65-F5344CB8AC3E}">
        <p14:creationId xmlns:p14="http://schemas.microsoft.com/office/powerpoint/2010/main" val="2299803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2">
            <a:extLst>
              <a:ext uri="{FF2B5EF4-FFF2-40B4-BE49-F238E27FC236}">
                <a16:creationId xmlns:a16="http://schemas.microsoft.com/office/drawing/2014/main" id="{D9B4464F-4B9E-F842-7019-0EC84FB00CF0}"/>
              </a:ext>
            </a:extLst>
          </p:cNvPr>
          <p:cNvSpPr>
            <a:spLocks noGrp="1"/>
          </p:cNvSpPr>
          <p:nvPr>
            <p:ph type="ctrTitle"/>
          </p:nvPr>
        </p:nvSpPr>
        <p:spPr>
          <a:xfrm>
            <a:off x="238760" y="322546"/>
            <a:ext cx="7302500" cy="976313"/>
          </a:xfrm>
        </p:spPr>
        <p:txBody>
          <a:bodyPr/>
          <a:lstStyle/>
          <a:p>
            <a:pPr algn="ctr"/>
            <a:r>
              <a:rPr lang="it-IT" sz="3200" dirty="0"/>
              <a:t>Comportamenti sicuri: metodo</a:t>
            </a:r>
          </a:p>
        </p:txBody>
      </p:sp>
      <p:sp>
        <p:nvSpPr>
          <p:cNvPr id="5" name="Segnaposto contenuto 3">
            <a:extLst>
              <a:ext uri="{FF2B5EF4-FFF2-40B4-BE49-F238E27FC236}">
                <a16:creationId xmlns:a16="http://schemas.microsoft.com/office/drawing/2014/main" id="{33961104-5773-4D7D-FB94-BAE347D5805C}"/>
              </a:ext>
            </a:extLst>
          </p:cNvPr>
          <p:cNvSpPr>
            <a:spLocks noGrp="1"/>
          </p:cNvSpPr>
          <p:nvPr>
            <p:ph type="subTitle" idx="10"/>
          </p:nvPr>
        </p:nvSpPr>
        <p:spPr>
          <a:xfrm>
            <a:off x="3952240" y="1491828"/>
            <a:ext cx="5191760" cy="2873375"/>
          </a:xfrm>
        </p:spPr>
        <p:txBody>
          <a:bodyPr>
            <a:noAutofit/>
          </a:bodyPr>
          <a:lstStyle/>
          <a:p>
            <a:pPr marL="407988" indent="-342900">
              <a:spcAft>
                <a:spcPts val="600"/>
              </a:spcAft>
              <a:buFont typeface="Wingdings" panose="05000000000000000000" pitchFamily="2" charset="2"/>
              <a:buChar char="Ø"/>
              <a:defRPr/>
            </a:pPr>
            <a:r>
              <a:rPr lang="it-IT" sz="1800" dirty="0">
                <a:solidFill>
                  <a:schemeClr val="tx1"/>
                </a:solidFill>
              </a:rPr>
              <a:t>Osservazione reciproca tra i lavoratori dei comportamenti (schede di osservazione anonime)</a:t>
            </a:r>
          </a:p>
          <a:p>
            <a:pPr marL="407988" indent="-342900">
              <a:spcAft>
                <a:spcPts val="600"/>
              </a:spcAft>
              <a:buFont typeface="Wingdings" panose="05000000000000000000" pitchFamily="2" charset="2"/>
              <a:buChar char="Ø"/>
              <a:defRPr/>
            </a:pPr>
            <a:r>
              <a:rPr lang="it-IT" sz="1800" dirty="0">
                <a:solidFill>
                  <a:schemeClr val="tx1"/>
                </a:solidFill>
              </a:rPr>
              <a:t>Misurazione dei comportamenti sicuri per rinforzarli (raccogliamo i dati e vediamo le tendenze) </a:t>
            </a:r>
          </a:p>
          <a:p>
            <a:pPr marL="407988" indent="-342900">
              <a:spcAft>
                <a:spcPts val="600"/>
              </a:spcAft>
              <a:buFont typeface="Wingdings" panose="05000000000000000000" pitchFamily="2" charset="2"/>
              <a:buChar char="Ø"/>
              <a:defRPr/>
            </a:pPr>
            <a:r>
              <a:rPr lang="it-IT" sz="1800" dirty="0">
                <a:solidFill>
                  <a:schemeClr val="tx1"/>
                </a:solidFill>
              </a:rPr>
              <a:t>Aumento dei comportamenti sicuri attraverso i rinforzi positivi </a:t>
            </a:r>
          </a:p>
        </p:txBody>
      </p:sp>
      <p:pic>
        <p:nvPicPr>
          <p:cNvPr id="6" name="Immagine 5">
            <a:extLst>
              <a:ext uri="{FF2B5EF4-FFF2-40B4-BE49-F238E27FC236}">
                <a16:creationId xmlns:a16="http://schemas.microsoft.com/office/drawing/2014/main" id="{14138ACC-9215-25D4-8AB5-CC6964E91EF9}"/>
              </a:ext>
            </a:extLst>
          </p:cNvPr>
          <p:cNvPicPr>
            <a:picLocks noChangeAspect="1"/>
          </p:cNvPicPr>
          <p:nvPr/>
        </p:nvPicPr>
        <p:blipFill>
          <a:blip r:embed="rId3"/>
          <a:stretch>
            <a:fillRect/>
          </a:stretch>
        </p:blipFill>
        <p:spPr>
          <a:xfrm>
            <a:off x="62229" y="1612603"/>
            <a:ext cx="4007217" cy="3208351"/>
          </a:xfrm>
          <a:prstGeom prst="rect">
            <a:avLst/>
          </a:prstGeom>
        </p:spPr>
      </p:pic>
      <p:pic>
        <p:nvPicPr>
          <p:cNvPr id="8" name="Immagine 7">
            <a:extLst>
              <a:ext uri="{FF2B5EF4-FFF2-40B4-BE49-F238E27FC236}">
                <a16:creationId xmlns:a16="http://schemas.microsoft.com/office/drawing/2014/main" id="{74F1B109-E1E4-1A80-6641-7420A15998C4}"/>
              </a:ext>
            </a:extLst>
          </p:cNvPr>
          <p:cNvPicPr>
            <a:picLocks noChangeAspect="1"/>
          </p:cNvPicPr>
          <p:nvPr/>
        </p:nvPicPr>
        <p:blipFill>
          <a:blip r:embed="rId4"/>
          <a:stretch>
            <a:fillRect/>
          </a:stretch>
        </p:blipFill>
        <p:spPr>
          <a:xfrm>
            <a:off x="62229" y="1184469"/>
            <a:ext cx="4007217" cy="409875"/>
          </a:xfrm>
          <a:prstGeom prst="rect">
            <a:avLst/>
          </a:prstGeom>
        </p:spPr>
      </p:pic>
    </p:spTree>
    <p:extLst>
      <p:ext uri="{BB962C8B-B14F-4D97-AF65-F5344CB8AC3E}">
        <p14:creationId xmlns:p14="http://schemas.microsoft.com/office/powerpoint/2010/main" val="8698780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2">
            <a:extLst>
              <a:ext uri="{FF2B5EF4-FFF2-40B4-BE49-F238E27FC236}">
                <a16:creationId xmlns:a16="http://schemas.microsoft.com/office/drawing/2014/main" id="{D9B4464F-4B9E-F842-7019-0EC84FB00CF0}"/>
              </a:ext>
            </a:extLst>
          </p:cNvPr>
          <p:cNvSpPr>
            <a:spLocks noGrp="1"/>
          </p:cNvSpPr>
          <p:nvPr>
            <p:ph type="ctrTitle"/>
          </p:nvPr>
        </p:nvSpPr>
        <p:spPr>
          <a:xfrm>
            <a:off x="611812" y="42144"/>
            <a:ext cx="7302500" cy="976313"/>
          </a:xfrm>
        </p:spPr>
        <p:txBody>
          <a:bodyPr/>
          <a:lstStyle/>
          <a:p>
            <a:pPr algn="ctr"/>
            <a:r>
              <a:rPr lang="it-IT" sz="3200" dirty="0"/>
              <a:t>Comportamenti sicuri: esiti</a:t>
            </a:r>
          </a:p>
        </p:txBody>
      </p:sp>
      <p:sp>
        <p:nvSpPr>
          <p:cNvPr id="5" name="Segnaposto contenuto 3">
            <a:extLst>
              <a:ext uri="{FF2B5EF4-FFF2-40B4-BE49-F238E27FC236}">
                <a16:creationId xmlns:a16="http://schemas.microsoft.com/office/drawing/2014/main" id="{33961104-5773-4D7D-FB94-BAE347D5805C}"/>
              </a:ext>
            </a:extLst>
          </p:cNvPr>
          <p:cNvSpPr>
            <a:spLocks noGrp="1"/>
          </p:cNvSpPr>
          <p:nvPr>
            <p:ph type="subTitle" idx="10"/>
          </p:nvPr>
        </p:nvSpPr>
        <p:spPr>
          <a:xfrm>
            <a:off x="1229688" y="823991"/>
            <a:ext cx="5957496" cy="1558429"/>
          </a:xfrm>
        </p:spPr>
        <p:txBody>
          <a:bodyPr>
            <a:noAutofit/>
          </a:bodyPr>
          <a:lstStyle/>
          <a:p>
            <a:pPr marL="65088">
              <a:spcAft>
                <a:spcPts val="600"/>
              </a:spcAft>
              <a:defRPr/>
            </a:pPr>
            <a:r>
              <a:rPr lang="it-IT" sz="1600" dirty="0">
                <a:solidFill>
                  <a:schemeClr val="tx1"/>
                </a:solidFill>
              </a:rPr>
              <a:t>Analisi dei dati per:</a:t>
            </a:r>
          </a:p>
          <a:p>
            <a:pPr marL="407988" indent="-342900">
              <a:spcAft>
                <a:spcPts val="600"/>
              </a:spcAft>
              <a:buFont typeface="Wingdings" panose="05000000000000000000" pitchFamily="2" charset="2"/>
              <a:buChar char="Ø"/>
              <a:defRPr/>
            </a:pPr>
            <a:r>
              <a:rPr lang="it-IT" sz="1600" dirty="0">
                <a:solidFill>
                  <a:schemeClr val="tx1"/>
                </a:solidFill>
              </a:rPr>
              <a:t>Individuare soluzioni condivise</a:t>
            </a:r>
          </a:p>
          <a:p>
            <a:pPr marL="407988" indent="-342900">
              <a:spcAft>
                <a:spcPts val="600"/>
              </a:spcAft>
              <a:buFont typeface="Wingdings" panose="05000000000000000000" pitchFamily="2" charset="2"/>
              <a:buChar char="Ø"/>
              <a:defRPr/>
            </a:pPr>
            <a:r>
              <a:rPr lang="it-IT" sz="1600" dirty="0">
                <a:solidFill>
                  <a:schemeClr val="tx1"/>
                </a:solidFill>
              </a:rPr>
              <a:t>Migliorare le procedure</a:t>
            </a:r>
          </a:p>
          <a:p>
            <a:pPr marL="407988" indent="-342900">
              <a:spcAft>
                <a:spcPts val="600"/>
              </a:spcAft>
              <a:buFont typeface="Wingdings" panose="05000000000000000000" pitchFamily="2" charset="2"/>
              <a:buChar char="Ø"/>
              <a:defRPr/>
            </a:pPr>
            <a:r>
              <a:rPr lang="it-IT" sz="1600" dirty="0">
                <a:solidFill>
                  <a:schemeClr val="tx1"/>
                </a:solidFill>
              </a:rPr>
              <a:t>Potenziare le condizioni, conoscenze, abilità e motivazione</a:t>
            </a:r>
          </a:p>
        </p:txBody>
      </p:sp>
      <p:pic>
        <p:nvPicPr>
          <p:cNvPr id="3" name="Immagine 2">
            <a:extLst>
              <a:ext uri="{FF2B5EF4-FFF2-40B4-BE49-F238E27FC236}">
                <a16:creationId xmlns:a16="http://schemas.microsoft.com/office/drawing/2014/main" id="{5CC4A0BE-93E2-D3E3-7F60-EE972E313825}"/>
              </a:ext>
            </a:extLst>
          </p:cNvPr>
          <p:cNvPicPr>
            <a:picLocks noChangeAspect="1"/>
          </p:cNvPicPr>
          <p:nvPr/>
        </p:nvPicPr>
        <p:blipFill>
          <a:blip r:embed="rId3"/>
          <a:stretch>
            <a:fillRect/>
          </a:stretch>
        </p:blipFill>
        <p:spPr>
          <a:xfrm>
            <a:off x="109102" y="2965794"/>
            <a:ext cx="2105096" cy="2071788"/>
          </a:xfrm>
          <a:prstGeom prst="rect">
            <a:avLst/>
          </a:prstGeom>
        </p:spPr>
      </p:pic>
      <p:pic>
        <p:nvPicPr>
          <p:cNvPr id="4" name="Elemento grafico 8" descr="Chiudi con riempimento a tinta unita">
            <a:extLst>
              <a:ext uri="{FF2B5EF4-FFF2-40B4-BE49-F238E27FC236}">
                <a16:creationId xmlns:a16="http://schemas.microsoft.com/office/drawing/2014/main" id="{DA9178CB-1172-0E88-D175-02A17FC0B1D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102" y="2965794"/>
            <a:ext cx="645678" cy="645678"/>
          </a:xfrm>
          <a:prstGeom prst="rect">
            <a:avLst/>
          </a:prstGeom>
        </p:spPr>
      </p:pic>
      <p:pic>
        <p:nvPicPr>
          <p:cNvPr id="6" name="Immagine 5">
            <a:extLst>
              <a:ext uri="{FF2B5EF4-FFF2-40B4-BE49-F238E27FC236}">
                <a16:creationId xmlns:a16="http://schemas.microsoft.com/office/drawing/2014/main" id="{8684A1F2-82E6-C6D6-DF88-D469A6A67FF1}"/>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16000"/>
                    </a14:imgEffect>
                  </a14:imgLayer>
                </a14:imgProps>
              </a:ext>
              <a:ext uri="{28A0092B-C50C-407E-A947-70E740481C1C}">
                <a14:useLocalDpi xmlns:a14="http://schemas.microsoft.com/office/drawing/2010/main" val="0"/>
              </a:ext>
            </a:extLst>
          </a:blip>
          <a:srcRect l="10619" t="7400" r="13411" b="7400"/>
          <a:stretch/>
        </p:blipFill>
        <p:spPr>
          <a:xfrm>
            <a:off x="2285768" y="2965794"/>
            <a:ext cx="2145714" cy="2066930"/>
          </a:xfrm>
          <a:prstGeom prst="rect">
            <a:avLst/>
          </a:prstGeom>
        </p:spPr>
      </p:pic>
      <p:pic>
        <p:nvPicPr>
          <p:cNvPr id="8" name="Elemento grafico 6" descr="Segno di spunta con riempimento a tinta unita">
            <a:extLst>
              <a:ext uri="{FF2B5EF4-FFF2-40B4-BE49-F238E27FC236}">
                <a16:creationId xmlns:a16="http://schemas.microsoft.com/office/drawing/2014/main" id="{202D696E-5A2C-2851-FE10-C3E438C4890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553050" y="4407023"/>
            <a:ext cx="694333" cy="694333"/>
          </a:xfrm>
          <a:prstGeom prst="rect">
            <a:avLst/>
          </a:prstGeom>
        </p:spPr>
      </p:pic>
      <p:pic>
        <p:nvPicPr>
          <p:cNvPr id="9" name="Immagine 8">
            <a:extLst>
              <a:ext uri="{FF2B5EF4-FFF2-40B4-BE49-F238E27FC236}">
                <a16:creationId xmlns:a16="http://schemas.microsoft.com/office/drawing/2014/main" id="{6FCB5C21-4303-5310-C1C4-E7E200722D61}"/>
              </a:ext>
            </a:extLst>
          </p:cNvPr>
          <p:cNvPicPr>
            <a:picLocks noChangeAspect="1"/>
          </p:cNvPicPr>
          <p:nvPr/>
        </p:nvPicPr>
        <p:blipFill>
          <a:blip r:embed="rId10"/>
          <a:stretch>
            <a:fillRect/>
          </a:stretch>
        </p:blipFill>
        <p:spPr>
          <a:xfrm>
            <a:off x="4712520" y="2965794"/>
            <a:ext cx="2066930" cy="2066930"/>
          </a:xfrm>
          <a:prstGeom prst="rect">
            <a:avLst/>
          </a:prstGeom>
        </p:spPr>
      </p:pic>
      <p:grpSp>
        <p:nvGrpSpPr>
          <p:cNvPr id="13" name="Gruppo 12">
            <a:extLst>
              <a:ext uri="{FF2B5EF4-FFF2-40B4-BE49-F238E27FC236}">
                <a16:creationId xmlns:a16="http://schemas.microsoft.com/office/drawing/2014/main" id="{0DD938E2-2278-B143-18FF-F5971B43002C}"/>
              </a:ext>
            </a:extLst>
          </p:cNvPr>
          <p:cNvGrpSpPr/>
          <p:nvPr/>
        </p:nvGrpSpPr>
        <p:grpSpPr>
          <a:xfrm>
            <a:off x="6944078" y="3029568"/>
            <a:ext cx="2066930" cy="1965203"/>
            <a:chOff x="0" y="0"/>
            <a:chExt cx="5018315" cy="5018315"/>
          </a:xfrm>
        </p:grpSpPr>
        <p:pic>
          <p:nvPicPr>
            <p:cNvPr id="14" name="Immagine 13">
              <a:extLst>
                <a:ext uri="{FF2B5EF4-FFF2-40B4-BE49-F238E27FC236}">
                  <a16:creationId xmlns:a16="http://schemas.microsoft.com/office/drawing/2014/main" id="{B134C607-3086-7AC1-3B32-632C4CC9CFB3}"/>
                </a:ext>
              </a:extLst>
            </p:cNvPr>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b="18760"/>
            <a:stretch/>
          </p:blipFill>
          <p:spPr bwMode="auto">
            <a:xfrm>
              <a:off x="0" y="0"/>
              <a:ext cx="5018315" cy="5018315"/>
            </a:xfrm>
            <a:prstGeom prst="rect">
              <a:avLst/>
            </a:prstGeom>
            <a:noFill/>
            <a:ln w="76200">
              <a:solidFill>
                <a:srgbClr val="00B050"/>
              </a:solidFill>
              <a:miter lim="800000"/>
              <a:headEnd/>
              <a:tailEnd/>
            </a:ln>
            <a:extLst>
              <a:ext uri="{909E8E84-426E-40DD-AFC4-6F175D3DCCD1}">
                <a14:hiddenFill xmlns:a14="http://schemas.microsoft.com/office/drawing/2010/main">
                  <a:solidFill>
                    <a:srgbClr val="FFFFFF"/>
                  </a:solidFill>
                </a14:hiddenFill>
              </a:ext>
            </a:extLst>
          </p:spPr>
        </p:pic>
        <p:pic>
          <p:nvPicPr>
            <p:cNvPr id="15" name="Elemento grafico 20" descr="Segno di spunta con riempimento a tinta unita">
              <a:extLst>
                <a:ext uri="{FF2B5EF4-FFF2-40B4-BE49-F238E27FC236}">
                  <a16:creationId xmlns:a16="http://schemas.microsoft.com/office/drawing/2014/main" id="{9E43D1B2-EEBB-1404-8BBA-085653E3F64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57203" y="3320144"/>
              <a:ext cx="1440000" cy="1440000"/>
            </a:xfrm>
            <a:prstGeom prst="rect">
              <a:avLst/>
            </a:prstGeom>
          </p:spPr>
        </p:pic>
      </p:grpSp>
    </p:spTree>
    <p:extLst>
      <p:ext uri="{BB962C8B-B14F-4D97-AF65-F5344CB8AC3E}">
        <p14:creationId xmlns:p14="http://schemas.microsoft.com/office/powerpoint/2010/main" val="28215519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2">
            <a:extLst>
              <a:ext uri="{FF2B5EF4-FFF2-40B4-BE49-F238E27FC236}">
                <a16:creationId xmlns:a16="http://schemas.microsoft.com/office/drawing/2014/main" id="{D9B4464F-4B9E-F842-7019-0EC84FB00CF0}"/>
              </a:ext>
            </a:extLst>
          </p:cNvPr>
          <p:cNvSpPr>
            <a:spLocks noGrp="1"/>
          </p:cNvSpPr>
          <p:nvPr>
            <p:ph type="ctrTitle"/>
          </p:nvPr>
        </p:nvSpPr>
        <p:spPr>
          <a:xfrm>
            <a:off x="330200" y="460825"/>
            <a:ext cx="7302500" cy="976313"/>
          </a:xfrm>
        </p:spPr>
        <p:txBody>
          <a:bodyPr/>
          <a:lstStyle/>
          <a:p>
            <a:r>
              <a:rPr lang="it-IT" sz="3200" dirty="0"/>
              <a:t>Comportamenti sicuri: KPI</a:t>
            </a:r>
          </a:p>
        </p:txBody>
      </p:sp>
      <p:sp>
        <p:nvSpPr>
          <p:cNvPr id="5" name="Segnaposto contenuto 3">
            <a:extLst>
              <a:ext uri="{FF2B5EF4-FFF2-40B4-BE49-F238E27FC236}">
                <a16:creationId xmlns:a16="http://schemas.microsoft.com/office/drawing/2014/main" id="{33961104-5773-4D7D-FB94-BAE347D5805C}"/>
              </a:ext>
            </a:extLst>
          </p:cNvPr>
          <p:cNvSpPr>
            <a:spLocks noGrp="1"/>
          </p:cNvSpPr>
          <p:nvPr>
            <p:ph type="subTitle" idx="10"/>
          </p:nvPr>
        </p:nvSpPr>
        <p:spPr>
          <a:xfrm>
            <a:off x="330199" y="1486041"/>
            <a:ext cx="6652492" cy="1829809"/>
          </a:xfrm>
        </p:spPr>
        <p:txBody>
          <a:bodyPr>
            <a:noAutofit/>
          </a:bodyPr>
          <a:lstStyle/>
          <a:p>
            <a:pPr marL="407988" indent="-342900">
              <a:spcAft>
                <a:spcPts val="600"/>
              </a:spcAft>
              <a:buFont typeface="Wingdings" panose="05000000000000000000" pitchFamily="2" charset="2"/>
              <a:buChar char="Ø"/>
              <a:defRPr/>
            </a:pPr>
            <a:r>
              <a:rPr lang="it-IT" sz="2000" dirty="0">
                <a:solidFill>
                  <a:schemeClr val="tx1"/>
                </a:solidFill>
              </a:rPr>
              <a:t>N° osservazioni compilate</a:t>
            </a:r>
          </a:p>
          <a:p>
            <a:pPr marL="407988" indent="-342900">
              <a:spcAft>
                <a:spcPts val="600"/>
              </a:spcAft>
              <a:buFont typeface="Wingdings" panose="05000000000000000000" pitchFamily="2" charset="2"/>
              <a:buChar char="Ø"/>
              <a:defRPr/>
            </a:pPr>
            <a:r>
              <a:rPr lang="it-IT" sz="2000" dirty="0">
                <a:solidFill>
                  <a:schemeClr val="tx1"/>
                </a:solidFill>
              </a:rPr>
              <a:t>Miglioramento trend dei comportamenti sicuri</a:t>
            </a:r>
          </a:p>
          <a:p>
            <a:pPr marL="407988" indent="-342900">
              <a:spcAft>
                <a:spcPts val="600"/>
              </a:spcAft>
              <a:buFont typeface="Wingdings" panose="05000000000000000000" pitchFamily="2" charset="2"/>
              <a:buChar char="Ø"/>
              <a:defRPr/>
            </a:pPr>
            <a:r>
              <a:rPr lang="it-IT" sz="2000" dirty="0">
                <a:solidFill>
                  <a:schemeClr val="tx1"/>
                </a:solidFill>
              </a:rPr>
              <a:t>Aumento delle segnalazioni di sicurezza</a:t>
            </a:r>
          </a:p>
          <a:p>
            <a:pPr marL="407988" indent="-342900">
              <a:spcAft>
                <a:spcPts val="600"/>
              </a:spcAft>
              <a:buFont typeface="Wingdings" panose="05000000000000000000" pitchFamily="2" charset="2"/>
              <a:buChar char="Ø"/>
              <a:defRPr/>
            </a:pPr>
            <a:r>
              <a:rPr lang="it-IT" sz="2000" dirty="0">
                <a:solidFill>
                  <a:schemeClr val="tx1"/>
                </a:solidFill>
              </a:rPr>
              <a:t>Andamento degli infortuni e dei </a:t>
            </a:r>
            <a:r>
              <a:rPr lang="it-IT" sz="2000" dirty="0" err="1">
                <a:solidFill>
                  <a:schemeClr val="tx1"/>
                </a:solidFill>
              </a:rPr>
              <a:t>near</a:t>
            </a:r>
            <a:r>
              <a:rPr lang="it-IT" sz="2000" dirty="0">
                <a:solidFill>
                  <a:schemeClr val="tx1"/>
                </a:solidFill>
              </a:rPr>
              <a:t> miss </a:t>
            </a:r>
          </a:p>
          <a:p>
            <a:pPr marL="65088">
              <a:spcAft>
                <a:spcPts val="600"/>
              </a:spcAft>
              <a:defRPr/>
            </a:pPr>
            <a:endParaRPr lang="it-IT" sz="2000" dirty="0">
              <a:solidFill>
                <a:schemeClr val="tx1"/>
              </a:solidFill>
            </a:endParaRPr>
          </a:p>
        </p:txBody>
      </p:sp>
    </p:spTree>
    <p:extLst>
      <p:ext uri="{BB962C8B-B14F-4D97-AF65-F5344CB8AC3E}">
        <p14:creationId xmlns:p14="http://schemas.microsoft.com/office/powerpoint/2010/main" val="197266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FD8265-28F2-5249-C375-97D9A4B2DFC6}"/>
            </a:ext>
          </a:extLst>
        </p:cNvPr>
        <p:cNvGrpSpPr/>
        <p:nvPr/>
      </p:nvGrpSpPr>
      <p:grpSpPr>
        <a:xfrm>
          <a:off x="0" y="0"/>
          <a:ext cx="0" cy="0"/>
          <a:chOff x="0" y="0"/>
          <a:chExt cx="0" cy="0"/>
        </a:xfrm>
      </p:grpSpPr>
      <p:sp>
        <p:nvSpPr>
          <p:cNvPr id="2" name="Titolo 2">
            <a:extLst>
              <a:ext uri="{FF2B5EF4-FFF2-40B4-BE49-F238E27FC236}">
                <a16:creationId xmlns:a16="http://schemas.microsoft.com/office/drawing/2014/main" id="{B777CE1E-04AD-FE49-57C2-2068E304885D}"/>
              </a:ext>
            </a:extLst>
          </p:cNvPr>
          <p:cNvSpPr>
            <a:spLocks noGrp="1"/>
          </p:cNvSpPr>
          <p:nvPr>
            <p:ph type="ctrTitle"/>
          </p:nvPr>
        </p:nvSpPr>
        <p:spPr>
          <a:xfrm>
            <a:off x="920750" y="239152"/>
            <a:ext cx="7302500" cy="976313"/>
          </a:xfrm>
        </p:spPr>
        <p:txBody>
          <a:bodyPr/>
          <a:lstStyle/>
          <a:p>
            <a:r>
              <a:rPr lang="it-IT" sz="3200" dirty="0"/>
              <a:t>Comportamenti sicuri: KPI</a:t>
            </a:r>
          </a:p>
        </p:txBody>
      </p:sp>
      <p:pic>
        <p:nvPicPr>
          <p:cNvPr id="7" name="Immagine 6">
            <a:extLst>
              <a:ext uri="{FF2B5EF4-FFF2-40B4-BE49-F238E27FC236}">
                <a16:creationId xmlns:a16="http://schemas.microsoft.com/office/drawing/2014/main" id="{99F24051-9D89-003D-6962-3708C282BF75}"/>
              </a:ext>
            </a:extLst>
          </p:cNvPr>
          <p:cNvPicPr>
            <a:picLocks noChangeAspect="1"/>
          </p:cNvPicPr>
          <p:nvPr/>
        </p:nvPicPr>
        <p:blipFill>
          <a:blip r:embed="rId3"/>
          <a:stretch>
            <a:fillRect/>
          </a:stretch>
        </p:blipFill>
        <p:spPr>
          <a:xfrm>
            <a:off x="920750" y="1349813"/>
            <a:ext cx="7133359" cy="3705817"/>
          </a:xfrm>
          <a:prstGeom prst="rect">
            <a:avLst/>
          </a:prstGeom>
        </p:spPr>
      </p:pic>
    </p:spTree>
    <p:extLst>
      <p:ext uri="{BB962C8B-B14F-4D97-AF65-F5344CB8AC3E}">
        <p14:creationId xmlns:p14="http://schemas.microsoft.com/office/powerpoint/2010/main" val="1796919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75998F-BC2D-32F6-1275-BFE064977D87}"/>
            </a:ext>
          </a:extLst>
        </p:cNvPr>
        <p:cNvGrpSpPr/>
        <p:nvPr/>
      </p:nvGrpSpPr>
      <p:grpSpPr>
        <a:xfrm>
          <a:off x="0" y="0"/>
          <a:ext cx="0" cy="0"/>
          <a:chOff x="0" y="0"/>
          <a:chExt cx="0" cy="0"/>
        </a:xfrm>
      </p:grpSpPr>
      <p:sp>
        <p:nvSpPr>
          <p:cNvPr id="2" name="Titolo 2">
            <a:extLst>
              <a:ext uri="{FF2B5EF4-FFF2-40B4-BE49-F238E27FC236}">
                <a16:creationId xmlns:a16="http://schemas.microsoft.com/office/drawing/2014/main" id="{1584ECDD-3E20-892D-6977-7EF95E460477}"/>
              </a:ext>
            </a:extLst>
          </p:cNvPr>
          <p:cNvSpPr>
            <a:spLocks noGrp="1"/>
          </p:cNvSpPr>
          <p:nvPr>
            <p:ph type="ctrTitle"/>
          </p:nvPr>
        </p:nvSpPr>
        <p:spPr>
          <a:xfrm>
            <a:off x="754495" y="156025"/>
            <a:ext cx="7302500" cy="976313"/>
          </a:xfrm>
        </p:spPr>
        <p:txBody>
          <a:bodyPr/>
          <a:lstStyle/>
          <a:p>
            <a:r>
              <a:rPr lang="it-IT" sz="2800" dirty="0"/>
              <a:t>Comportamenti sicuri: KPI, AC, Coinvolgimento operatori</a:t>
            </a:r>
          </a:p>
        </p:txBody>
      </p:sp>
      <p:pic>
        <p:nvPicPr>
          <p:cNvPr id="5" name="Immagine 4">
            <a:extLst>
              <a:ext uri="{FF2B5EF4-FFF2-40B4-BE49-F238E27FC236}">
                <a16:creationId xmlns:a16="http://schemas.microsoft.com/office/drawing/2014/main" id="{28E53D80-601B-57FB-F2FB-138F83CB3F5A}"/>
              </a:ext>
            </a:extLst>
          </p:cNvPr>
          <p:cNvPicPr>
            <a:picLocks noChangeAspect="1"/>
          </p:cNvPicPr>
          <p:nvPr/>
        </p:nvPicPr>
        <p:blipFill>
          <a:blip r:embed="rId3"/>
          <a:stretch>
            <a:fillRect/>
          </a:stretch>
        </p:blipFill>
        <p:spPr>
          <a:xfrm>
            <a:off x="2310082" y="1224702"/>
            <a:ext cx="4191325" cy="3829436"/>
          </a:xfrm>
          <a:prstGeom prst="rect">
            <a:avLst/>
          </a:prstGeom>
        </p:spPr>
      </p:pic>
    </p:spTree>
    <p:extLst>
      <p:ext uri="{BB962C8B-B14F-4D97-AF65-F5344CB8AC3E}">
        <p14:creationId xmlns:p14="http://schemas.microsoft.com/office/powerpoint/2010/main" val="1535983969"/>
      </p:ext>
    </p:extLst>
  </p:cSld>
  <p:clrMapOvr>
    <a:masterClrMapping/>
  </p:clrMapOvr>
</p:sld>
</file>

<file path=ppt/theme/theme1.xml><?xml version="1.0" encoding="utf-8"?>
<a:theme xmlns:a="http://schemas.openxmlformats.org/drawingml/2006/main" name="1_SEZIONE">
  <a:themeElements>
    <a:clrScheme name="Impostazioni personalizzate 1">
      <a:dk1>
        <a:srgbClr val="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SEZIONE">
  <a:themeElements>
    <a:clrScheme name="Impostazioni personalizzate 1">
      <a:dk1>
        <a:srgbClr val="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3_SEZIONE">
  <a:themeElements>
    <a:clrScheme name="Impostazioni personalizzate 1">
      <a:dk1>
        <a:srgbClr val="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4_SEZIONE">
  <a:themeElements>
    <a:clrScheme name="Impostazioni personalizzate 1">
      <a:dk1>
        <a:srgbClr val="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5_SEZIONE">
  <a:themeElements>
    <a:clrScheme name="Impostazioni personalizzate 1">
      <a:dk1>
        <a:srgbClr val="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6_SEZIONE">
  <a:themeElements>
    <a:clrScheme name="Impostazioni personalizzate 1">
      <a:dk1>
        <a:srgbClr val="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7_SEZIONE">
  <a:themeElements>
    <a:clrScheme name="Impostazioni personalizzate 1">
      <a:dk1>
        <a:srgbClr val="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8_SEZIONE">
  <a:themeElements>
    <a:clrScheme name="Impostazioni personalizzate 1">
      <a:dk1>
        <a:srgbClr val="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4e92068-2032-46d1-b234-9a6e2a87b9ea">
      <Terms xmlns="http://schemas.microsoft.com/office/infopath/2007/PartnerControls"/>
    </lcf76f155ced4ddcb4097134ff3c332f>
    <TaxCatchAll xmlns="6327e118-08ec-4b60-bad9-0982f255be3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C9DC4306637A29469C58C10002EAE786" ma:contentTypeVersion="19" ma:contentTypeDescription="Creare un nuovo documento." ma:contentTypeScope="" ma:versionID="ca172a1bba3cf438fc3f5182b1d6be3d">
  <xsd:schema xmlns:xsd="http://www.w3.org/2001/XMLSchema" xmlns:xs="http://www.w3.org/2001/XMLSchema" xmlns:p="http://schemas.microsoft.com/office/2006/metadata/properties" xmlns:ns2="d4e92068-2032-46d1-b234-9a6e2a87b9ea" xmlns:ns3="6327e118-08ec-4b60-bad9-0982f255be3e" targetNamespace="http://schemas.microsoft.com/office/2006/metadata/properties" ma:root="true" ma:fieldsID="c16b85a138772654267d41ce40a32aea" ns2:_="" ns3:_="">
    <xsd:import namespace="d4e92068-2032-46d1-b234-9a6e2a87b9ea"/>
    <xsd:import namespace="6327e118-08ec-4b60-bad9-0982f255be3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3:TaxCatchAll" minOccurs="0"/>
                <xsd:element ref="ns2:lcf76f155ced4ddcb4097134ff3c332f"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e92068-2032-46d1-b234-9a6e2a87b9e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Tag immagine" ma:readOnly="false" ma:fieldId="{5cf76f15-5ced-4ddc-b409-7134ff3c332f}" ma:taxonomyMulti="true" ma:sspId="929422e7-42f7-45ac-b9c1-c99d2cefdee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327e118-08ec-4b60-bad9-0982f255be3e" elementFormDefault="qualified">
    <xsd:import namespace="http://schemas.microsoft.com/office/2006/documentManagement/types"/>
    <xsd:import namespace="http://schemas.microsoft.com/office/infopath/2007/PartnerControls"/>
    <xsd:element name="SharedWithUsers" ma:index="18"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Condiviso con dettagli" ma:internalName="SharedWithDetails" ma:readOnly="true">
      <xsd:simpleType>
        <xsd:restriction base="dms:Note">
          <xsd:maxLength value="255"/>
        </xsd:restriction>
      </xsd:simpleType>
    </xsd:element>
    <xsd:element name="TaxCatchAll" ma:index="21" nillable="true" ma:displayName="Taxonomy Catch All Column" ma:hidden="true" ma:list="{b1bdd979-45f3-4666-9036-13e8c8978a9a}" ma:internalName="TaxCatchAll" ma:showField="CatchAllData" ma:web="6327e118-08ec-4b60-bad9-0982f255be3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B3C6C14-E86F-43CD-A8D1-8794F75C6289}">
  <ds:schemaRefs>
    <ds:schemaRef ds:uri="http://schemas.microsoft.com/sharepoint/v3/contenttype/forms"/>
  </ds:schemaRefs>
</ds:datastoreItem>
</file>

<file path=customXml/itemProps2.xml><?xml version="1.0" encoding="utf-8"?>
<ds:datastoreItem xmlns:ds="http://schemas.openxmlformats.org/officeDocument/2006/customXml" ds:itemID="{964390CD-8A3A-4DB8-8513-F457BE024015}">
  <ds:schemaRefs>
    <ds:schemaRef ds:uri="http://purl.org/dc/elements/1.1/"/>
    <ds:schemaRef ds:uri="http://www.w3.org/XML/1998/namespace"/>
    <ds:schemaRef ds:uri="http://schemas.microsoft.com/office/infopath/2007/PartnerControls"/>
    <ds:schemaRef ds:uri="d4e92068-2032-46d1-b234-9a6e2a87b9ea"/>
    <ds:schemaRef ds:uri="http://purl.org/dc/terms/"/>
    <ds:schemaRef ds:uri="http://schemas.microsoft.com/office/2006/metadata/properties"/>
    <ds:schemaRef ds:uri="http://schemas.microsoft.com/office/2006/documentManagement/types"/>
    <ds:schemaRef ds:uri="6327e118-08ec-4b60-bad9-0982f255be3e"/>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614DE011-E8FE-495E-93AD-12D36D28A4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4e92068-2032-46d1-b234-9a6e2a87b9ea"/>
    <ds:schemaRef ds:uri="6327e118-08ec-4b60-bad9-0982f255be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39011ac3-7582-45f6-a959-eda3cb4abb11}" enabled="0" method="" siteId="{39011ac3-7582-45f6-a959-eda3cb4abb11}" removed="1"/>
</clbl:labelList>
</file>

<file path=docProps/app.xml><?xml version="1.0" encoding="utf-8"?>
<Properties xmlns="http://schemas.openxmlformats.org/officeDocument/2006/extended-properties" xmlns:vt="http://schemas.openxmlformats.org/officeDocument/2006/docPropsVTypes">
  <TotalTime>0</TotalTime>
  <Words>417</Words>
  <Application>Microsoft Office PowerPoint</Application>
  <PresentationFormat>Presentazione su schermo (16:9)</PresentationFormat>
  <Paragraphs>46</Paragraphs>
  <Slides>8</Slides>
  <Notes>8</Notes>
  <HiddenSlides>0</HiddenSlides>
  <MMClips>0</MMClips>
  <ScaleCrop>false</ScaleCrop>
  <HeadingPairs>
    <vt:vector size="6" baseType="variant">
      <vt:variant>
        <vt:lpstr>Caratteri utilizzati</vt:lpstr>
      </vt:variant>
      <vt:variant>
        <vt:i4>4</vt:i4>
      </vt:variant>
      <vt:variant>
        <vt:lpstr>Tema</vt:lpstr>
      </vt:variant>
      <vt:variant>
        <vt:i4>8</vt:i4>
      </vt:variant>
      <vt:variant>
        <vt:lpstr>Titoli diapositive</vt:lpstr>
      </vt:variant>
      <vt:variant>
        <vt:i4>8</vt:i4>
      </vt:variant>
    </vt:vector>
  </HeadingPairs>
  <TitlesOfParts>
    <vt:vector size="20" baseType="lpstr">
      <vt:lpstr>Arial</vt:lpstr>
      <vt:lpstr>Calibri</vt:lpstr>
      <vt:lpstr>Times New Roman</vt:lpstr>
      <vt:lpstr>Wingdings</vt:lpstr>
      <vt:lpstr>1_SEZIONE</vt:lpstr>
      <vt:lpstr>2_SEZIONE</vt:lpstr>
      <vt:lpstr>3_SEZIONE</vt:lpstr>
      <vt:lpstr>4_SEZIONE</vt:lpstr>
      <vt:lpstr>5_SEZIONE</vt:lpstr>
      <vt:lpstr>6_SEZIONE</vt:lpstr>
      <vt:lpstr>7_SEZIONE</vt:lpstr>
      <vt:lpstr>8_SEZIONE</vt:lpstr>
      <vt:lpstr>Presentazione standard di PowerPoint</vt:lpstr>
      <vt:lpstr>Comportamenti sicuri: obiettivo</vt:lpstr>
      <vt:lpstr>Comportamenti sicuri: focus</vt:lpstr>
      <vt:lpstr>Comportamenti sicuri: metodo</vt:lpstr>
      <vt:lpstr>Comportamenti sicuri: esiti</vt:lpstr>
      <vt:lpstr>Comportamenti sicuri: KPI</vt:lpstr>
      <vt:lpstr>Comportamenti sicuri: KPI</vt:lpstr>
      <vt:lpstr>Comportamenti sicuri: KPI, AC, Coinvolgimento operatori</vt:lpstr>
    </vt:vector>
  </TitlesOfParts>
  <Company>Bachi Fascetti Associati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 **</dc:creator>
  <cp:lastModifiedBy>Romanini Leonardo</cp:lastModifiedBy>
  <cp:revision>197</cp:revision>
  <cp:lastPrinted>2024-01-08T17:05:02Z</cp:lastPrinted>
  <dcterms:created xsi:type="dcterms:W3CDTF">2016-12-14T15:20:19Z</dcterms:created>
  <dcterms:modified xsi:type="dcterms:W3CDTF">2024-11-14T17:00:14Z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0x010100C9DC4306637A29469C58C10002EAE786</vt:lpwstr>
  </property>
  <property fmtid="{D5CDD505-2E9C-101B-9397-08002B2CF9AE}" pid="3" name="MediaServiceImageTags">
    <vt:lpwstr/>
  </property>
</Properties>
</file>