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83" r:id="rId2"/>
  </p:sldMasterIdLst>
  <p:notesMasterIdLst>
    <p:notesMasterId r:id="rId14"/>
  </p:notesMasterIdLst>
  <p:handoutMasterIdLst>
    <p:handoutMasterId r:id="rId15"/>
  </p:handoutMasterIdLst>
  <p:sldIdLst>
    <p:sldId id="282" r:id="rId3"/>
    <p:sldId id="1182" r:id="rId4"/>
    <p:sldId id="276" r:id="rId5"/>
    <p:sldId id="321" r:id="rId6"/>
    <p:sldId id="279" r:id="rId7"/>
    <p:sldId id="322" r:id="rId8"/>
    <p:sldId id="324" r:id="rId9"/>
    <p:sldId id="285" r:id="rId10"/>
    <p:sldId id="283" r:id="rId11"/>
    <p:sldId id="325" r:id="rId12"/>
    <p:sldId id="323" r:id="rId1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00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4626"/>
  </p:normalViewPr>
  <p:slideViewPr>
    <p:cSldViewPr snapToGrid="0" snapToObjects="1">
      <p:cViewPr varScale="1">
        <p:scale>
          <a:sx n="112" d="100"/>
          <a:sy n="112" d="100"/>
        </p:scale>
        <p:origin x="145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1" d="100"/>
          <a:sy n="121" d="100"/>
        </p:scale>
        <p:origin x="3160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71B01-44C1-CA4E-81A4-FFEA16F7FE8B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9963D4-27AA-9542-A21D-261B9138F8E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1334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42189-72C7-6846-9ECF-E638C33A859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CDC02-76A5-5348-AFB1-3EF1A892A30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48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9CDC02-76A5-5348-AFB1-3EF1A892A3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842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 userDrawn="1"/>
        </p:nvSpPr>
        <p:spPr>
          <a:xfrm>
            <a:off x="2779943" y="1657290"/>
            <a:ext cx="6370320" cy="5206973"/>
          </a:xfrm>
          <a:custGeom>
            <a:avLst/>
            <a:gdLst>
              <a:gd name="connsiteX0" fmla="*/ 7269933 w 7278986"/>
              <a:gd name="connsiteY0" fmla="*/ 0 h 6889687"/>
              <a:gd name="connsiteX1" fmla="*/ 0 w 7278986"/>
              <a:gd name="connsiteY1" fmla="*/ 6889687 h 6889687"/>
              <a:gd name="connsiteX2" fmla="*/ 7278986 w 7278986"/>
              <a:gd name="connsiteY2" fmla="*/ 6889687 h 6889687"/>
              <a:gd name="connsiteX3" fmla="*/ 7269933 w 7278986"/>
              <a:gd name="connsiteY3" fmla="*/ 0 h 6889687"/>
              <a:gd name="connsiteX0" fmla="*/ 7277089 w 7278986"/>
              <a:gd name="connsiteY0" fmla="*/ 0 h 6889687"/>
              <a:gd name="connsiteX1" fmla="*/ 0 w 7278986"/>
              <a:gd name="connsiteY1" fmla="*/ 6889687 h 6889687"/>
              <a:gd name="connsiteX2" fmla="*/ 7278986 w 7278986"/>
              <a:gd name="connsiteY2" fmla="*/ 6889687 h 6889687"/>
              <a:gd name="connsiteX3" fmla="*/ 7277089 w 7278986"/>
              <a:gd name="connsiteY3" fmla="*/ 0 h 6889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78986" h="6889687">
                <a:moveTo>
                  <a:pt x="7277089" y="0"/>
                </a:moveTo>
                <a:lnTo>
                  <a:pt x="0" y="6889687"/>
                </a:lnTo>
                <a:lnTo>
                  <a:pt x="7278986" y="6889687"/>
                </a:lnTo>
                <a:cubicBezTo>
                  <a:pt x="7275968" y="4593125"/>
                  <a:pt x="7280107" y="2296562"/>
                  <a:pt x="727708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608635"/>
            <a:ext cx="4272197" cy="4252912"/>
          </a:xfrm>
          <a:prstGeom prst="rtTriangle">
            <a:avLst/>
          </a:prstGeom>
          <a:solidFill>
            <a:schemeClr val="accent3">
              <a:alpha val="85000"/>
            </a:schemeClr>
          </a:solidFill>
        </p:spPr>
        <p:txBody>
          <a:bodyPr anchor="b">
            <a:normAutofit/>
          </a:bodyPr>
          <a:lstStyle>
            <a:lvl1pPr marL="0" indent="0">
              <a:buFontTx/>
              <a:buNone/>
              <a:defRPr sz="1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date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349484" y="5695357"/>
            <a:ext cx="2615737" cy="609376"/>
          </a:xfrm>
        </p:spPr>
        <p:txBody>
          <a:bodyPr anchor="b">
            <a:normAutofit/>
          </a:bodyPr>
          <a:lstStyle>
            <a:lvl1pPr marL="0" indent="0">
              <a:buNone/>
              <a:defRPr sz="1100" b="1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0528" y="1122363"/>
            <a:ext cx="6105349" cy="1634416"/>
          </a:xfrm>
        </p:spPr>
        <p:txBody>
          <a:bodyPr anchor="b">
            <a:noAutofit/>
          </a:bodyPr>
          <a:lstStyle>
            <a:lvl1pPr algn="l">
              <a:lnSpc>
                <a:spcPct val="110000"/>
              </a:lnSpc>
              <a:defRPr sz="4000" b="0" cap="all" baseline="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40528" y="2846976"/>
            <a:ext cx="6105349" cy="645161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528" y="651559"/>
            <a:ext cx="1564139" cy="3806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119" y="6500698"/>
            <a:ext cx="939450" cy="228600"/>
          </a:xfrm>
          <a:prstGeom prst="rect">
            <a:avLst/>
          </a:prstGeom>
        </p:spPr>
      </p:pic>
      <p:sp>
        <p:nvSpPr>
          <p:cNvPr id="15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496186" y="6432436"/>
            <a:ext cx="6579171" cy="365125"/>
          </a:xfrm>
        </p:spPr>
        <p:txBody>
          <a:bodyPr/>
          <a:lstStyle/>
          <a:p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7889354" y="6474324"/>
            <a:ext cx="836431" cy="26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0" algn="r">
              <a:lnSpc>
                <a:spcPct val="120000"/>
              </a:lnSpc>
              <a:tabLst/>
            </a:pPr>
            <a:fld id="{49896E9A-0BFB-3C4B-B1F0-D4591E8895E4}" type="slidenum">
              <a:rPr lang="en-US" sz="1000" b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pPr marL="231775" indent="0" algn="r">
                <a:lnSpc>
                  <a:spcPct val="120000"/>
                </a:lnSpc>
                <a:tabLst/>
              </a:pPr>
              <a:t>‹N›</a:t>
            </a:fld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 userDrawn="1"/>
        </p:nvSpPr>
        <p:spPr>
          <a:xfrm>
            <a:off x="486233" y="4251020"/>
            <a:ext cx="5217524" cy="6325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cap="all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rPr>
              <a:t>Thank You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607102" y="5334505"/>
            <a:ext cx="7899816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/>
          <p:cNvSpPr>
            <a:spLocks noGrp="1"/>
          </p:cNvSpPr>
          <p:nvPr>
            <p:ph type="body" idx="15"/>
          </p:nvPr>
        </p:nvSpPr>
        <p:spPr>
          <a:xfrm>
            <a:off x="607103" y="5604936"/>
            <a:ext cx="7899816" cy="360919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b="0" cap="none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33" y="465600"/>
            <a:ext cx="1540722" cy="3749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ograp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8"/>
          <p:cNvSpPr/>
          <p:nvPr userDrawn="1"/>
        </p:nvSpPr>
        <p:spPr>
          <a:xfrm rot="10800000">
            <a:off x="0" y="0"/>
            <a:ext cx="3418703" cy="3426403"/>
          </a:xfrm>
          <a:custGeom>
            <a:avLst/>
            <a:gdLst>
              <a:gd name="connsiteX0" fmla="*/ 0 w 3657600"/>
              <a:gd name="connsiteY0" fmla="*/ 3657600 h 3657600"/>
              <a:gd name="connsiteX1" fmla="*/ 3632216 w 3657600"/>
              <a:gd name="connsiteY1" fmla="*/ 0 h 3657600"/>
              <a:gd name="connsiteX2" fmla="*/ 3657600 w 3657600"/>
              <a:gd name="connsiteY2" fmla="*/ 3657600 h 3657600"/>
              <a:gd name="connsiteX3" fmla="*/ 0 w 3657600"/>
              <a:gd name="connsiteY3" fmla="*/ 3657600 h 3657600"/>
              <a:gd name="connsiteX0" fmla="*/ 0 w 3657600"/>
              <a:gd name="connsiteY0" fmla="*/ 3665838 h 3665838"/>
              <a:gd name="connsiteX1" fmla="*/ 3648691 w 3657600"/>
              <a:gd name="connsiteY1" fmla="*/ 0 h 3665838"/>
              <a:gd name="connsiteX2" fmla="*/ 3657600 w 3657600"/>
              <a:gd name="connsiteY2" fmla="*/ 3665838 h 3665838"/>
              <a:gd name="connsiteX3" fmla="*/ 0 w 3657600"/>
              <a:gd name="connsiteY3" fmla="*/ 3665838 h 3665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3665838">
                <a:moveTo>
                  <a:pt x="0" y="3665838"/>
                </a:moveTo>
                <a:lnTo>
                  <a:pt x="3648691" y="0"/>
                </a:lnTo>
                <a:cubicBezTo>
                  <a:pt x="3651661" y="1221946"/>
                  <a:pt x="3654630" y="2443892"/>
                  <a:pt x="3657600" y="3665838"/>
                </a:cubicBezTo>
                <a:lnTo>
                  <a:pt x="0" y="3665838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628649" y="1302195"/>
            <a:ext cx="7886701" cy="2825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In order to ensure that the PPT renders consistently, safe fonts have been chosen to replace the brand font, Barlow.</a:t>
            </a:r>
          </a:p>
          <a:p>
            <a:pPr>
              <a:lnSpc>
                <a:spcPct val="120000"/>
              </a:lnSpc>
            </a:pPr>
            <a:endParaRPr lang="en-US" sz="1600" cap="all" dirty="0">
              <a:solidFill>
                <a:schemeClr val="tx2"/>
              </a:solidFill>
              <a:latin typeface="Arial Narrow" charset="0"/>
              <a:ea typeface="Arial Narrow" charset="0"/>
              <a:cs typeface="Arial Narrow" charset="0"/>
            </a:endParaRPr>
          </a:p>
          <a:p>
            <a:pPr>
              <a:lnSpc>
                <a:spcPct val="200000"/>
              </a:lnSpc>
            </a:pPr>
            <a:r>
              <a:rPr lang="en-US" sz="2800" b="1" cap="none" baseline="0" dirty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Arial Bold</a:t>
            </a:r>
            <a:r>
              <a:rPr lang="en-US" sz="160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: Use for headlines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cap="all" dirty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Arial All Caps Bold</a:t>
            </a:r>
            <a:r>
              <a:rPr lang="en-US" sz="160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: Use for sub headlines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Arial: Use for body copy</a:t>
            </a:r>
          </a:p>
        </p:txBody>
      </p:sp>
      <p:sp>
        <p:nvSpPr>
          <p:cNvPr id="12" name="Title 1"/>
          <p:cNvSpPr txBox="1">
            <a:spLocks/>
          </p:cNvSpPr>
          <p:nvPr userDrawn="1"/>
        </p:nvSpPr>
        <p:spPr>
          <a:xfrm>
            <a:off x="628650" y="406323"/>
            <a:ext cx="7886700" cy="100990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3000" kern="1200" cap="all" baseline="0">
                <a:solidFill>
                  <a:schemeClr val="accent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r>
              <a:rPr lang="en-US" sz="2800" b="1" cap="none" baseline="0" dirty="0">
                <a:latin typeface="Arial" charset="0"/>
                <a:ea typeface="Arial" charset="0"/>
                <a:cs typeface="Arial" charset="0"/>
              </a:rPr>
              <a:t>Typography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496186" y="6432436"/>
            <a:ext cx="6579171" cy="365125"/>
          </a:xfrm>
        </p:spPr>
        <p:txBody>
          <a:bodyPr/>
          <a:lstStyle/>
          <a:p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7889354" y="6474324"/>
            <a:ext cx="836431" cy="26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0" algn="r">
              <a:lnSpc>
                <a:spcPct val="120000"/>
              </a:lnSpc>
              <a:tabLst/>
            </a:pPr>
            <a:fld id="{49896E9A-0BFB-3C4B-B1F0-D4591E8895E4}" type="slidenum">
              <a:rPr lang="en-US" sz="1000" b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pPr marL="231775" indent="0" algn="r">
                <a:lnSpc>
                  <a:spcPct val="120000"/>
                </a:lnSpc>
                <a:tabLst/>
              </a:pPr>
              <a:t>‹N›</a:t>
            </a:fld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119" y="6500698"/>
            <a:ext cx="939450" cy="228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8"/>
          <p:cNvSpPr/>
          <p:nvPr userDrawn="1"/>
        </p:nvSpPr>
        <p:spPr>
          <a:xfrm rot="10800000">
            <a:off x="0" y="7700"/>
            <a:ext cx="3418703" cy="3426403"/>
          </a:xfrm>
          <a:custGeom>
            <a:avLst/>
            <a:gdLst>
              <a:gd name="connsiteX0" fmla="*/ 0 w 3657600"/>
              <a:gd name="connsiteY0" fmla="*/ 3657600 h 3657600"/>
              <a:gd name="connsiteX1" fmla="*/ 3632216 w 3657600"/>
              <a:gd name="connsiteY1" fmla="*/ 0 h 3657600"/>
              <a:gd name="connsiteX2" fmla="*/ 3657600 w 3657600"/>
              <a:gd name="connsiteY2" fmla="*/ 3657600 h 3657600"/>
              <a:gd name="connsiteX3" fmla="*/ 0 w 3657600"/>
              <a:gd name="connsiteY3" fmla="*/ 3657600 h 3657600"/>
              <a:gd name="connsiteX0" fmla="*/ 0 w 3657600"/>
              <a:gd name="connsiteY0" fmla="*/ 3665838 h 3665838"/>
              <a:gd name="connsiteX1" fmla="*/ 3648691 w 3657600"/>
              <a:gd name="connsiteY1" fmla="*/ 0 h 3665838"/>
              <a:gd name="connsiteX2" fmla="*/ 3657600 w 3657600"/>
              <a:gd name="connsiteY2" fmla="*/ 3665838 h 3665838"/>
              <a:gd name="connsiteX3" fmla="*/ 0 w 3657600"/>
              <a:gd name="connsiteY3" fmla="*/ 3665838 h 3665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3665838">
                <a:moveTo>
                  <a:pt x="0" y="3665838"/>
                </a:moveTo>
                <a:lnTo>
                  <a:pt x="3648691" y="0"/>
                </a:lnTo>
                <a:cubicBezTo>
                  <a:pt x="3651661" y="1221946"/>
                  <a:pt x="3654630" y="2443892"/>
                  <a:pt x="3657600" y="3665838"/>
                </a:cubicBezTo>
                <a:lnTo>
                  <a:pt x="0" y="3665838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50" y="406379"/>
            <a:ext cx="7886700" cy="100990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3000" kern="1200" cap="all" baseline="0">
                <a:solidFill>
                  <a:schemeClr val="accent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r>
              <a:rPr lang="en-US" sz="2800" b="1" cap="none" baseline="0" dirty="0">
                <a:latin typeface="Arial" charset="0"/>
                <a:ea typeface="Arial" charset="0"/>
                <a:cs typeface="Arial" charset="0"/>
              </a:rPr>
              <a:t>Colors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101" y="1184318"/>
            <a:ext cx="7861239" cy="4716743"/>
          </a:xfrm>
          <a:prstGeom prst="rect">
            <a:avLst/>
          </a:prstGeom>
        </p:spPr>
      </p:pic>
      <p:sp>
        <p:nvSpPr>
          <p:cNvPr id="14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496186" y="6432436"/>
            <a:ext cx="6579171" cy="365125"/>
          </a:xfrm>
        </p:spPr>
        <p:txBody>
          <a:bodyPr/>
          <a:lstStyle/>
          <a:p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7889354" y="6474324"/>
            <a:ext cx="836431" cy="26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0" algn="r">
              <a:lnSpc>
                <a:spcPct val="120000"/>
              </a:lnSpc>
              <a:tabLst/>
            </a:pPr>
            <a:fld id="{49896E9A-0BFB-3C4B-B1F0-D4591E8895E4}" type="slidenum">
              <a:rPr lang="en-US" sz="1000" b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pPr marL="231775" indent="0" algn="r">
                <a:lnSpc>
                  <a:spcPct val="120000"/>
                </a:lnSpc>
                <a:tabLst/>
              </a:pPr>
              <a:t>‹N›</a:t>
            </a:fld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119" y="6500698"/>
            <a:ext cx="939450" cy="228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7F4398F-01CD-854B-9043-7FCD4CD9A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186" y="500163"/>
            <a:ext cx="8158718" cy="56510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ts val="2400"/>
              </a:lnSpc>
              <a:defRPr sz="24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827EA22-122A-2947-BD36-591E46AEB6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6491" y="938678"/>
            <a:ext cx="8158413" cy="342900"/>
          </a:xfrm>
          <a:prstGeom prst="rect">
            <a:avLst/>
          </a:prstGeom>
        </p:spPr>
        <p:txBody>
          <a:bodyPr lIns="0" rIns="0"/>
          <a:lstStyle>
            <a:lvl1pPr marL="5953" indent="0">
              <a:buFontTx/>
              <a:buNone/>
              <a:defRPr sz="135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384E67-2D99-BD4F-8900-C8CC5390E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5308" y="1803546"/>
            <a:ext cx="1808552" cy="2408652"/>
          </a:xfrm>
          <a:prstGeom prst="diamond">
            <a:avLst/>
          </a:prstGeom>
          <a:solidFill>
            <a:schemeClr val="accent3"/>
          </a:solidFill>
        </p:spPr>
        <p:txBody>
          <a:bodyPr lIns="0" tIns="0" rIns="0" bIns="0" anchor="ctr" anchorCtr="0"/>
          <a:lstStyle>
            <a:lvl1pPr marL="5953" indent="0" algn="ctr">
              <a:buClr>
                <a:schemeClr val="tx1"/>
              </a:buClr>
              <a:buFontTx/>
              <a:buNone/>
              <a:tabLst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Clr>
                <a:schemeClr val="tx1"/>
              </a:buClr>
              <a:buFontTx/>
              <a:buNone/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chemeClr val="tx1"/>
              </a:buCl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tx1"/>
              </a:buCl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chemeClr val="tx1"/>
              </a:buCl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9F0D51E-9395-C249-9B2B-B7C28F4A436F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1690142" y="1803546"/>
            <a:ext cx="1808552" cy="2408652"/>
          </a:xfrm>
          <a:prstGeom prst="diamond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marL="5953" indent="0" algn="ctr">
              <a:buClr>
                <a:schemeClr val="tx1"/>
              </a:buClr>
              <a:buFontTx/>
              <a:buNone/>
              <a:tabLst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Clr>
                <a:schemeClr val="tx1"/>
              </a:buClr>
              <a:buFontTx/>
              <a:buNone/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chemeClr val="tx1"/>
              </a:buCl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tx1"/>
              </a:buCl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chemeClr val="tx1"/>
              </a:buCl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6379CED-A7AE-154A-9A35-F61EF8D08A2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3667725" y="1803546"/>
            <a:ext cx="1808552" cy="2408652"/>
          </a:xfrm>
          <a:prstGeom prst="diamond">
            <a:avLst/>
          </a:prstGeom>
          <a:solidFill>
            <a:schemeClr val="accent2"/>
          </a:solidFill>
        </p:spPr>
        <p:txBody>
          <a:bodyPr lIns="0" tIns="0" rIns="0" bIns="0" anchor="ctr" anchorCtr="0"/>
          <a:lstStyle>
            <a:lvl1pPr marL="5953" indent="0" algn="ctr">
              <a:buClr>
                <a:schemeClr val="tx1"/>
              </a:buClr>
              <a:buFontTx/>
              <a:buNone/>
              <a:tabLst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Clr>
                <a:schemeClr val="tx1"/>
              </a:buClr>
              <a:buFontTx/>
              <a:buNone/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chemeClr val="tx1"/>
              </a:buCl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tx1"/>
              </a:buCl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chemeClr val="tx1"/>
              </a:buCl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6CA2E71-38AF-2F49-9ED5-1D62FFCAACC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67725" y="4605999"/>
            <a:ext cx="1808552" cy="603954"/>
          </a:xfrm>
          <a:prstGeom prst="rect">
            <a:avLst/>
          </a:prstGeom>
        </p:spPr>
        <p:txBody>
          <a:bodyPr wrap="none" lIns="0" tIns="0" rIns="0" bIns="0"/>
          <a:lstStyle>
            <a:lvl1pPr marL="5954" indent="0" algn="ctr">
              <a:lnSpc>
                <a:spcPts val="900"/>
              </a:lnSpc>
              <a:spcBef>
                <a:spcPts val="0"/>
              </a:spcBef>
              <a:spcAft>
                <a:spcPts val="300"/>
              </a:spcAft>
              <a:buFontTx/>
              <a:buNone/>
              <a:tabLst/>
              <a:defRPr sz="1050" b="1">
                <a:solidFill>
                  <a:schemeClr val="accent2"/>
                </a:solidFill>
              </a:defRPr>
            </a:lvl1pPr>
            <a:lvl2pPr marL="5954" indent="0" algn="ctr">
              <a:lnSpc>
                <a:spcPts val="900"/>
              </a:lnSpc>
              <a:spcBef>
                <a:spcPts val="0"/>
              </a:spcBef>
              <a:spcAft>
                <a:spcPts val="300"/>
              </a:spcAft>
              <a:buFontTx/>
              <a:buNone/>
              <a:tabLst/>
              <a:defRPr sz="900">
                <a:solidFill>
                  <a:schemeClr val="tx2"/>
                </a:solidFill>
              </a:defRPr>
            </a:lvl2pPr>
            <a:lvl3pPr marL="5954" indent="0" algn="ctr">
              <a:buFontTx/>
              <a:buNone/>
              <a:tabLst/>
              <a:defRPr sz="750">
                <a:solidFill>
                  <a:schemeClr val="tx2"/>
                </a:solidFill>
              </a:defRPr>
            </a:lvl3pPr>
            <a:lvl4pPr marL="5954" indent="0" algn="ctr">
              <a:buFontTx/>
              <a:buNone/>
              <a:tabLst/>
              <a:defRPr sz="750">
                <a:solidFill>
                  <a:schemeClr val="tx2"/>
                </a:solidFill>
              </a:defRPr>
            </a:lvl4pPr>
            <a:lvl5pPr marL="5954" indent="0" algn="ctr">
              <a:buFontTx/>
              <a:buNone/>
              <a:tabLst/>
              <a:defRPr sz="7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B683BE51-D1DE-EF4B-AFF2-BA5E474E7DB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45716" y="4605999"/>
            <a:ext cx="1808552" cy="603954"/>
          </a:xfrm>
          <a:prstGeom prst="rect">
            <a:avLst/>
          </a:prstGeom>
        </p:spPr>
        <p:txBody>
          <a:bodyPr wrap="none" lIns="0" tIns="0" rIns="0" bIns="0"/>
          <a:lstStyle>
            <a:lvl1pPr marL="5954" indent="0" algn="ctr">
              <a:lnSpc>
                <a:spcPts val="900"/>
              </a:lnSpc>
              <a:spcBef>
                <a:spcPts val="0"/>
              </a:spcBef>
              <a:spcAft>
                <a:spcPts val="300"/>
              </a:spcAft>
              <a:buFontTx/>
              <a:buNone/>
              <a:tabLst/>
              <a:defRPr sz="1050" b="1">
                <a:solidFill>
                  <a:schemeClr val="accent3"/>
                </a:solidFill>
              </a:defRPr>
            </a:lvl1pPr>
            <a:lvl2pPr marL="5954" indent="0" algn="ctr">
              <a:lnSpc>
                <a:spcPts val="900"/>
              </a:lnSpc>
              <a:spcBef>
                <a:spcPts val="0"/>
              </a:spcBef>
              <a:spcAft>
                <a:spcPts val="300"/>
              </a:spcAft>
              <a:buFontTx/>
              <a:buNone/>
              <a:tabLst/>
              <a:defRPr sz="900">
                <a:solidFill>
                  <a:schemeClr val="tx2"/>
                </a:solidFill>
              </a:defRPr>
            </a:lvl2pPr>
            <a:lvl3pPr marL="5954" indent="0" algn="ctr">
              <a:buFontTx/>
              <a:buNone/>
              <a:tabLst/>
              <a:defRPr sz="750">
                <a:solidFill>
                  <a:schemeClr val="tx2"/>
                </a:solidFill>
              </a:defRPr>
            </a:lvl3pPr>
            <a:lvl4pPr marL="5954" indent="0" algn="ctr">
              <a:buFontTx/>
              <a:buNone/>
              <a:tabLst/>
              <a:defRPr sz="750">
                <a:solidFill>
                  <a:schemeClr val="tx2"/>
                </a:solidFill>
              </a:defRPr>
            </a:lvl4pPr>
            <a:lvl5pPr marL="5954" indent="0" algn="ctr">
              <a:buFontTx/>
              <a:buNone/>
              <a:tabLst/>
              <a:defRPr sz="7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A644895B-B1AD-4145-BD20-E22D4CCCCB0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690142" y="4605999"/>
            <a:ext cx="1808552" cy="603954"/>
          </a:xfrm>
          <a:prstGeom prst="rect">
            <a:avLst/>
          </a:prstGeom>
        </p:spPr>
        <p:txBody>
          <a:bodyPr wrap="none" lIns="0" tIns="0" rIns="0" bIns="0"/>
          <a:lstStyle>
            <a:lvl1pPr marL="5954" indent="0" algn="ctr">
              <a:lnSpc>
                <a:spcPts val="900"/>
              </a:lnSpc>
              <a:spcBef>
                <a:spcPts val="0"/>
              </a:spcBef>
              <a:spcAft>
                <a:spcPts val="300"/>
              </a:spcAft>
              <a:buFontTx/>
              <a:buNone/>
              <a:tabLst/>
              <a:defRPr sz="1050" b="1">
                <a:solidFill>
                  <a:schemeClr val="accent1"/>
                </a:solidFill>
              </a:defRPr>
            </a:lvl1pPr>
            <a:lvl2pPr marL="5954" indent="0" algn="ctr">
              <a:lnSpc>
                <a:spcPts val="900"/>
              </a:lnSpc>
              <a:spcBef>
                <a:spcPts val="0"/>
              </a:spcBef>
              <a:spcAft>
                <a:spcPts val="300"/>
              </a:spcAft>
              <a:buFontTx/>
              <a:buNone/>
              <a:tabLst/>
              <a:defRPr sz="900">
                <a:solidFill>
                  <a:schemeClr val="tx2"/>
                </a:solidFill>
              </a:defRPr>
            </a:lvl2pPr>
            <a:lvl3pPr marL="5954" indent="0" algn="ctr">
              <a:buFontTx/>
              <a:buNone/>
              <a:tabLst/>
              <a:defRPr sz="750">
                <a:solidFill>
                  <a:schemeClr val="tx2"/>
                </a:solidFill>
              </a:defRPr>
            </a:lvl3pPr>
            <a:lvl4pPr marL="5954" indent="0" algn="ctr">
              <a:buFontTx/>
              <a:buNone/>
              <a:tabLst/>
              <a:defRPr sz="750">
                <a:solidFill>
                  <a:schemeClr val="tx2"/>
                </a:solidFill>
              </a:defRPr>
            </a:lvl4pPr>
            <a:lvl5pPr marL="5954" indent="0" algn="ctr">
              <a:buFontTx/>
              <a:buNone/>
              <a:tabLst/>
              <a:defRPr sz="7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4693E6-1DF2-434A-BEAD-55AA3BB26CD4}"/>
              </a:ext>
            </a:extLst>
          </p:cNvPr>
          <p:cNvSpPr txBox="1"/>
          <p:nvPr userDrawn="1"/>
        </p:nvSpPr>
        <p:spPr>
          <a:xfrm>
            <a:off x="0" y="6495083"/>
            <a:ext cx="836431" cy="218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831" indent="0" algn="l">
              <a:lnSpc>
                <a:spcPct val="120000"/>
              </a:lnSpc>
              <a:tabLst/>
            </a:pPr>
            <a:fld id="{49896E9A-0BFB-3C4B-B1F0-D4591E8895E4}" type="slidenum">
              <a:rPr lang="en-US" sz="750" b="0" smtClean="0">
                <a:solidFill>
                  <a:schemeClr val="bg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pPr marL="173831" indent="0" algn="l">
                <a:lnSpc>
                  <a:spcPct val="120000"/>
                </a:lnSpc>
                <a:tabLst/>
              </a:pPr>
              <a:t>‹N›</a:t>
            </a:fld>
            <a:endParaRPr lang="en-US" sz="750">
              <a:solidFill>
                <a:schemeClr val="bg1"/>
              </a:solidFill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30" name="Takeaway Placeholder">
            <a:extLst>
              <a:ext uri="{FF2B5EF4-FFF2-40B4-BE49-F238E27FC236}">
                <a16:creationId xmlns:a16="http://schemas.microsoft.com/office/drawing/2014/main" id="{7BDF9ABF-2256-2F4E-90E8-52044689FE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6186" y="5897608"/>
            <a:ext cx="8158719" cy="348411"/>
          </a:xfrm>
          <a:custGeom>
            <a:avLst/>
            <a:gdLst>
              <a:gd name="connsiteX0" fmla="*/ 0 w 12192000"/>
              <a:gd name="connsiteY0" fmla="*/ 0 h 365125"/>
              <a:gd name="connsiteX1" fmla="*/ 12009438 w 12192000"/>
              <a:gd name="connsiteY1" fmla="*/ 0 h 365125"/>
              <a:gd name="connsiteX2" fmla="*/ 12192000 w 12192000"/>
              <a:gd name="connsiteY2" fmla="*/ 182563 h 365125"/>
              <a:gd name="connsiteX3" fmla="*/ 12009438 w 12192000"/>
              <a:gd name="connsiteY3" fmla="*/ 365125 h 365125"/>
              <a:gd name="connsiteX4" fmla="*/ 0 w 12192000"/>
              <a:gd name="connsiteY4" fmla="*/ 365125 h 365125"/>
              <a:gd name="connsiteX5" fmla="*/ 0 w 12192000"/>
              <a:gd name="connsiteY5" fmla="*/ 0 h 365125"/>
              <a:gd name="connsiteX0" fmla="*/ 0 w 12192000"/>
              <a:gd name="connsiteY0" fmla="*/ 3400 h 368525"/>
              <a:gd name="connsiteX1" fmla="*/ 225083 w 12192000"/>
              <a:gd name="connsiteY1" fmla="*/ 0 h 368525"/>
              <a:gd name="connsiteX2" fmla="*/ 12009438 w 12192000"/>
              <a:gd name="connsiteY2" fmla="*/ 3400 h 368525"/>
              <a:gd name="connsiteX3" fmla="*/ 12192000 w 12192000"/>
              <a:gd name="connsiteY3" fmla="*/ 185963 h 368525"/>
              <a:gd name="connsiteX4" fmla="*/ 12009438 w 12192000"/>
              <a:gd name="connsiteY4" fmla="*/ 368525 h 368525"/>
              <a:gd name="connsiteX5" fmla="*/ 0 w 12192000"/>
              <a:gd name="connsiteY5" fmla="*/ 368525 h 368525"/>
              <a:gd name="connsiteX6" fmla="*/ 0 w 12192000"/>
              <a:gd name="connsiteY6" fmla="*/ 3400 h 368525"/>
              <a:gd name="connsiteX0" fmla="*/ 0 w 12192000"/>
              <a:gd name="connsiteY0" fmla="*/ 0 h 365125"/>
              <a:gd name="connsiteX1" fmla="*/ 302455 w 12192000"/>
              <a:gd name="connsiteY1" fmla="*/ 363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0 w 12192000"/>
              <a:gd name="connsiteY5" fmla="*/ 365125 h 365125"/>
              <a:gd name="connsiteX6" fmla="*/ 0 w 12192000"/>
              <a:gd name="connsiteY6" fmla="*/ 0 h 365125"/>
              <a:gd name="connsiteX0" fmla="*/ 7034 w 12192000"/>
              <a:gd name="connsiteY0" fmla="*/ 119575 h 365125"/>
              <a:gd name="connsiteX1" fmla="*/ 302455 w 12192000"/>
              <a:gd name="connsiteY1" fmla="*/ 363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0 w 12192000"/>
              <a:gd name="connsiteY5" fmla="*/ 365125 h 365125"/>
              <a:gd name="connsiteX6" fmla="*/ 7034 w 12192000"/>
              <a:gd name="connsiteY6" fmla="*/ 119575 h 365125"/>
              <a:gd name="connsiteX0" fmla="*/ 0 w 12184966"/>
              <a:gd name="connsiteY0" fmla="*/ 119575 h 365125"/>
              <a:gd name="connsiteX1" fmla="*/ 295421 w 12184966"/>
              <a:gd name="connsiteY1" fmla="*/ 3634 h 365125"/>
              <a:gd name="connsiteX2" fmla="*/ 12002404 w 12184966"/>
              <a:gd name="connsiteY2" fmla="*/ 0 h 365125"/>
              <a:gd name="connsiteX3" fmla="*/ 12184966 w 12184966"/>
              <a:gd name="connsiteY3" fmla="*/ 182563 h 365125"/>
              <a:gd name="connsiteX4" fmla="*/ 12002404 w 12184966"/>
              <a:gd name="connsiteY4" fmla="*/ 365125 h 365125"/>
              <a:gd name="connsiteX5" fmla="*/ 281354 w 12184966"/>
              <a:gd name="connsiteY5" fmla="*/ 365125 h 365125"/>
              <a:gd name="connsiteX6" fmla="*/ 0 w 12184966"/>
              <a:gd name="connsiteY6" fmla="*/ 119575 h 365125"/>
              <a:gd name="connsiteX0" fmla="*/ 0 w 12192000"/>
              <a:gd name="connsiteY0" fmla="*/ 182879 h 365125"/>
              <a:gd name="connsiteX1" fmla="*/ 302455 w 12192000"/>
              <a:gd name="connsiteY1" fmla="*/ 363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288388 w 12192000"/>
              <a:gd name="connsiteY5" fmla="*/ 365125 h 365125"/>
              <a:gd name="connsiteX6" fmla="*/ 0 w 12192000"/>
              <a:gd name="connsiteY6" fmla="*/ 182879 h 365125"/>
              <a:gd name="connsiteX0" fmla="*/ 0 w 12192000"/>
              <a:gd name="connsiteY0" fmla="*/ 182879 h 365125"/>
              <a:gd name="connsiteX1" fmla="*/ 239150 w 12192000"/>
              <a:gd name="connsiteY1" fmla="*/ 363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288388 w 12192000"/>
              <a:gd name="connsiteY5" fmla="*/ 365125 h 365125"/>
              <a:gd name="connsiteX6" fmla="*/ 0 w 12192000"/>
              <a:gd name="connsiteY6" fmla="*/ 182879 h 365125"/>
              <a:gd name="connsiteX0" fmla="*/ 0 w 12192000"/>
              <a:gd name="connsiteY0" fmla="*/ 182879 h 365125"/>
              <a:gd name="connsiteX1" fmla="*/ 239150 w 12192000"/>
              <a:gd name="connsiteY1" fmla="*/ 363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218049 w 12192000"/>
              <a:gd name="connsiteY5" fmla="*/ 358091 h 365125"/>
              <a:gd name="connsiteX6" fmla="*/ 0 w 12192000"/>
              <a:gd name="connsiteY6" fmla="*/ 182879 h 365125"/>
              <a:gd name="connsiteX0" fmla="*/ 0 w 12192000"/>
              <a:gd name="connsiteY0" fmla="*/ 182879 h 365125"/>
              <a:gd name="connsiteX1" fmla="*/ 239150 w 12192000"/>
              <a:gd name="connsiteY1" fmla="*/ 363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218049 w 12192000"/>
              <a:gd name="connsiteY5" fmla="*/ 358091 h 365125"/>
              <a:gd name="connsiteX6" fmla="*/ 0 w 12192000"/>
              <a:gd name="connsiteY6" fmla="*/ 182879 h 365125"/>
              <a:gd name="connsiteX0" fmla="*/ 0 w 12192000"/>
              <a:gd name="connsiteY0" fmla="*/ 182879 h 365125"/>
              <a:gd name="connsiteX1" fmla="*/ 193430 w 12192000"/>
              <a:gd name="connsiteY1" fmla="*/ 744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218049 w 12192000"/>
              <a:gd name="connsiteY5" fmla="*/ 358091 h 365125"/>
              <a:gd name="connsiteX6" fmla="*/ 0 w 12192000"/>
              <a:gd name="connsiteY6" fmla="*/ 182879 h 365125"/>
              <a:gd name="connsiteX0" fmla="*/ 0 w 12192000"/>
              <a:gd name="connsiteY0" fmla="*/ 182879 h 365125"/>
              <a:gd name="connsiteX1" fmla="*/ 193430 w 12192000"/>
              <a:gd name="connsiteY1" fmla="*/ 744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187569 w 12192000"/>
              <a:gd name="connsiteY5" fmla="*/ 361901 h 365125"/>
              <a:gd name="connsiteX6" fmla="*/ 0 w 12192000"/>
              <a:gd name="connsiteY6" fmla="*/ 182879 h 365125"/>
              <a:gd name="connsiteX0" fmla="*/ 0 w 12192000"/>
              <a:gd name="connsiteY0" fmla="*/ 182879 h 365125"/>
              <a:gd name="connsiteX1" fmla="*/ 193430 w 12192000"/>
              <a:gd name="connsiteY1" fmla="*/ 744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187569 w 12192000"/>
              <a:gd name="connsiteY5" fmla="*/ 350471 h 365125"/>
              <a:gd name="connsiteX6" fmla="*/ 0 w 12192000"/>
              <a:gd name="connsiteY6" fmla="*/ 182879 h 365125"/>
              <a:gd name="connsiteX0" fmla="*/ 0 w 12192000"/>
              <a:gd name="connsiteY0" fmla="*/ 182879 h 365125"/>
              <a:gd name="connsiteX1" fmla="*/ 193430 w 12192000"/>
              <a:gd name="connsiteY1" fmla="*/ 744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187569 w 12192000"/>
              <a:gd name="connsiteY5" fmla="*/ 361901 h 365125"/>
              <a:gd name="connsiteX6" fmla="*/ 0 w 12192000"/>
              <a:gd name="connsiteY6" fmla="*/ 182879 h 365125"/>
              <a:gd name="connsiteX0" fmla="*/ 0 w 12192000"/>
              <a:gd name="connsiteY0" fmla="*/ 182879 h 365125"/>
              <a:gd name="connsiteX1" fmla="*/ 185810 w 12192000"/>
              <a:gd name="connsiteY1" fmla="*/ 744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187569 w 12192000"/>
              <a:gd name="connsiteY5" fmla="*/ 361901 h 365125"/>
              <a:gd name="connsiteX6" fmla="*/ 0 w 12192000"/>
              <a:gd name="connsiteY6" fmla="*/ 182879 h 365125"/>
              <a:gd name="connsiteX0" fmla="*/ 0 w 12192000"/>
              <a:gd name="connsiteY0" fmla="*/ 182879 h 365125"/>
              <a:gd name="connsiteX1" fmla="*/ 185810 w 12192000"/>
              <a:gd name="connsiteY1" fmla="*/ 744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179949 w 12192000"/>
              <a:gd name="connsiteY5" fmla="*/ 358091 h 365125"/>
              <a:gd name="connsiteX6" fmla="*/ 0 w 12192000"/>
              <a:gd name="connsiteY6" fmla="*/ 182879 h 365125"/>
              <a:gd name="connsiteX0" fmla="*/ 0 w 12192000"/>
              <a:gd name="connsiteY0" fmla="*/ 182879 h 365125"/>
              <a:gd name="connsiteX1" fmla="*/ 182000 w 12192000"/>
              <a:gd name="connsiteY1" fmla="*/ 3634 h 365125"/>
              <a:gd name="connsiteX2" fmla="*/ 12009438 w 12192000"/>
              <a:gd name="connsiteY2" fmla="*/ 0 h 365125"/>
              <a:gd name="connsiteX3" fmla="*/ 12192000 w 12192000"/>
              <a:gd name="connsiteY3" fmla="*/ 182563 h 365125"/>
              <a:gd name="connsiteX4" fmla="*/ 12009438 w 12192000"/>
              <a:gd name="connsiteY4" fmla="*/ 365125 h 365125"/>
              <a:gd name="connsiteX5" fmla="*/ 179949 w 12192000"/>
              <a:gd name="connsiteY5" fmla="*/ 358091 h 365125"/>
              <a:gd name="connsiteX6" fmla="*/ 0 w 12192000"/>
              <a:gd name="connsiteY6" fmla="*/ 182879 h 365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125">
                <a:moveTo>
                  <a:pt x="0" y="182879"/>
                </a:moveTo>
                <a:lnTo>
                  <a:pt x="182000" y="3634"/>
                </a:lnTo>
                <a:lnTo>
                  <a:pt x="12009438" y="0"/>
                </a:lnTo>
                <a:lnTo>
                  <a:pt x="12192000" y="182563"/>
                </a:lnTo>
                <a:lnTo>
                  <a:pt x="12009438" y="365125"/>
                </a:lnTo>
                <a:lnTo>
                  <a:pt x="179949" y="358091"/>
                </a:lnTo>
                <a:lnTo>
                  <a:pt x="0" y="182879"/>
                </a:lnTo>
                <a:close/>
              </a:path>
            </a:pathLst>
          </a:custGeom>
          <a:solidFill>
            <a:srgbClr val="008ABC"/>
          </a:solidFill>
        </p:spPr>
        <p:txBody>
          <a:bodyPr tIns="72000" bIns="72000" anchor="b" anchorCtr="0">
            <a:sp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Key Takeaway</a:t>
            </a:r>
          </a:p>
        </p:txBody>
      </p:sp>
      <p:sp>
        <p:nvSpPr>
          <p:cNvPr id="2" name="Footer Placeholder 16">
            <a:extLst>
              <a:ext uri="{FF2B5EF4-FFF2-40B4-BE49-F238E27FC236}">
                <a16:creationId xmlns:a16="http://schemas.microsoft.com/office/drawing/2014/main" id="{AB4BDF66-67B6-75D7-6916-B3A6DDC260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6188" y="6392175"/>
            <a:ext cx="6579170" cy="4658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lang="en-US" sz="525" b="0" i="0" u="none" strike="noStrike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©2023 Pentair. All Rights Reserved. Confidential property of Pentair. Do not reproduce or distribute without express permission of Pentair.</a:t>
            </a:r>
            <a:endParaRPr lang="en-GB" spc="-8"/>
          </a:p>
        </p:txBody>
      </p:sp>
    </p:spTree>
    <p:extLst>
      <p:ext uri="{BB962C8B-B14F-4D97-AF65-F5344CB8AC3E}">
        <p14:creationId xmlns:p14="http://schemas.microsoft.com/office/powerpoint/2010/main" val="241597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32F3A8F-B976-406D-827A-8714EFF803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869" y="1348537"/>
            <a:ext cx="3057344" cy="3654827"/>
          </a:xfrm>
        </p:spPr>
        <p:txBody>
          <a:bodyPr rtlCol="0" anchor="b">
            <a:normAutofit/>
          </a:bodyPr>
          <a:lstStyle>
            <a:lvl1pPr algn="r">
              <a:defRPr lang="it-IT" sz="27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/>
              <a:t>FARE CLIC PER MODIFICARE LO STILE DEL TITOLO</a:t>
            </a:r>
          </a:p>
        </p:txBody>
      </p:sp>
      <p:sp>
        <p:nvSpPr>
          <p:cNvPr id="7" name="Sottotitolo 2">
            <a:extLst>
              <a:ext uri="{FF2B5EF4-FFF2-40B4-BE49-F238E27FC236}">
                <a16:creationId xmlns:a16="http://schemas.microsoft.com/office/drawing/2014/main" id="{A4851079-28FC-41AF-8373-BD8382DEDA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4869" y="5170454"/>
            <a:ext cx="3057344" cy="990197"/>
          </a:xfrm>
        </p:spPr>
        <p:txBody>
          <a:bodyPr rtlCol="0">
            <a:normAutofit/>
          </a:bodyPr>
          <a:lstStyle>
            <a:lvl1pPr marL="0" indent="0" algn="r">
              <a:buNone/>
              <a:defRPr lang="it-IT" sz="1800">
                <a:solidFill>
                  <a:schemeClr val="bg1"/>
                </a:solidFill>
              </a:defRPr>
            </a:lvl1pPr>
          </a:lstStyle>
          <a:p>
            <a:pPr algn="r" rtl="0"/>
            <a:r>
              <a:rPr lang="it-IT">
                <a:solidFill>
                  <a:schemeClr val="bg1"/>
                </a:solidFill>
                <a:cs typeface="Calibri"/>
              </a:rPr>
              <a:t>Fai clic per modificare lo stile del testo della diapositiva master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5" name="Segnaposto immagine 14">
            <a:extLst>
              <a:ext uri="{FF2B5EF4-FFF2-40B4-BE49-F238E27FC236}">
                <a16:creationId xmlns:a16="http://schemas.microsoft.com/office/drawing/2014/main" id="{4D6C3907-3C68-4C02-98EE-B36817B3763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92769" y="1"/>
            <a:ext cx="5051231" cy="6858001"/>
          </a:xfrm>
          <a:custGeom>
            <a:avLst/>
            <a:gdLst>
              <a:gd name="connsiteX0" fmla="*/ 1 w 6734974"/>
              <a:gd name="connsiteY0" fmla="*/ 6292661 h 6858001"/>
              <a:gd name="connsiteX1" fmla="*/ 6734974 w 6734974"/>
              <a:gd name="connsiteY1" fmla="*/ 6292661 h 6858001"/>
              <a:gd name="connsiteX2" fmla="*/ 6734974 w 6734974"/>
              <a:gd name="connsiteY2" fmla="*/ 6858001 h 6858001"/>
              <a:gd name="connsiteX3" fmla="*/ 1 w 6734974"/>
              <a:gd name="connsiteY3" fmla="*/ 6858001 h 6858001"/>
              <a:gd name="connsiteX4" fmla="*/ 0 w 6734974"/>
              <a:gd name="connsiteY4" fmla="*/ 0 h 6858001"/>
              <a:gd name="connsiteX5" fmla="*/ 6734973 w 6734974"/>
              <a:gd name="connsiteY5" fmla="*/ 0 h 6858001"/>
              <a:gd name="connsiteX6" fmla="*/ 6734973 w 6734974"/>
              <a:gd name="connsiteY6" fmla="*/ 6256019 h 6858001"/>
              <a:gd name="connsiteX7" fmla="*/ 0 w 6734974"/>
              <a:gd name="connsiteY7" fmla="*/ 6256019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34974" h="6858001">
                <a:moveTo>
                  <a:pt x="1" y="6292661"/>
                </a:moveTo>
                <a:lnTo>
                  <a:pt x="6734974" y="6292661"/>
                </a:lnTo>
                <a:lnTo>
                  <a:pt x="6734974" y="6858001"/>
                </a:lnTo>
                <a:lnTo>
                  <a:pt x="1" y="6858001"/>
                </a:lnTo>
                <a:close/>
                <a:moveTo>
                  <a:pt x="0" y="0"/>
                </a:moveTo>
                <a:lnTo>
                  <a:pt x="6734973" y="0"/>
                </a:lnTo>
                <a:lnTo>
                  <a:pt x="6734973" y="6256019"/>
                </a:lnTo>
                <a:lnTo>
                  <a:pt x="0" y="6256019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defPPr>
              <a:defRPr lang="it-IT"/>
            </a:def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5984E7FD-271C-4B10-826F-A323C479DD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594869" y="6274339"/>
            <a:ext cx="854913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9019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DAFE17E6-924C-47EE-8164-2CD1687C7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42257" y="252743"/>
            <a:ext cx="3554714" cy="304261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6572DC8-7C70-4BE2-9DB2-CFABD37F8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087" y="3548095"/>
            <a:ext cx="3554714" cy="304261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6946745-2521-4BB4-80EC-24CD13FF3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438" y="252744"/>
            <a:ext cx="3326041" cy="1965163"/>
          </a:xfrm>
        </p:spPr>
        <p:txBody>
          <a:bodyPr rtlCol="0" anchor="b">
            <a:normAutofit/>
          </a:bodyPr>
          <a:lstStyle>
            <a:lvl1pPr>
              <a:defRPr lang="it-IT" sz="405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21" name="Segnaposto immagine 20">
            <a:extLst>
              <a:ext uri="{FF2B5EF4-FFF2-40B4-BE49-F238E27FC236}">
                <a16:creationId xmlns:a16="http://schemas.microsoft.com/office/drawing/2014/main" id="{6A9682C5-2804-43F9-B365-D5F853CEB3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4413" y="539751"/>
            <a:ext cx="3211116" cy="2468563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23" name="Segnaposto immagine 22">
            <a:extLst>
              <a:ext uri="{FF2B5EF4-FFF2-40B4-BE49-F238E27FC236}">
                <a16:creationId xmlns:a16="http://schemas.microsoft.com/office/drawing/2014/main" id="{1E5E2300-A2FB-4449-8855-6D2149582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0538" y="3835401"/>
            <a:ext cx="3211116" cy="2468563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14" name="Segnaposto contenuto 2">
            <a:extLst>
              <a:ext uri="{FF2B5EF4-FFF2-40B4-BE49-F238E27FC236}">
                <a16:creationId xmlns:a16="http://schemas.microsoft.com/office/drawing/2014/main" id="{1F83215D-2938-4915-9C53-FDF71E3F0E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4438" y="2645923"/>
            <a:ext cx="3326041" cy="3710427"/>
          </a:xfrm>
        </p:spPr>
        <p:txBody>
          <a:bodyPr rtlCol="0" anchor="t">
            <a:normAutofit/>
          </a:bodyPr>
          <a:lstStyle>
            <a:lvl1pPr>
              <a:defRPr lang="it-IT" sz="1350"/>
            </a:lvl1pPr>
          </a:lstStyle>
          <a:p>
            <a:pPr rtl="0"/>
            <a:r>
              <a:rPr lang="it-IT" sz="1350">
                <a:cs typeface="Calibri"/>
              </a:rPr>
              <a:t>Fai clic per modificare lo stile del testo della diapositiva master</a:t>
            </a:r>
          </a:p>
        </p:txBody>
      </p: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AB8238B2-89F4-4CBF-8949-A4979F889C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68962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79C96BE-A34E-471B-A916-071966BC699C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339313" y="6356351"/>
            <a:ext cx="2057400" cy="365125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20xx</a:t>
            </a: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B3040EA-B3B8-4EB9-BC7F-EB3DFF9597D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 rot="16200000">
            <a:off x="6915575" y="1637126"/>
            <a:ext cx="3548094" cy="273844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Testo a piè di pagina di esempio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0182D71-9E0A-4793-BA54-BEAEB7A3683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294A09A9-5501-47C1-A89A-A340965A2BE2}" type="slidenum">
              <a:rPr lang="it-IT" smtClean="0"/>
              <a:pPr rtl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66864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AB8238B2-89F4-4CBF-8949-A4979F889C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68962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e 2">
            <a:extLst>
              <a:ext uri="{FF2B5EF4-FFF2-40B4-BE49-F238E27FC236}">
                <a16:creationId xmlns:a16="http://schemas.microsoft.com/office/drawing/2014/main" id="{E48A8E28-7873-4AFA-A619-0E497E0180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202" y="536568"/>
            <a:ext cx="4338650" cy="5784867"/>
          </a:xfrm>
          <a:prstGeom prst="ellipse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6946745-2521-4BB4-80EC-24CD13FF3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505" y="2446419"/>
            <a:ext cx="3326041" cy="1965163"/>
          </a:xfrm>
        </p:spPr>
        <p:txBody>
          <a:bodyPr rtlCol="0" anchor="ctr">
            <a:normAutofit/>
          </a:bodyPr>
          <a:lstStyle>
            <a:lvl1pPr algn="ctr">
              <a:defRPr lang="it-IT" sz="3375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14" name="Segnaposto contenuto 2">
            <a:extLst>
              <a:ext uri="{FF2B5EF4-FFF2-40B4-BE49-F238E27FC236}">
                <a16:creationId xmlns:a16="http://schemas.microsoft.com/office/drawing/2014/main" id="{1F83215D-2938-4915-9C53-FDF71E3F0E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4437" y="536568"/>
            <a:ext cx="3388878" cy="5784867"/>
          </a:xfrm>
        </p:spPr>
        <p:txBody>
          <a:bodyPr rtlCol="0" anchor="ctr">
            <a:normAutofit/>
          </a:bodyPr>
          <a:lstStyle>
            <a:lvl1pPr marL="0" indent="0">
              <a:lnSpc>
                <a:spcPts val="1875"/>
              </a:lnSpc>
              <a:buNone/>
              <a:defRPr lang="it-IT" sz="1350"/>
            </a:lvl1pPr>
          </a:lstStyle>
          <a:p>
            <a:pPr rtl="0"/>
            <a:r>
              <a:rPr lang="it-IT" sz="1350">
                <a:cs typeface="Calibri"/>
              </a:rPr>
              <a:t>Fai clic per modificare lo stile del testo della diapositiva master</a:t>
            </a:r>
          </a:p>
        </p:txBody>
      </p:sp>
      <p:sp>
        <p:nvSpPr>
          <p:cNvPr id="4" name="Elemento grafico 13">
            <a:extLst>
              <a:ext uri="{FF2B5EF4-FFF2-40B4-BE49-F238E27FC236}">
                <a16:creationId xmlns:a16="http://schemas.microsoft.com/office/drawing/2014/main" id="{5EB0124E-1A8A-4EB1-A9CF-E273590B60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32459" y="351421"/>
            <a:ext cx="148957" cy="198609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5" name="Elemento grafico 12">
            <a:extLst>
              <a:ext uri="{FF2B5EF4-FFF2-40B4-BE49-F238E27FC236}">
                <a16:creationId xmlns:a16="http://schemas.microsoft.com/office/drawing/2014/main" id="{44654EA2-A648-4219-B093-1C05AE9646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69412" y="5732852"/>
            <a:ext cx="97640" cy="130186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6" name="Elemento grafico 15">
            <a:extLst>
              <a:ext uri="{FF2B5EF4-FFF2-40B4-BE49-F238E27FC236}">
                <a16:creationId xmlns:a16="http://schemas.microsoft.com/office/drawing/2014/main" id="{81C0EC89-A66C-4027-8FF0-F7605B5062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4417" y="1072473"/>
            <a:ext cx="136824" cy="182432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12" name="Segnaposto data 2">
            <a:extLst>
              <a:ext uri="{FF2B5EF4-FFF2-40B4-BE49-F238E27FC236}">
                <a16:creationId xmlns:a16="http://schemas.microsoft.com/office/drawing/2014/main" id="{411FC072-5A30-4F87-8D5F-B58BC2023A9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339313" y="6356351"/>
            <a:ext cx="2057400" cy="365125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20xx</a:t>
            </a:r>
            <a:endParaRPr lang="it-IT" dirty="0"/>
          </a:p>
        </p:txBody>
      </p:sp>
      <p:sp>
        <p:nvSpPr>
          <p:cNvPr id="13" name="Segnaposto piè di pagina 3">
            <a:extLst>
              <a:ext uri="{FF2B5EF4-FFF2-40B4-BE49-F238E27FC236}">
                <a16:creationId xmlns:a16="http://schemas.microsoft.com/office/drawing/2014/main" id="{A406C42C-BE3A-4833-B0B7-357CE8FB62C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 rot="16200000">
            <a:off x="6915575" y="1637126"/>
            <a:ext cx="3548094" cy="273844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Testo a piè di pagina di esempio</a:t>
            </a:r>
          </a:p>
        </p:txBody>
      </p:sp>
      <p:sp>
        <p:nvSpPr>
          <p:cNvPr id="19" name="Segnaposto numero diapositiva 4">
            <a:extLst>
              <a:ext uri="{FF2B5EF4-FFF2-40B4-BE49-F238E27FC236}">
                <a16:creationId xmlns:a16="http://schemas.microsoft.com/office/drawing/2014/main" id="{4E6E8B18-45E0-4925-8E5D-41F418C91ED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457950" y="6356351"/>
            <a:ext cx="2057400" cy="365125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fld id="{294A09A9-5501-47C1-A89A-A340965A2BE2}" type="slidenum">
              <a:rPr lang="it-IT" smtClean="0"/>
              <a:pPr rtl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63926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ruzione di sezione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egnaposto immagine 13">
            <a:extLst>
              <a:ext uri="{FF2B5EF4-FFF2-40B4-BE49-F238E27FC236}">
                <a16:creationId xmlns:a16="http://schemas.microsoft.com/office/drawing/2014/main" id="{2F236E68-2CF8-44ED-939D-0302808CE8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1278" cy="6858000"/>
          </a:xfrm>
          <a:custGeom>
            <a:avLst/>
            <a:gdLst>
              <a:gd name="connsiteX0" fmla="*/ 0 w 12188370"/>
              <a:gd name="connsiteY0" fmla="*/ 0 h 6858000"/>
              <a:gd name="connsiteX1" fmla="*/ 12188370 w 12188370"/>
              <a:gd name="connsiteY1" fmla="*/ 0 h 6858000"/>
              <a:gd name="connsiteX2" fmla="*/ 12188370 w 12188370"/>
              <a:gd name="connsiteY2" fmla="*/ 6858000 h 6858000"/>
              <a:gd name="connsiteX3" fmla="*/ 0 w 12188370"/>
              <a:gd name="connsiteY3" fmla="*/ 6858000 h 6858000"/>
              <a:gd name="connsiteX4" fmla="*/ 0 w 12188370"/>
              <a:gd name="connsiteY4" fmla="*/ 843875 h 6858000"/>
              <a:gd name="connsiteX5" fmla="*/ 8473201 w 12188370"/>
              <a:gd name="connsiteY5" fmla="*/ 843875 h 6858000"/>
              <a:gd name="connsiteX6" fmla="*/ 8473201 w 12188370"/>
              <a:gd name="connsiteY6" fmla="*/ 816443 h 6858000"/>
              <a:gd name="connsiteX7" fmla="*/ 0 w 12188370"/>
              <a:gd name="connsiteY7" fmla="*/ 8164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370" h="6858000">
                <a:moveTo>
                  <a:pt x="0" y="0"/>
                </a:moveTo>
                <a:lnTo>
                  <a:pt x="12188370" y="0"/>
                </a:lnTo>
                <a:lnTo>
                  <a:pt x="12188370" y="6858000"/>
                </a:lnTo>
                <a:lnTo>
                  <a:pt x="0" y="6858000"/>
                </a:lnTo>
                <a:lnTo>
                  <a:pt x="0" y="843875"/>
                </a:lnTo>
                <a:lnTo>
                  <a:pt x="8473201" y="843875"/>
                </a:lnTo>
                <a:lnTo>
                  <a:pt x="8473201" y="816443"/>
                </a:lnTo>
                <a:lnTo>
                  <a:pt x="0" y="816443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defPPr>
              <a:defRPr lang="it-IT"/>
            </a:def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532F3A8F-B976-406D-827A-8714EFF803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2206" y="2276440"/>
            <a:ext cx="7259586" cy="2868439"/>
          </a:xfrm>
        </p:spPr>
        <p:txBody>
          <a:bodyPr rtlCol="0" anchor="b">
            <a:noAutofit/>
          </a:bodyPr>
          <a:lstStyle>
            <a:lvl1pPr algn="l">
              <a:defRPr lang="it-IT" sz="5400" b="1" kern="1200" cap="all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/>
              <a:t>FAI CLIC PER MODIFICARE LO STILE DEL TITOLO PRINCIPALE</a:t>
            </a:r>
          </a:p>
        </p:txBody>
      </p:sp>
      <p:sp>
        <p:nvSpPr>
          <p:cNvPr id="13" name="Segnaposto testo 3">
            <a:extLst>
              <a:ext uri="{FF2B5EF4-FFF2-40B4-BE49-F238E27FC236}">
                <a16:creationId xmlns:a16="http://schemas.microsoft.com/office/drawing/2014/main" id="{91D9E9B9-E0A7-4C75-946E-BBAEBCC2CA6A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942207" y="5098255"/>
            <a:ext cx="7259587" cy="750259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it-IT" sz="15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n-US" sz="15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Click to edit Master text styles</a:t>
            </a:r>
          </a:p>
        </p:txBody>
      </p: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03C6873F-B921-4626-97A7-FD8E9398E4E7}"/>
              </a:ext>
            </a:extLst>
          </p:cNvPr>
          <p:cNvCxnSpPr>
            <a:cxnSpLocks/>
          </p:cNvCxnSpPr>
          <p:nvPr userDrawn="1"/>
        </p:nvCxnSpPr>
        <p:spPr>
          <a:xfrm flipH="1">
            <a:off x="-8164" y="821523"/>
            <a:ext cx="635490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lemento grafico 13">
            <a:extLst>
              <a:ext uri="{FF2B5EF4-FFF2-40B4-BE49-F238E27FC236}">
                <a16:creationId xmlns:a16="http://schemas.microsoft.com/office/drawing/2014/main" id="{275D0799-1240-4A8C-98BF-96679D262568}"/>
              </a:ext>
            </a:extLst>
          </p:cNvPr>
          <p:cNvSpPr/>
          <p:nvPr userDrawn="1"/>
        </p:nvSpPr>
        <p:spPr>
          <a:xfrm>
            <a:off x="408716" y="2865644"/>
            <a:ext cx="109747" cy="157937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9" name="Elemento grafico 12">
            <a:extLst>
              <a:ext uri="{FF2B5EF4-FFF2-40B4-BE49-F238E27FC236}">
                <a16:creationId xmlns:a16="http://schemas.microsoft.com/office/drawing/2014/main" id="{3F7A1898-37E9-4DF7-9E1E-A5D41681C6D9}"/>
              </a:ext>
            </a:extLst>
          </p:cNvPr>
          <p:cNvSpPr/>
          <p:nvPr userDrawn="1"/>
        </p:nvSpPr>
        <p:spPr>
          <a:xfrm>
            <a:off x="677801" y="3094942"/>
            <a:ext cx="75438" cy="100584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19" name="Elemento grafico 15">
            <a:extLst>
              <a:ext uri="{FF2B5EF4-FFF2-40B4-BE49-F238E27FC236}">
                <a16:creationId xmlns:a16="http://schemas.microsoft.com/office/drawing/2014/main" id="{DA49FC99-340D-4901-98CD-6C4D1941C969}"/>
              </a:ext>
            </a:extLst>
          </p:cNvPr>
          <p:cNvSpPr/>
          <p:nvPr userDrawn="1"/>
        </p:nvSpPr>
        <p:spPr>
          <a:xfrm>
            <a:off x="399690" y="3619230"/>
            <a:ext cx="96012" cy="128016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</p:spTree>
    <p:extLst>
      <p:ext uri="{BB962C8B-B14F-4D97-AF65-F5344CB8AC3E}">
        <p14:creationId xmlns:p14="http://schemas.microsoft.com/office/powerpoint/2010/main" val="251243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" y="0"/>
            <a:ext cx="9144000" cy="6858000"/>
          </a:xfrm>
          <a:solidFill>
            <a:schemeClr val="tx1">
              <a:lumMod val="20000"/>
              <a:lumOff val="80000"/>
            </a:schemeClr>
          </a:solidFill>
        </p:spPr>
        <p:txBody>
          <a:bodyPr anchor="t"/>
          <a:lstStyle>
            <a:lvl1pPr marL="4006850" indent="0" algn="r">
              <a:buNone/>
              <a:tabLst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Right click to add your photo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-6263" y="-12527"/>
            <a:ext cx="8581869" cy="6878021"/>
          </a:xfrm>
          <a:custGeom>
            <a:avLst/>
            <a:gdLst>
              <a:gd name="connsiteX0" fmla="*/ 0 w 8581869"/>
              <a:gd name="connsiteY0" fmla="*/ 0 h 6858000"/>
              <a:gd name="connsiteX1" fmla="*/ 7438846 w 8581869"/>
              <a:gd name="connsiteY1" fmla="*/ 0 h 6858000"/>
              <a:gd name="connsiteX2" fmla="*/ 8581869 w 8581869"/>
              <a:gd name="connsiteY2" fmla="*/ 1143023 h 6858000"/>
              <a:gd name="connsiteX3" fmla="*/ 8581869 w 8581869"/>
              <a:gd name="connsiteY3" fmla="*/ 6858000 h 6858000"/>
              <a:gd name="connsiteX4" fmla="*/ 0 w 8581869"/>
              <a:gd name="connsiteY4" fmla="*/ 6858000 h 6858000"/>
              <a:gd name="connsiteX5" fmla="*/ 0 w 8581869"/>
              <a:gd name="connsiteY5" fmla="*/ 0 h 6858000"/>
              <a:gd name="connsiteX0" fmla="*/ 0 w 8581869"/>
              <a:gd name="connsiteY0" fmla="*/ 7495 h 6865495"/>
              <a:gd name="connsiteX1" fmla="*/ 1817535 w 8581869"/>
              <a:gd name="connsiteY1" fmla="*/ 0 h 6865495"/>
              <a:gd name="connsiteX2" fmla="*/ 8581869 w 8581869"/>
              <a:gd name="connsiteY2" fmla="*/ 1150518 h 6865495"/>
              <a:gd name="connsiteX3" fmla="*/ 8581869 w 8581869"/>
              <a:gd name="connsiteY3" fmla="*/ 6865495 h 6865495"/>
              <a:gd name="connsiteX4" fmla="*/ 0 w 8581869"/>
              <a:gd name="connsiteY4" fmla="*/ 6865495 h 6865495"/>
              <a:gd name="connsiteX5" fmla="*/ 0 w 8581869"/>
              <a:gd name="connsiteY5" fmla="*/ 7495 h 6865495"/>
              <a:gd name="connsiteX0" fmla="*/ 0 w 8581869"/>
              <a:gd name="connsiteY0" fmla="*/ 7495 h 6865495"/>
              <a:gd name="connsiteX1" fmla="*/ 1817535 w 8581869"/>
              <a:gd name="connsiteY1" fmla="*/ 0 h 6865495"/>
              <a:gd name="connsiteX2" fmla="*/ 8581869 w 8581869"/>
              <a:gd name="connsiteY2" fmla="*/ 6861771 h 6865495"/>
              <a:gd name="connsiteX3" fmla="*/ 8581869 w 8581869"/>
              <a:gd name="connsiteY3" fmla="*/ 6865495 h 6865495"/>
              <a:gd name="connsiteX4" fmla="*/ 0 w 8581869"/>
              <a:gd name="connsiteY4" fmla="*/ 6865495 h 6865495"/>
              <a:gd name="connsiteX5" fmla="*/ 0 w 8581869"/>
              <a:gd name="connsiteY5" fmla="*/ 7495 h 6865495"/>
              <a:gd name="connsiteX0" fmla="*/ 6263 w 8581869"/>
              <a:gd name="connsiteY0" fmla="*/ 0 h 6870526"/>
              <a:gd name="connsiteX1" fmla="*/ 1817535 w 8581869"/>
              <a:gd name="connsiteY1" fmla="*/ 5031 h 6870526"/>
              <a:gd name="connsiteX2" fmla="*/ 8581869 w 8581869"/>
              <a:gd name="connsiteY2" fmla="*/ 6866802 h 6870526"/>
              <a:gd name="connsiteX3" fmla="*/ 8581869 w 8581869"/>
              <a:gd name="connsiteY3" fmla="*/ 6870526 h 6870526"/>
              <a:gd name="connsiteX4" fmla="*/ 0 w 8581869"/>
              <a:gd name="connsiteY4" fmla="*/ 6870526 h 6870526"/>
              <a:gd name="connsiteX5" fmla="*/ 6263 w 8581869"/>
              <a:gd name="connsiteY5" fmla="*/ 0 h 6870526"/>
              <a:gd name="connsiteX0" fmla="*/ 6263 w 8581869"/>
              <a:gd name="connsiteY0" fmla="*/ 7495 h 6878021"/>
              <a:gd name="connsiteX1" fmla="*/ 1811272 w 8581869"/>
              <a:gd name="connsiteY1" fmla="*/ 0 h 6878021"/>
              <a:gd name="connsiteX2" fmla="*/ 8581869 w 8581869"/>
              <a:gd name="connsiteY2" fmla="*/ 6874297 h 6878021"/>
              <a:gd name="connsiteX3" fmla="*/ 8581869 w 8581869"/>
              <a:gd name="connsiteY3" fmla="*/ 6878021 h 6878021"/>
              <a:gd name="connsiteX4" fmla="*/ 0 w 8581869"/>
              <a:gd name="connsiteY4" fmla="*/ 6878021 h 6878021"/>
              <a:gd name="connsiteX5" fmla="*/ 6263 w 8581869"/>
              <a:gd name="connsiteY5" fmla="*/ 7495 h 687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1869" h="6878021">
                <a:moveTo>
                  <a:pt x="6263" y="7495"/>
                </a:moveTo>
                <a:lnTo>
                  <a:pt x="1811272" y="0"/>
                </a:lnTo>
                <a:lnTo>
                  <a:pt x="8581869" y="6874297"/>
                </a:lnTo>
                <a:lnTo>
                  <a:pt x="8581869" y="6878021"/>
                </a:lnTo>
                <a:lnTo>
                  <a:pt x="0" y="6878021"/>
                </a:lnTo>
                <a:cubicBezTo>
                  <a:pt x="2088" y="4587846"/>
                  <a:pt x="4175" y="2297670"/>
                  <a:pt x="6263" y="7495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</p:spPr>
        <p:txBody>
          <a:bodyPr lIns="457200" rIns="2651760" bIns="457200" anchor="b">
            <a:noAutofit/>
          </a:bodyPr>
          <a:lstStyle>
            <a:lvl1pPr marL="0" indent="0">
              <a:buFontTx/>
              <a:buNone/>
              <a:defRPr sz="360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Click to edit Master Title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2"/>
          </p:nvPr>
        </p:nvSpPr>
        <p:spPr>
          <a:xfrm>
            <a:off x="426899" y="4567088"/>
            <a:ext cx="3337027" cy="609376"/>
          </a:xfrm>
        </p:spPr>
        <p:txBody>
          <a:bodyPr anchor="b">
            <a:noAutofit/>
          </a:bodyPr>
          <a:lstStyle>
            <a:lvl1pPr marL="0" indent="0">
              <a:buNone/>
              <a:defRPr sz="1100" b="1" cap="all" baseline="0">
                <a:solidFill>
                  <a:schemeClr val="accent5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083124" y="1119188"/>
            <a:ext cx="4153564" cy="886821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400"/>
            </a:lvl1pPr>
          </a:lstStyle>
          <a:p>
            <a:pPr>
              <a:lnSpc>
                <a:spcPct val="120000"/>
              </a:lnSpc>
            </a:pP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Example Image; Insert your own by right clicking on photo and selecting “change picture” (delete this text box).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fico,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lang="it-IT" sz="4050"/>
            </a:lvl1pPr>
          </a:lstStyle>
          <a:p>
            <a:pPr rtl="0"/>
            <a:r>
              <a:rPr lang="en-US"/>
              <a:t>Click to edit Master title style</a:t>
            </a:r>
            <a:endParaRPr lang="it-IT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36918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it-IT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lang="it-IT"/>
            </a:lvl1pPr>
          </a:lstStyle>
          <a:p>
            <a:pPr rtl="0"/>
            <a:r>
              <a:rPr lang="it-IT"/>
              <a:t>20xx</a:t>
            </a:r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Testo a piè di pagina di esempio</a:t>
            </a: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27CE633F-9882-4A5C-83A2-1109D0C73261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227086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equenza tempo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lang="it-IT" sz="4050"/>
            </a:lvl1pPr>
          </a:lstStyle>
          <a:p>
            <a:pPr rtl="0"/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3297" y="1825625"/>
            <a:ext cx="7552051" cy="4351338"/>
          </a:xfrm>
        </p:spPr>
        <p:txBody>
          <a:bodyPr rtlCol="0"/>
          <a:lstStyle>
            <a:defPPr>
              <a:defRPr lang="it-IT"/>
            </a:def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it-IT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lang="it-IT"/>
            </a:lvl1pPr>
          </a:lstStyle>
          <a:p>
            <a:pPr rtl="0"/>
            <a:r>
              <a:rPr lang="it-IT"/>
              <a:t>20xx</a:t>
            </a:r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Testo a piè di pagina di esempio</a:t>
            </a: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27CE633F-9882-4A5C-83A2-1109D0C73261}" type="slidenum">
              <a:rPr lang="it-IT" smtClean="0"/>
              <a:t>‹N›</a:t>
            </a:fld>
            <a:endParaRPr lang="it-IT" dirty="0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36918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9245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D67D4E1F-D8DD-4ED2-8901-A47E93089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4334933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6946745-2521-4BB4-80EC-24CD13FF3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438" y="252743"/>
            <a:ext cx="3326041" cy="4820000"/>
          </a:xfrm>
        </p:spPr>
        <p:txBody>
          <a:bodyPr rtlCol="0" anchor="b">
            <a:normAutofit/>
          </a:bodyPr>
          <a:lstStyle>
            <a:lvl1pPr>
              <a:defRPr lang="it-IT" sz="405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21" name="Segnaposto immagine 20">
            <a:extLst>
              <a:ext uri="{FF2B5EF4-FFF2-40B4-BE49-F238E27FC236}">
                <a16:creationId xmlns:a16="http://schemas.microsoft.com/office/drawing/2014/main" id="{6A9682C5-2804-43F9-B365-D5F853CEB3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4976" y="299508"/>
            <a:ext cx="3916215" cy="6258985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20" name="Segnaposto data 3">
            <a:extLst>
              <a:ext uri="{FF2B5EF4-FFF2-40B4-BE49-F238E27FC236}">
                <a16:creationId xmlns:a16="http://schemas.microsoft.com/office/drawing/2014/main" id="{E19B6EE4-4480-4732-A518-32AAC2EC081A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28650" y="6356351"/>
            <a:ext cx="2057400" cy="365125"/>
          </a:xfrm>
        </p:spPr>
        <p:txBody>
          <a:bodyPr rtlCol="0"/>
          <a:lstStyle>
            <a:lvl1pPr>
              <a:defRPr lang="it-IT"/>
            </a:lvl1pPr>
          </a:lstStyle>
          <a:p>
            <a:pPr rtl="0"/>
            <a:r>
              <a:rPr lang="it-IT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20xx</a:t>
            </a:r>
            <a:endParaRPr lang="it-IT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Segnaposto contenuto 2">
            <a:extLst>
              <a:ext uri="{FF2B5EF4-FFF2-40B4-BE49-F238E27FC236}">
                <a16:creationId xmlns:a16="http://schemas.microsoft.com/office/drawing/2014/main" id="{1F83215D-2938-4915-9C53-FDF71E3F0E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4438" y="5377543"/>
            <a:ext cx="3326041" cy="978806"/>
          </a:xfrm>
        </p:spPr>
        <p:txBody>
          <a:bodyPr rtlCol="0" anchor="t">
            <a:normAutofit/>
          </a:bodyPr>
          <a:lstStyle>
            <a:lvl1pPr marL="0" indent="0">
              <a:buNone/>
              <a:defRPr lang="it-IT" sz="1350"/>
            </a:lvl1pPr>
          </a:lstStyle>
          <a:p>
            <a:pPr rtl="0"/>
            <a:r>
              <a:rPr lang="it-IT" sz="1350">
                <a:cs typeface="Calibri"/>
              </a:rPr>
              <a:t>Fai clic per modificare lo stile del testo della diapositiva master</a:t>
            </a:r>
          </a:p>
        </p:txBody>
      </p: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AB8238B2-89F4-4CBF-8949-A4979F889C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68962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egnaposto piè di pagina 3">
            <a:extLst>
              <a:ext uri="{FF2B5EF4-FFF2-40B4-BE49-F238E27FC236}">
                <a16:creationId xmlns:a16="http://schemas.microsoft.com/office/drawing/2014/main" id="{EF28DA37-6556-4F96-9D80-0B084FB282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 rot="16200000">
            <a:off x="6915575" y="1637126"/>
            <a:ext cx="3548094" cy="273844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Testo a piè di pagina di esempio</a:t>
            </a:r>
          </a:p>
        </p:txBody>
      </p:sp>
      <p:sp>
        <p:nvSpPr>
          <p:cNvPr id="12" name="Segnaposto numero diapositiva 4">
            <a:extLst>
              <a:ext uri="{FF2B5EF4-FFF2-40B4-BE49-F238E27FC236}">
                <a16:creationId xmlns:a16="http://schemas.microsoft.com/office/drawing/2014/main" id="{6928D1E0-21A1-4EC2-B776-3F8703D3A0E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6457950" y="6356351"/>
            <a:ext cx="2057400" cy="365125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fld id="{294A09A9-5501-47C1-A89A-A340965A2BE2}" type="slidenum">
              <a:rPr lang="it-IT" smtClean="0"/>
              <a:pPr rtl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755749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A71B15A-5639-4D83-9CDE-B6FC231C5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043" y="346498"/>
            <a:ext cx="6088241" cy="1325563"/>
          </a:xfrm>
        </p:spPr>
        <p:txBody>
          <a:bodyPr rtlCol="0">
            <a:normAutofit/>
          </a:bodyPr>
          <a:lstStyle>
            <a:lvl1pPr>
              <a:defRPr lang="it-IT" sz="4050" b="1" cap="none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AAB6B174-300F-4F50-A575-00A13C1635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4579" y="2006601"/>
            <a:ext cx="1714500" cy="2608263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18" name="Segnaposto immagine 16">
            <a:extLst>
              <a:ext uri="{FF2B5EF4-FFF2-40B4-BE49-F238E27FC236}">
                <a16:creationId xmlns:a16="http://schemas.microsoft.com/office/drawing/2014/main" id="{74E96A81-148E-486F-BEFA-3D3FDB0B412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21181" y="2006381"/>
            <a:ext cx="1714500" cy="2608263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19" name="Segnaposto immagine 16">
            <a:extLst>
              <a:ext uri="{FF2B5EF4-FFF2-40B4-BE49-F238E27FC236}">
                <a16:creationId xmlns:a16="http://schemas.microsoft.com/office/drawing/2014/main" id="{17F02522-1BD4-4AC9-BBCB-05010ECC0A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07784" y="2015723"/>
            <a:ext cx="1714500" cy="2608263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20" name="Segnaposto immagine 16">
            <a:extLst>
              <a:ext uri="{FF2B5EF4-FFF2-40B4-BE49-F238E27FC236}">
                <a16:creationId xmlns:a16="http://schemas.microsoft.com/office/drawing/2014/main" id="{E961DC1B-263A-48A8-89E6-541AC356E5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5457" y="2006380"/>
            <a:ext cx="1714500" cy="2608263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21" name="Segnaposto testo 27">
            <a:extLst>
              <a:ext uri="{FF2B5EF4-FFF2-40B4-BE49-F238E27FC236}">
                <a16:creationId xmlns:a16="http://schemas.microsoft.com/office/drawing/2014/main" id="{2C4443B1-A455-4AF9-BE87-A07EA91F85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4043" y="5017734"/>
            <a:ext cx="1714500" cy="350292"/>
          </a:xfrm>
        </p:spPr>
        <p:txBody>
          <a:bodyPr rtlCol="0">
            <a:noAutofit/>
          </a:bodyPr>
          <a:lstStyle>
            <a:lvl1pPr marL="27675" indent="0" algn="ctr">
              <a:buNone/>
              <a:defRPr lang="it-IT" sz="1200" b="1" i="0" kern="1200" cap="all" spc="30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0" indent="0">
              <a:buNone/>
              <a:defRPr lang="it-IT"/>
            </a:lvl2pPr>
          </a:lstStyle>
          <a:p>
            <a:pPr lvl="0" rtl="0"/>
            <a:r>
              <a:rPr lang="it-IT"/>
              <a:t>FARE CLIC PER MODIFICARE</a:t>
            </a:r>
          </a:p>
        </p:txBody>
      </p:sp>
      <p:sp>
        <p:nvSpPr>
          <p:cNvPr id="22" name="Segnaposto testo 27">
            <a:extLst>
              <a:ext uri="{FF2B5EF4-FFF2-40B4-BE49-F238E27FC236}">
                <a16:creationId xmlns:a16="http://schemas.microsoft.com/office/drawing/2014/main" id="{EEC7D0BC-E2A5-4FBE-A334-D9FF80B0DD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4043" y="5352052"/>
            <a:ext cx="1714500" cy="350292"/>
          </a:xfrm>
        </p:spPr>
        <p:txBody>
          <a:bodyPr rtlCol="0">
            <a:noAutofit/>
          </a:bodyPr>
          <a:lstStyle>
            <a:lvl1pPr marL="27675" indent="0" algn="ctr">
              <a:buNone/>
              <a:defRPr lang="it-IT" sz="105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lang="it-IT"/>
            </a:lvl2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23" name="Segnaposto testo 27">
            <a:extLst>
              <a:ext uri="{FF2B5EF4-FFF2-40B4-BE49-F238E27FC236}">
                <a16:creationId xmlns:a16="http://schemas.microsoft.com/office/drawing/2014/main" id="{0CC80C9C-897F-4C36-8150-427548D8FFC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21181" y="5017734"/>
            <a:ext cx="1714500" cy="350292"/>
          </a:xfrm>
        </p:spPr>
        <p:txBody>
          <a:bodyPr rtlCol="0">
            <a:noAutofit/>
          </a:bodyPr>
          <a:lstStyle>
            <a:lvl1pPr marL="27675" indent="0" algn="ctr">
              <a:buNone/>
              <a:defRPr lang="it-IT" sz="1200" b="1" i="0" kern="1200" cap="all" spc="30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0" indent="0">
              <a:buNone/>
              <a:defRPr lang="it-IT"/>
            </a:lvl2pPr>
          </a:lstStyle>
          <a:p>
            <a:pPr marL="27675" lv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it-IT"/>
              <a:t>FARE CLIC PER MODIFICARE</a:t>
            </a:r>
          </a:p>
        </p:txBody>
      </p:sp>
      <p:sp>
        <p:nvSpPr>
          <p:cNvPr id="24" name="Segnaposto testo 27">
            <a:extLst>
              <a:ext uri="{FF2B5EF4-FFF2-40B4-BE49-F238E27FC236}">
                <a16:creationId xmlns:a16="http://schemas.microsoft.com/office/drawing/2014/main" id="{A621D1DC-4C76-4E2F-A56F-7D7C193776A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621181" y="5352052"/>
            <a:ext cx="1714500" cy="350292"/>
          </a:xfrm>
        </p:spPr>
        <p:txBody>
          <a:bodyPr rtlCol="0">
            <a:noAutofit/>
          </a:bodyPr>
          <a:lstStyle>
            <a:lvl1pPr marL="27675" indent="0" algn="ctr">
              <a:buNone/>
              <a:defRPr lang="it-IT" sz="105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lang="it-IT"/>
            </a:lvl2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25" name="Segnaposto testo 27">
            <a:extLst>
              <a:ext uri="{FF2B5EF4-FFF2-40B4-BE49-F238E27FC236}">
                <a16:creationId xmlns:a16="http://schemas.microsoft.com/office/drawing/2014/main" id="{2DF3BDDA-6F5B-42F5-B623-12E87B19908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07784" y="5017734"/>
            <a:ext cx="1714500" cy="350292"/>
          </a:xfrm>
        </p:spPr>
        <p:txBody>
          <a:bodyPr rtlCol="0">
            <a:noAutofit/>
          </a:bodyPr>
          <a:lstStyle>
            <a:lvl1pPr marL="27675" indent="0" algn="ctr">
              <a:buNone/>
              <a:defRPr lang="it-IT" sz="1200" b="1" i="0" kern="1200" cap="all" spc="30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0" indent="0">
              <a:buNone/>
              <a:defRPr lang="it-IT"/>
            </a:lvl2pPr>
          </a:lstStyle>
          <a:p>
            <a:pPr marL="27675" lv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it-IT"/>
              <a:t>FARE CLIC PER MODIFICARE</a:t>
            </a:r>
          </a:p>
        </p:txBody>
      </p:sp>
      <p:sp>
        <p:nvSpPr>
          <p:cNvPr id="26" name="Segnaposto testo 27">
            <a:extLst>
              <a:ext uri="{FF2B5EF4-FFF2-40B4-BE49-F238E27FC236}">
                <a16:creationId xmlns:a16="http://schemas.microsoft.com/office/drawing/2014/main" id="{332AD10F-DEDB-4199-BAF1-536999434B0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07784" y="5352052"/>
            <a:ext cx="1714500" cy="350292"/>
          </a:xfrm>
        </p:spPr>
        <p:txBody>
          <a:bodyPr rtlCol="0">
            <a:noAutofit/>
          </a:bodyPr>
          <a:lstStyle>
            <a:lvl1pPr marL="27675" indent="0" algn="ctr">
              <a:buNone/>
              <a:defRPr lang="it-IT" sz="105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lang="it-IT"/>
            </a:lvl2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27" name="Segnaposto testo 27">
            <a:extLst>
              <a:ext uri="{FF2B5EF4-FFF2-40B4-BE49-F238E27FC236}">
                <a16:creationId xmlns:a16="http://schemas.microsoft.com/office/drawing/2014/main" id="{28F12227-FF8F-4C6B-910E-91A315DC220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94386" y="5017734"/>
            <a:ext cx="1714499" cy="350292"/>
          </a:xfrm>
        </p:spPr>
        <p:txBody>
          <a:bodyPr rtlCol="0">
            <a:noAutofit/>
          </a:bodyPr>
          <a:lstStyle>
            <a:lvl1pPr marL="27675" indent="0" algn="ctr">
              <a:buNone/>
              <a:defRPr lang="it-IT" sz="1200" b="1" i="0" kern="1200" cap="all" spc="300" baseline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0" indent="0">
              <a:buNone/>
              <a:defRPr lang="it-IT"/>
            </a:lvl2pPr>
          </a:lstStyle>
          <a:p>
            <a:pPr marL="27675" lv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it-IT"/>
              <a:t>FARE CLIC PER MODIFICARE</a:t>
            </a:r>
          </a:p>
        </p:txBody>
      </p:sp>
      <p:sp>
        <p:nvSpPr>
          <p:cNvPr id="28" name="Segnaposto testo 27">
            <a:extLst>
              <a:ext uri="{FF2B5EF4-FFF2-40B4-BE49-F238E27FC236}">
                <a16:creationId xmlns:a16="http://schemas.microsoft.com/office/drawing/2014/main" id="{D8C71F03-1105-4059-948E-EE58B5878A7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994386" y="5352052"/>
            <a:ext cx="1714499" cy="350292"/>
          </a:xfrm>
        </p:spPr>
        <p:txBody>
          <a:bodyPr rtlCol="0">
            <a:noAutofit/>
          </a:bodyPr>
          <a:lstStyle>
            <a:lvl1pPr marL="27675" indent="0" algn="ctr">
              <a:buNone/>
              <a:defRPr lang="it-IT" sz="105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lang="it-IT"/>
            </a:lvl2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7ED29C9-824B-4147-81C3-28968F4647D1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496491" y="6133918"/>
            <a:ext cx="2057400" cy="365125"/>
          </a:xfrm>
        </p:spPr>
        <p:txBody>
          <a:bodyPr rtlCol="0"/>
          <a:lstStyle>
            <a:lvl1pPr>
              <a:defRPr lang="it-IT">
                <a:solidFill>
                  <a:schemeClr val="bg1"/>
                </a:solidFill>
              </a:defRPr>
            </a:lvl1pPr>
          </a:lstStyle>
          <a:p>
            <a:pPr rtl="0"/>
            <a:r>
              <a:rPr lang="it-IT"/>
              <a:t>20xx</a:t>
            </a: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0238C45-011A-48F8-A346-A07B1E830B47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6379318" y="845343"/>
            <a:ext cx="2725442" cy="365125"/>
          </a:xfrm>
        </p:spPr>
        <p:txBody>
          <a:bodyPr rtlCol="0"/>
          <a:lstStyle>
            <a:lvl1pPr>
              <a:defRPr lang="it-IT">
                <a:solidFill>
                  <a:schemeClr val="bg1"/>
                </a:solidFill>
              </a:defRPr>
            </a:lvl1pPr>
          </a:lstStyle>
          <a:p>
            <a:pPr rtl="0"/>
            <a:r>
              <a:rPr lang="it-IT"/>
              <a:t>Testo a piè di pagina di esempio</a:t>
            </a: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13C46EB-807F-48CF-988B-E006AEC9992C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6457950" y="6160418"/>
            <a:ext cx="2057400" cy="365125"/>
          </a:xfrm>
        </p:spPr>
        <p:txBody>
          <a:bodyPr rtlCol="0"/>
          <a:lstStyle>
            <a:lvl1pPr>
              <a:defRPr lang="it-IT">
                <a:solidFill>
                  <a:schemeClr val="bg1"/>
                </a:solidFill>
              </a:defRPr>
            </a:lvl1pPr>
          </a:lstStyle>
          <a:p>
            <a:pPr rtl="0"/>
            <a:fld id="{294A09A9-5501-47C1-A89A-A340965A2BE2}" type="slidenum">
              <a:rPr lang="it-IT" smtClean="0"/>
              <a:pPr rtl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027456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lonna contenuto 2 (diapositiva di confronto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rtlCol="0" anchor="b"/>
          <a:lstStyle>
            <a:lvl1pPr marL="0" indent="0">
              <a:buNone/>
              <a:defRPr lang="it-IT" sz="1800" b="1"/>
            </a:lvl1pPr>
            <a:lvl2pPr marL="342900" indent="0">
              <a:buNone/>
              <a:defRPr lang="it-IT" sz="1500" b="1"/>
            </a:lvl2pPr>
            <a:lvl3pPr marL="685800" indent="0">
              <a:buNone/>
              <a:defRPr lang="it-IT" sz="1350" b="1"/>
            </a:lvl3pPr>
            <a:lvl4pPr marL="1028700" indent="0">
              <a:buNone/>
              <a:defRPr lang="it-IT" sz="1200" b="1"/>
            </a:lvl4pPr>
            <a:lvl5pPr marL="1371600" indent="0">
              <a:buNone/>
              <a:defRPr lang="it-IT" sz="1200" b="1"/>
            </a:lvl5pPr>
            <a:lvl6pPr marL="1714500" indent="0">
              <a:buNone/>
              <a:defRPr lang="it-IT" sz="1200" b="1"/>
            </a:lvl6pPr>
            <a:lvl7pPr marL="2057400" indent="0">
              <a:buNone/>
              <a:defRPr lang="it-IT" sz="1200" b="1"/>
            </a:lvl7pPr>
            <a:lvl8pPr marL="2400300" indent="0">
              <a:buNone/>
              <a:defRPr lang="it-IT" sz="1200" b="1"/>
            </a:lvl8pPr>
            <a:lvl9pPr marL="2743200" indent="0">
              <a:buNone/>
              <a:defRPr lang="it-IT" sz="1200" b="1"/>
            </a:lvl9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 rtlCol="0"/>
          <a:lstStyle>
            <a:lvl1pPr>
              <a:lnSpc>
                <a:spcPts val="1875"/>
              </a:lnSpc>
              <a:defRPr lang="it-IT" sz="1500"/>
            </a:lvl1pPr>
            <a:lvl2pPr>
              <a:lnSpc>
                <a:spcPts val="1875"/>
              </a:lnSpc>
              <a:defRPr lang="it-IT" sz="1500"/>
            </a:lvl2pPr>
            <a:lvl3pPr>
              <a:lnSpc>
                <a:spcPts val="1875"/>
              </a:lnSpc>
              <a:defRPr lang="it-IT" sz="1500"/>
            </a:lvl3pPr>
            <a:lvl4pPr>
              <a:lnSpc>
                <a:spcPts val="1875"/>
              </a:lnSpc>
              <a:defRPr lang="it-IT" sz="1500"/>
            </a:lvl4pPr>
            <a:lvl5pPr>
              <a:lnSpc>
                <a:spcPts val="1875"/>
              </a:lnSpc>
              <a:defRPr lang="it-IT" sz="1500"/>
            </a:lvl5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it-IT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rtlCol="0" anchor="b"/>
          <a:lstStyle>
            <a:lvl1pPr marL="0" indent="0">
              <a:buNone/>
              <a:defRPr lang="it-IT" sz="1800" b="1"/>
            </a:lvl1pPr>
            <a:lvl2pPr marL="342900" indent="0">
              <a:buNone/>
              <a:defRPr lang="it-IT" sz="1500" b="1"/>
            </a:lvl2pPr>
            <a:lvl3pPr marL="685800" indent="0">
              <a:buNone/>
              <a:defRPr lang="it-IT" sz="1350" b="1"/>
            </a:lvl3pPr>
            <a:lvl4pPr marL="1028700" indent="0">
              <a:buNone/>
              <a:defRPr lang="it-IT" sz="1200" b="1"/>
            </a:lvl4pPr>
            <a:lvl5pPr marL="1371600" indent="0">
              <a:buNone/>
              <a:defRPr lang="it-IT" sz="1200" b="1"/>
            </a:lvl5pPr>
            <a:lvl6pPr marL="1714500" indent="0">
              <a:buNone/>
              <a:defRPr lang="it-IT" sz="1200" b="1"/>
            </a:lvl6pPr>
            <a:lvl7pPr marL="2057400" indent="0">
              <a:buNone/>
              <a:defRPr lang="it-IT" sz="1200" b="1"/>
            </a:lvl7pPr>
            <a:lvl8pPr marL="2400300" indent="0">
              <a:buNone/>
              <a:defRPr lang="it-IT" sz="1200" b="1"/>
            </a:lvl8pPr>
            <a:lvl9pPr marL="2743200" indent="0">
              <a:buNone/>
              <a:defRPr lang="it-IT" sz="1200" b="1"/>
            </a:lvl9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 rtlCol="0">
            <a:normAutofit/>
          </a:bodyPr>
          <a:lstStyle>
            <a:lvl1pPr>
              <a:lnSpc>
                <a:spcPts val="1875"/>
              </a:lnSpc>
              <a:defRPr lang="it-IT" sz="1500"/>
            </a:lvl1pPr>
            <a:lvl2pPr>
              <a:lnSpc>
                <a:spcPts val="1875"/>
              </a:lnSpc>
              <a:defRPr lang="it-IT" sz="1500"/>
            </a:lvl2pPr>
            <a:lvl3pPr>
              <a:lnSpc>
                <a:spcPts val="1875"/>
              </a:lnSpc>
              <a:defRPr lang="it-IT" sz="1500"/>
            </a:lvl3pPr>
            <a:lvl4pPr>
              <a:lnSpc>
                <a:spcPts val="1875"/>
              </a:lnSpc>
              <a:defRPr lang="it-IT" sz="1500"/>
            </a:lvl4pPr>
            <a:lvl5pPr>
              <a:lnSpc>
                <a:spcPts val="1875"/>
              </a:lnSpc>
              <a:defRPr lang="it-IT" sz="1500"/>
            </a:lvl5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it-IT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E86B3EF2-2C04-480F-A570-14E520DD0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lang="it-IT"/>
            </a:lvl1pPr>
          </a:lstStyle>
          <a:p>
            <a:pPr rtl="0"/>
            <a:r>
              <a:rPr lang="it-IT"/>
              <a:t>20xx</a:t>
            </a:r>
            <a:endParaRPr lang="it-IT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CF5783E-3073-4F4D-8B9C-C5B18DDA5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Testo a piè di pagina di esempio</a:t>
            </a:r>
            <a:endParaRPr lang="it-IT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1A75FE3-6719-4790-AA00-251BC2A6E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294A09A9-5501-47C1-A89A-A340965A2BE2}" type="slidenum">
              <a:rPr lang="it-IT" smtClean="0"/>
              <a:t>‹N›</a:t>
            </a:fld>
            <a:endParaRPr lang="it-IT" dirty="0"/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160F34ED-DA60-4CC2-B735-B0EC5D9FEA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36918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emento grafico 15">
            <a:extLst>
              <a:ext uri="{FF2B5EF4-FFF2-40B4-BE49-F238E27FC236}">
                <a16:creationId xmlns:a16="http://schemas.microsoft.com/office/drawing/2014/main" id="{AF89E921-750A-4005-BEC2-04B9514B2D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81238" y="492207"/>
            <a:ext cx="10427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12" name="Elemento grafico 16">
            <a:extLst>
              <a:ext uri="{FF2B5EF4-FFF2-40B4-BE49-F238E27FC236}">
                <a16:creationId xmlns:a16="http://schemas.microsoft.com/office/drawing/2014/main" id="{3B378915-E570-47AE-8F85-FB8ED4A6CC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608458" y="1055581"/>
            <a:ext cx="95786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13" name="Elemento grafico 14">
            <a:extLst>
              <a:ext uri="{FF2B5EF4-FFF2-40B4-BE49-F238E27FC236}">
                <a16:creationId xmlns:a16="http://schemas.microsoft.com/office/drawing/2014/main" id="{3AF1E926-D68F-4DC8-9F6D-C2C1576F9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431166" y="446637"/>
            <a:ext cx="68354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</p:spTree>
    <p:extLst>
      <p:ext uri="{BB962C8B-B14F-4D97-AF65-F5344CB8AC3E}">
        <p14:creationId xmlns:p14="http://schemas.microsoft.com/office/powerpoint/2010/main" val="13107713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nna contenu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2461655" cy="823912"/>
          </a:xfrm>
        </p:spPr>
        <p:txBody>
          <a:bodyPr rtlCol="0" anchor="b"/>
          <a:lstStyle>
            <a:lvl1pPr marL="0" indent="0">
              <a:buNone/>
              <a:defRPr lang="it-IT" sz="1800" b="1"/>
            </a:lvl1pPr>
            <a:lvl2pPr marL="342900" indent="0">
              <a:buNone/>
              <a:defRPr lang="it-IT" sz="1500" b="1"/>
            </a:lvl2pPr>
            <a:lvl3pPr marL="685800" indent="0">
              <a:buNone/>
              <a:defRPr lang="it-IT" sz="1350" b="1"/>
            </a:lvl3pPr>
            <a:lvl4pPr marL="1028700" indent="0">
              <a:buNone/>
              <a:defRPr lang="it-IT" sz="1200" b="1"/>
            </a:lvl4pPr>
            <a:lvl5pPr marL="1371600" indent="0">
              <a:buNone/>
              <a:defRPr lang="it-IT" sz="1200" b="1"/>
            </a:lvl5pPr>
            <a:lvl6pPr marL="1714500" indent="0">
              <a:buNone/>
              <a:defRPr lang="it-IT" sz="1200" b="1"/>
            </a:lvl6pPr>
            <a:lvl7pPr marL="2057400" indent="0">
              <a:buNone/>
              <a:defRPr lang="it-IT" sz="1200" b="1"/>
            </a:lvl7pPr>
            <a:lvl8pPr marL="2400300" indent="0">
              <a:buNone/>
              <a:defRPr lang="it-IT" sz="1200" b="1"/>
            </a:lvl8pPr>
            <a:lvl9pPr marL="2743200" indent="0">
              <a:buNone/>
              <a:defRPr lang="it-IT" sz="1200" b="1"/>
            </a:lvl9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2461655" cy="3684588"/>
          </a:xfrm>
        </p:spPr>
        <p:txBody>
          <a:bodyPr rtlCol="0">
            <a:noAutofit/>
          </a:bodyPr>
          <a:lstStyle>
            <a:lvl1pPr>
              <a:lnSpc>
                <a:spcPts val="1875"/>
              </a:lnSpc>
              <a:defRPr lang="it-IT" sz="1500"/>
            </a:lvl1pPr>
            <a:lvl2pPr>
              <a:lnSpc>
                <a:spcPts val="1875"/>
              </a:lnSpc>
              <a:defRPr lang="it-IT" sz="1500"/>
            </a:lvl2pPr>
            <a:lvl3pPr>
              <a:lnSpc>
                <a:spcPts val="1875"/>
              </a:lnSpc>
              <a:defRPr lang="it-IT" sz="1500"/>
            </a:lvl3pPr>
            <a:lvl4pPr>
              <a:lnSpc>
                <a:spcPts val="1875"/>
              </a:lnSpc>
              <a:defRPr lang="it-IT" sz="1500"/>
            </a:lvl4pPr>
            <a:lvl5pPr>
              <a:lnSpc>
                <a:spcPts val="1875"/>
              </a:lnSpc>
              <a:defRPr lang="it-IT" sz="1500"/>
            </a:lvl5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it-IT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335111" y="1681163"/>
            <a:ext cx="2473778" cy="823912"/>
          </a:xfrm>
        </p:spPr>
        <p:txBody>
          <a:bodyPr rtlCol="0" anchor="b"/>
          <a:lstStyle>
            <a:lvl1pPr marL="0" indent="0">
              <a:buNone/>
              <a:defRPr lang="it-IT" sz="1800" b="1"/>
            </a:lvl1pPr>
            <a:lvl2pPr marL="342900" indent="0">
              <a:buNone/>
              <a:defRPr lang="it-IT" sz="1500" b="1"/>
            </a:lvl2pPr>
            <a:lvl3pPr marL="685800" indent="0">
              <a:buNone/>
              <a:defRPr lang="it-IT" sz="1350" b="1"/>
            </a:lvl3pPr>
            <a:lvl4pPr marL="1028700" indent="0">
              <a:buNone/>
              <a:defRPr lang="it-IT" sz="1200" b="1"/>
            </a:lvl4pPr>
            <a:lvl5pPr marL="1371600" indent="0">
              <a:buNone/>
              <a:defRPr lang="it-IT" sz="1200" b="1"/>
            </a:lvl5pPr>
            <a:lvl6pPr marL="1714500" indent="0">
              <a:buNone/>
              <a:defRPr lang="it-IT" sz="1200" b="1"/>
            </a:lvl6pPr>
            <a:lvl7pPr marL="2057400" indent="0">
              <a:buNone/>
              <a:defRPr lang="it-IT" sz="1200" b="1"/>
            </a:lvl7pPr>
            <a:lvl8pPr marL="2400300" indent="0">
              <a:buNone/>
              <a:defRPr lang="it-IT" sz="1200" b="1"/>
            </a:lvl8pPr>
            <a:lvl9pPr marL="2743200" indent="0">
              <a:buNone/>
              <a:defRPr lang="it-IT" sz="1200" b="1"/>
            </a:lvl9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335111" y="2505075"/>
            <a:ext cx="2473778" cy="3684588"/>
          </a:xfrm>
        </p:spPr>
        <p:txBody>
          <a:bodyPr rtlCol="0">
            <a:noAutofit/>
          </a:bodyPr>
          <a:lstStyle>
            <a:lvl1pPr>
              <a:lnSpc>
                <a:spcPts val="1875"/>
              </a:lnSpc>
              <a:defRPr lang="it-IT" sz="1500"/>
            </a:lvl1pPr>
            <a:lvl2pPr>
              <a:lnSpc>
                <a:spcPts val="1875"/>
              </a:lnSpc>
              <a:defRPr lang="it-IT" sz="1500"/>
            </a:lvl2pPr>
            <a:lvl3pPr>
              <a:lnSpc>
                <a:spcPts val="1875"/>
              </a:lnSpc>
              <a:defRPr lang="it-IT" sz="1500"/>
            </a:lvl3pPr>
            <a:lvl4pPr>
              <a:lnSpc>
                <a:spcPts val="1875"/>
              </a:lnSpc>
              <a:defRPr lang="it-IT" sz="1500"/>
            </a:lvl4pPr>
            <a:lvl5pPr>
              <a:lnSpc>
                <a:spcPts val="1875"/>
              </a:lnSpc>
              <a:defRPr lang="it-IT" sz="1500"/>
            </a:lvl5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it-IT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E86B3EF2-2C04-480F-A570-14E520DD0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lang="it-IT"/>
            </a:lvl1pPr>
          </a:lstStyle>
          <a:p>
            <a:pPr rtl="0"/>
            <a:r>
              <a:rPr lang="it-IT"/>
              <a:t>20xx</a:t>
            </a:r>
            <a:endParaRPr lang="it-IT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CF5783E-3073-4F4D-8B9C-C5B18DDA5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Testo a piè di pagina di esempio</a:t>
            </a:r>
            <a:endParaRPr lang="it-IT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1A75FE3-6719-4790-AA00-251BC2A6E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294A09A9-5501-47C1-A89A-A340965A2BE2}" type="slidenum">
              <a:rPr lang="it-IT" smtClean="0"/>
              <a:t>‹N›</a:t>
            </a:fld>
            <a:endParaRPr lang="it-IT" dirty="0"/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536918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egnaposto testo 4">
            <a:extLst>
              <a:ext uri="{FF2B5EF4-FFF2-40B4-BE49-F238E27FC236}">
                <a16:creationId xmlns:a16="http://schemas.microsoft.com/office/drawing/2014/main" id="{EF0B73B7-7EF9-4436-8B85-AC6CB551C0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40381" y="1681163"/>
            <a:ext cx="2473778" cy="823912"/>
          </a:xfrm>
        </p:spPr>
        <p:txBody>
          <a:bodyPr rtlCol="0" anchor="b"/>
          <a:lstStyle>
            <a:lvl1pPr marL="0" indent="0">
              <a:buNone/>
              <a:defRPr lang="it-IT" sz="1800" b="1"/>
            </a:lvl1pPr>
            <a:lvl2pPr marL="342900" indent="0">
              <a:buNone/>
              <a:defRPr lang="it-IT" sz="1500" b="1"/>
            </a:lvl2pPr>
            <a:lvl3pPr marL="685800" indent="0">
              <a:buNone/>
              <a:defRPr lang="it-IT" sz="1350" b="1"/>
            </a:lvl3pPr>
            <a:lvl4pPr marL="1028700" indent="0">
              <a:buNone/>
              <a:defRPr lang="it-IT" sz="1200" b="1"/>
            </a:lvl4pPr>
            <a:lvl5pPr marL="1371600" indent="0">
              <a:buNone/>
              <a:defRPr lang="it-IT" sz="1200" b="1"/>
            </a:lvl5pPr>
            <a:lvl6pPr marL="1714500" indent="0">
              <a:buNone/>
              <a:defRPr lang="it-IT" sz="1200" b="1"/>
            </a:lvl6pPr>
            <a:lvl7pPr marL="2057400" indent="0">
              <a:buNone/>
              <a:defRPr lang="it-IT" sz="1200" b="1"/>
            </a:lvl7pPr>
            <a:lvl8pPr marL="2400300" indent="0">
              <a:buNone/>
              <a:defRPr lang="it-IT" sz="1200" b="1"/>
            </a:lvl8pPr>
            <a:lvl9pPr marL="2743200" indent="0">
              <a:buNone/>
              <a:defRPr lang="it-IT" sz="1200" b="1"/>
            </a:lvl9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012A1950-E837-4678-94B1-FA24467145A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40381" y="2505075"/>
            <a:ext cx="2473778" cy="3684588"/>
          </a:xfrm>
        </p:spPr>
        <p:txBody>
          <a:bodyPr rtlCol="0">
            <a:noAutofit/>
          </a:bodyPr>
          <a:lstStyle>
            <a:lvl1pPr>
              <a:lnSpc>
                <a:spcPts val="1875"/>
              </a:lnSpc>
              <a:defRPr lang="it-IT" sz="1500"/>
            </a:lvl1pPr>
            <a:lvl2pPr>
              <a:lnSpc>
                <a:spcPts val="1875"/>
              </a:lnSpc>
              <a:defRPr lang="it-IT" sz="1500"/>
            </a:lvl2pPr>
            <a:lvl3pPr>
              <a:lnSpc>
                <a:spcPts val="1875"/>
              </a:lnSpc>
              <a:defRPr lang="it-IT" sz="1500"/>
            </a:lvl3pPr>
            <a:lvl4pPr>
              <a:lnSpc>
                <a:spcPts val="1875"/>
              </a:lnSpc>
              <a:defRPr lang="it-IT" sz="1500"/>
            </a:lvl4pPr>
            <a:lvl5pPr>
              <a:lnSpc>
                <a:spcPts val="1875"/>
              </a:lnSpc>
              <a:defRPr lang="it-IT" sz="1500"/>
            </a:lvl5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it-IT"/>
          </a:p>
        </p:txBody>
      </p:sp>
      <p:sp>
        <p:nvSpPr>
          <p:cNvPr id="13" name="Elemento grafico 15">
            <a:extLst>
              <a:ext uri="{FF2B5EF4-FFF2-40B4-BE49-F238E27FC236}">
                <a16:creationId xmlns:a16="http://schemas.microsoft.com/office/drawing/2014/main" id="{C425DB15-1B5A-4780-98B4-C0921A42F5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81238" y="492207"/>
            <a:ext cx="10427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14" name="Elemento grafico 16">
            <a:extLst>
              <a:ext uri="{FF2B5EF4-FFF2-40B4-BE49-F238E27FC236}">
                <a16:creationId xmlns:a16="http://schemas.microsoft.com/office/drawing/2014/main" id="{996A2980-FE4D-41BC-9B3F-DEC465C64C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608458" y="1055581"/>
            <a:ext cx="95786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15" name="Elemento grafico 14">
            <a:extLst>
              <a:ext uri="{FF2B5EF4-FFF2-40B4-BE49-F238E27FC236}">
                <a16:creationId xmlns:a16="http://schemas.microsoft.com/office/drawing/2014/main" id="{2BBEE260-2DCA-4E68-9719-2D94DA7933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431166" y="446637"/>
            <a:ext cx="68354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</p:spTree>
    <p:extLst>
      <p:ext uri="{BB962C8B-B14F-4D97-AF65-F5344CB8AC3E}">
        <p14:creationId xmlns:p14="http://schemas.microsoft.com/office/powerpoint/2010/main" val="13630629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epi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8E95D367-78A2-47F5-B8D8-808AF3A34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" y="806470"/>
            <a:ext cx="5927792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emento grafico 11">
            <a:extLst>
              <a:ext uri="{FF2B5EF4-FFF2-40B4-BE49-F238E27FC236}">
                <a16:creationId xmlns:a16="http://schemas.microsoft.com/office/drawing/2014/main" id="{6109EF88-13AD-41C1-97AF-8C27729818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26961" y="1780013"/>
            <a:ext cx="10427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19" name="Elemento grafico 10">
            <a:extLst>
              <a:ext uri="{FF2B5EF4-FFF2-40B4-BE49-F238E27FC236}">
                <a16:creationId xmlns:a16="http://schemas.microsoft.com/office/drawing/2014/main" id="{45E9990E-4826-4D59-9C78-9A4A6CA115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461192" y="2070656"/>
            <a:ext cx="68354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8F2C717-2A7A-4268-8EAA-2647EC667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89032"/>
            <a:ext cx="3738471" cy="1491339"/>
          </a:xfrm>
        </p:spPr>
        <p:txBody>
          <a:bodyPr rtlCol="0" anchor="b">
            <a:normAutofit/>
          </a:bodyPr>
          <a:lstStyle>
            <a:lvl1pPr>
              <a:defRPr lang="it-IT" sz="4050"/>
            </a:lvl1pPr>
          </a:lstStyle>
          <a:p>
            <a:pPr rtl="0"/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FAFC668B-6914-4B3A-B7DF-20E1580B17B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650" y="2814530"/>
            <a:ext cx="3738471" cy="3359258"/>
          </a:xfrm>
        </p:spPr>
        <p:txBody>
          <a:bodyPr rtlCol="0">
            <a:normAutofit/>
          </a:bodyPr>
          <a:lstStyle>
            <a:lvl1pPr marL="0" indent="0">
              <a:buNone/>
              <a:defRPr lang="it-IT" sz="13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97407AA4-CC80-45E8-B78C-F0CF175638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8500" y="1678220"/>
            <a:ext cx="3200734" cy="4267645"/>
          </a:xfrm>
          <a:custGeom>
            <a:avLst/>
            <a:gdLst>
              <a:gd name="connsiteX0" fmla="*/ 2133823 w 4267645"/>
              <a:gd name="connsiteY0" fmla="*/ 0 h 4267645"/>
              <a:gd name="connsiteX1" fmla="*/ 4267645 w 4267645"/>
              <a:gd name="connsiteY1" fmla="*/ 2133823 h 4267645"/>
              <a:gd name="connsiteX2" fmla="*/ 2133823 w 4267645"/>
              <a:gd name="connsiteY2" fmla="*/ 4267645 h 4267645"/>
              <a:gd name="connsiteX3" fmla="*/ 0 w 4267645"/>
              <a:gd name="connsiteY3" fmla="*/ 2133823 h 4267645"/>
              <a:gd name="connsiteX4" fmla="*/ 2133823 w 4267645"/>
              <a:gd name="connsiteY4" fmla="*/ 0 h 426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7645" h="4267645">
                <a:moveTo>
                  <a:pt x="2133823" y="0"/>
                </a:moveTo>
                <a:cubicBezTo>
                  <a:pt x="3312299" y="0"/>
                  <a:pt x="4267645" y="955346"/>
                  <a:pt x="4267645" y="2133823"/>
                </a:cubicBezTo>
                <a:cubicBezTo>
                  <a:pt x="4267645" y="3312300"/>
                  <a:pt x="3312299" y="4267645"/>
                  <a:pt x="2133823" y="4267645"/>
                </a:cubicBezTo>
                <a:cubicBezTo>
                  <a:pt x="955346" y="4267645"/>
                  <a:pt x="0" y="3312300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defRPr lang="it-IT"/>
            </a:lvl1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158C582-BD9C-49F9-8097-36611CFF164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20xx</a:t>
            </a: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74EACB3-0A23-4032-B5B1-266A253C2C8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971643" y="623908"/>
            <a:ext cx="3086100" cy="365125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Testo a piè di pagina di esempio</a:t>
            </a: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1FC0B42-8B5D-47B8-8E1E-5BAA45A847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294A09A9-5501-47C1-A89A-A340965A2BE2}" type="slidenum">
              <a:rPr lang="it-IT" smtClean="0"/>
              <a:pPr rtl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530505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usura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4B6CDB3-CB80-4B55-AA7A-C57DCAC8B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682" y="894110"/>
            <a:ext cx="3886301" cy="2534890"/>
          </a:xfrm>
        </p:spPr>
        <p:txBody>
          <a:bodyPr rtlCol="0" anchor="b">
            <a:noAutofit/>
          </a:bodyPr>
          <a:lstStyle>
            <a:lvl1pPr>
              <a:defRPr lang="it-IT" sz="4050" b="1" kern="1200" spc="300" baseline="0" dirty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rtl="0"/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24" name="Elemento grafico 13">
            <a:extLst>
              <a:ext uri="{FF2B5EF4-FFF2-40B4-BE49-F238E27FC236}">
                <a16:creationId xmlns:a16="http://schemas.microsoft.com/office/drawing/2014/main" id="{EFD46DF2-E81B-4E77-B06D-F09DC58531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1927" y="1606411"/>
            <a:ext cx="104279" cy="139038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26" name="Elemento grafico 12">
            <a:extLst>
              <a:ext uri="{FF2B5EF4-FFF2-40B4-BE49-F238E27FC236}">
                <a16:creationId xmlns:a16="http://schemas.microsoft.com/office/drawing/2014/main" id="{D044CC36-2EFF-44B0-90A3-986DACB7E8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71010" y="1835705"/>
            <a:ext cx="68354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28" name="Elemento grafico 15">
            <a:extLst>
              <a:ext uri="{FF2B5EF4-FFF2-40B4-BE49-F238E27FC236}">
                <a16:creationId xmlns:a16="http://schemas.microsoft.com/office/drawing/2014/main" id="{AAA3D090-A815-4AF9-88CE-94F0B7DD36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0272" y="2060131"/>
            <a:ext cx="95785" cy="127713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>
            <a:defPPr>
              <a:defRPr lang="it-IT"/>
            </a:defPPr>
          </a:lstStyle>
          <a:p>
            <a:pPr rtl="0"/>
            <a:endParaRPr lang="it-IT" sz="1350" dirty="0"/>
          </a:p>
        </p:txBody>
      </p:sp>
      <p:sp>
        <p:nvSpPr>
          <p:cNvPr id="40" name="Segnaposto testo 39">
            <a:extLst>
              <a:ext uri="{FF2B5EF4-FFF2-40B4-BE49-F238E27FC236}">
                <a16:creationId xmlns:a16="http://schemas.microsoft.com/office/drawing/2014/main" id="{498169C0-3B43-43E5-AC66-3B5B27A4660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03679" y="3728425"/>
            <a:ext cx="3886301" cy="2534890"/>
          </a:xfrm>
        </p:spPr>
        <p:txBody>
          <a:bodyPr rtlCol="0">
            <a:normAutofit/>
          </a:bodyPr>
          <a:lstStyle>
            <a:lvl1pPr marL="0" indent="0">
              <a:buNone/>
              <a:defRPr lang="it-IT" sz="15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77F553A0-E179-4D32-97DB-0F36799679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47502" y="1856226"/>
            <a:ext cx="1530506" cy="2040674"/>
          </a:xfrm>
          <a:custGeom>
            <a:avLst/>
            <a:gdLst>
              <a:gd name="connsiteX0" fmla="*/ 1020337 w 2040674"/>
              <a:gd name="connsiteY0" fmla="*/ 0 h 2040674"/>
              <a:gd name="connsiteX1" fmla="*/ 2040674 w 2040674"/>
              <a:gd name="connsiteY1" fmla="*/ 1020337 h 2040674"/>
              <a:gd name="connsiteX2" fmla="*/ 1020337 w 2040674"/>
              <a:gd name="connsiteY2" fmla="*/ 2040674 h 2040674"/>
              <a:gd name="connsiteX3" fmla="*/ 0 w 2040674"/>
              <a:gd name="connsiteY3" fmla="*/ 1020337 h 2040674"/>
              <a:gd name="connsiteX4" fmla="*/ 1020337 w 2040674"/>
              <a:gd name="connsiteY4" fmla="*/ 0 h 204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0674" h="2040674">
                <a:moveTo>
                  <a:pt x="1020337" y="0"/>
                </a:moveTo>
                <a:cubicBezTo>
                  <a:pt x="1583854" y="0"/>
                  <a:pt x="2040674" y="456820"/>
                  <a:pt x="2040674" y="1020337"/>
                </a:cubicBezTo>
                <a:cubicBezTo>
                  <a:pt x="2040674" y="1583854"/>
                  <a:pt x="1583854" y="2040674"/>
                  <a:pt x="1020337" y="2040674"/>
                </a:cubicBezTo>
                <a:cubicBezTo>
                  <a:pt x="456820" y="2040674"/>
                  <a:pt x="0" y="1583854"/>
                  <a:pt x="0" y="1020337"/>
                </a:cubicBezTo>
                <a:cubicBezTo>
                  <a:pt x="0" y="456820"/>
                  <a:pt x="456820" y="0"/>
                  <a:pt x="1020337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defRPr lang="it-IT"/>
            </a:lvl1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14" name="Segnaposto immagine 13">
            <a:extLst>
              <a:ext uri="{FF2B5EF4-FFF2-40B4-BE49-F238E27FC236}">
                <a16:creationId xmlns:a16="http://schemas.microsoft.com/office/drawing/2014/main" id="{C9BD1CE3-05F6-44F6-B6FB-EB60AB96BE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3870" y="0"/>
            <a:ext cx="2150130" cy="2925044"/>
          </a:xfrm>
          <a:custGeom>
            <a:avLst/>
            <a:gdLst>
              <a:gd name="connsiteX0" fmla="*/ 1437601 w 2866840"/>
              <a:gd name="connsiteY0" fmla="*/ 0 h 2925044"/>
              <a:gd name="connsiteX1" fmla="*/ 1488735 w 2866840"/>
              <a:gd name="connsiteY1" fmla="*/ 0 h 2925044"/>
              <a:gd name="connsiteX2" fmla="*/ 1612768 w 2866840"/>
              <a:gd name="connsiteY2" fmla="*/ 6263 h 2925044"/>
              <a:gd name="connsiteX3" fmla="*/ 2860554 w 2866840"/>
              <a:gd name="connsiteY3" fmla="*/ 1026775 h 2925044"/>
              <a:gd name="connsiteX4" fmla="*/ 2866840 w 2866840"/>
              <a:gd name="connsiteY4" fmla="*/ 1051223 h 2925044"/>
              <a:gd name="connsiteX5" fmla="*/ 2866840 w 2866840"/>
              <a:gd name="connsiteY5" fmla="*/ 1872530 h 2925044"/>
              <a:gd name="connsiteX6" fmla="*/ 2860554 w 2866840"/>
              <a:gd name="connsiteY6" fmla="*/ 1896978 h 2925044"/>
              <a:gd name="connsiteX7" fmla="*/ 1463168 w 2866840"/>
              <a:gd name="connsiteY7" fmla="*/ 2925044 h 2925044"/>
              <a:gd name="connsiteX8" fmla="*/ 0 w 2866840"/>
              <a:gd name="connsiteY8" fmla="*/ 1461877 h 2925044"/>
              <a:gd name="connsiteX9" fmla="*/ 1313568 w 2866840"/>
              <a:gd name="connsiteY9" fmla="*/ 6263 h 292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66840" h="2925044">
                <a:moveTo>
                  <a:pt x="1437601" y="0"/>
                </a:moveTo>
                <a:lnTo>
                  <a:pt x="1488735" y="0"/>
                </a:lnTo>
                <a:lnTo>
                  <a:pt x="1612768" y="6263"/>
                </a:lnTo>
                <a:cubicBezTo>
                  <a:pt x="2203017" y="66206"/>
                  <a:pt x="2689551" y="476982"/>
                  <a:pt x="2860554" y="1026775"/>
                </a:cubicBezTo>
                <a:lnTo>
                  <a:pt x="2866840" y="1051223"/>
                </a:lnTo>
                <a:lnTo>
                  <a:pt x="2866840" y="1872530"/>
                </a:lnTo>
                <a:lnTo>
                  <a:pt x="2860554" y="1896978"/>
                </a:lnTo>
                <a:cubicBezTo>
                  <a:pt x="2675300" y="2492588"/>
                  <a:pt x="2119737" y="2925044"/>
                  <a:pt x="1463168" y="2925044"/>
                </a:cubicBezTo>
                <a:cubicBezTo>
                  <a:pt x="655082" y="2925044"/>
                  <a:pt x="0" y="2269962"/>
                  <a:pt x="0" y="1461877"/>
                </a:cubicBezTo>
                <a:cubicBezTo>
                  <a:pt x="0" y="704296"/>
                  <a:pt x="575756" y="81192"/>
                  <a:pt x="1313568" y="626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defRPr lang="it-IT"/>
            </a:lvl1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20" name="Segnaposto immagine 19">
            <a:extLst>
              <a:ext uri="{FF2B5EF4-FFF2-40B4-BE49-F238E27FC236}">
                <a16:creationId xmlns:a16="http://schemas.microsoft.com/office/drawing/2014/main" id="{86562173-D9DF-4B80-B41C-B2366D8F2CC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8921" y="3267984"/>
            <a:ext cx="2795080" cy="3590017"/>
          </a:xfrm>
          <a:custGeom>
            <a:avLst/>
            <a:gdLst>
              <a:gd name="connsiteX0" fmla="*/ 2272751 w 3726773"/>
              <a:gd name="connsiteY0" fmla="*/ 0 h 3590017"/>
              <a:gd name="connsiteX1" fmla="*/ 3718432 w 3726773"/>
              <a:gd name="connsiteY1" fmla="*/ 518986 h 3590017"/>
              <a:gd name="connsiteX2" fmla="*/ 3726773 w 3726773"/>
              <a:gd name="connsiteY2" fmla="*/ 526567 h 3590017"/>
              <a:gd name="connsiteX3" fmla="*/ 3726773 w 3726773"/>
              <a:gd name="connsiteY3" fmla="*/ 3590017 h 3590017"/>
              <a:gd name="connsiteX4" fmla="*/ 422959 w 3726773"/>
              <a:gd name="connsiteY4" fmla="*/ 3590017 h 3590017"/>
              <a:gd name="connsiteX5" fmla="*/ 388150 w 3726773"/>
              <a:gd name="connsiteY5" fmla="*/ 3543469 h 3590017"/>
              <a:gd name="connsiteX6" fmla="*/ 0 w 3726773"/>
              <a:gd name="connsiteY6" fmla="*/ 2272752 h 3590017"/>
              <a:gd name="connsiteX7" fmla="*/ 2272751 w 3726773"/>
              <a:gd name="connsiteY7" fmla="*/ 0 h 359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26773" h="3590017">
                <a:moveTo>
                  <a:pt x="2272751" y="0"/>
                </a:moveTo>
                <a:cubicBezTo>
                  <a:pt x="2821903" y="0"/>
                  <a:pt x="3325566" y="194765"/>
                  <a:pt x="3718432" y="518986"/>
                </a:cubicBezTo>
                <a:lnTo>
                  <a:pt x="3726773" y="526567"/>
                </a:lnTo>
                <a:lnTo>
                  <a:pt x="3726773" y="3590017"/>
                </a:lnTo>
                <a:lnTo>
                  <a:pt x="422959" y="3590017"/>
                </a:lnTo>
                <a:lnTo>
                  <a:pt x="388150" y="3543469"/>
                </a:lnTo>
                <a:cubicBezTo>
                  <a:pt x="143093" y="3180735"/>
                  <a:pt x="0" y="2743454"/>
                  <a:pt x="0" y="2272752"/>
                </a:cubicBezTo>
                <a:cubicBezTo>
                  <a:pt x="0" y="1017546"/>
                  <a:pt x="1017546" y="0"/>
                  <a:pt x="2272751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defRPr lang="it-IT"/>
            </a:lvl1pPr>
          </a:lstStyle>
          <a:p>
            <a:pPr rtl="0"/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15" name="Segnaposto numero diapositiva 8">
            <a:extLst>
              <a:ext uri="{FF2B5EF4-FFF2-40B4-BE49-F238E27FC236}">
                <a16:creationId xmlns:a16="http://schemas.microsoft.com/office/drawing/2014/main" id="{2CFE18B2-C456-4DF2-9D4C-6A9017A6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rtlCol="0"/>
          <a:lstStyle>
            <a:lvl1pPr>
              <a:defRPr lang="it-IT">
                <a:solidFill>
                  <a:schemeClr val="bg1"/>
                </a:solidFill>
              </a:defRPr>
            </a:lvl1pPr>
          </a:lstStyle>
          <a:p>
            <a:pPr rtl="0"/>
            <a:fld id="{294A09A9-5501-47C1-A89A-A340965A2BE2}" type="slidenum">
              <a:rPr lang="it-IT" smtClean="0"/>
              <a:pPr rtl="0"/>
              <a:t>‹N›</a:t>
            </a:fld>
            <a:endParaRPr lang="it-IT" dirty="0"/>
          </a:p>
        </p:txBody>
      </p:sp>
      <p:cxnSp>
        <p:nvCxnSpPr>
          <p:cNvPr id="30" name="Connettore diritto 29">
            <a:extLst>
              <a:ext uri="{FF2B5EF4-FFF2-40B4-BE49-F238E27FC236}">
                <a16:creationId xmlns:a16="http://schemas.microsoft.com/office/drawing/2014/main" id="{A8ABD619-DC62-4FA6-8ABC-122A5C4B4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75947" y="3496322"/>
            <a:ext cx="0" cy="335280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B78A21E-0201-405E-A386-7A39F8F82F4E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975946" y="218221"/>
            <a:ext cx="2057400" cy="365125"/>
          </a:xfrm>
        </p:spPr>
        <p:txBody>
          <a:bodyPr rtlCol="0"/>
          <a:lstStyle>
            <a:lvl1pPr>
              <a:defRPr lang="it-IT">
                <a:solidFill>
                  <a:schemeClr val="bg1"/>
                </a:solidFill>
              </a:defRPr>
            </a:lvl1pPr>
          </a:lstStyle>
          <a:p>
            <a:pPr rtl="0"/>
            <a:r>
              <a:rPr lang="it-IT"/>
              <a:t>20xx</a:t>
            </a: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C96BABF-2A15-48FB-BA27-BC36B637FCC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 rot="16200000">
            <a:off x="-991101" y="5044679"/>
            <a:ext cx="3352802" cy="273844"/>
          </a:xfrm>
        </p:spPr>
        <p:txBody>
          <a:bodyPr rtlCol="0"/>
          <a:lstStyle>
            <a:lvl1pPr>
              <a:defRPr lang="it-IT">
                <a:solidFill>
                  <a:schemeClr val="bg1"/>
                </a:solidFill>
              </a:defRPr>
            </a:lvl1pPr>
          </a:lstStyle>
          <a:p>
            <a:pPr rtl="0"/>
            <a:r>
              <a:rPr lang="it-IT"/>
              <a:t>Testo a piè di pagina di esempio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567340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356F129A-9412-7546-858A-20E62FFB17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83175" y="2360218"/>
            <a:ext cx="6377651" cy="161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84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22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-19067" y="-6263"/>
            <a:ext cx="9178056" cy="6890547"/>
          </a:xfrm>
          <a:custGeom>
            <a:avLst/>
            <a:gdLst>
              <a:gd name="connsiteX0" fmla="*/ 0 w 8581869"/>
              <a:gd name="connsiteY0" fmla="*/ 0 h 6858000"/>
              <a:gd name="connsiteX1" fmla="*/ 7438846 w 8581869"/>
              <a:gd name="connsiteY1" fmla="*/ 0 h 6858000"/>
              <a:gd name="connsiteX2" fmla="*/ 8581869 w 8581869"/>
              <a:gd name="connsiteY2" fmla="*/ 1143023 h 6858000"/>
              <a:gd name="connsiteX3" fmla="*/ 8581869 w 8581869"/>
              <a:gd name="connsiteY3" fmla="*/ 6858000 h 6858000"/>
              <a:gd name="connsiteX4" fmla="*/ 0 w 8581869"/>
              <a:gd name="connsiteY4" fmla="*/ 6858000 h 6858000"/>
              <a:gd name="connsiteX5" fmla="*/ 0 w 8581869"/>
              <a:gd name="connsiteY5" fmla="*/ 0 h 6858000"/>
              <a:gd name="connsiteX0" fmla="*/ 0 w 8581869"/>
              <a:gd name="connsiteY0" fmla="*/ 7495 h 6865495"/>
              <a:gd name="connsiteX1" fmla="*/ 1817535 w 8581869"/>
              <a:gd name="connsiteY1" fmla="*/ 0 h 6865495"/>
              <a:gd name="connsiteX2" fmla="*/ 8581869 w 8581869"/>
              <a:gd name="connsiteY2" fmla="*/ 1150518 h 6865495"/>
              <a:gd name="connsiteX3" fmla="*/ 8581869 w 8581869"/>
              <a:gd name="connsiteY3" fmla="*/ 6865495 h 6865495"/>
              <a:gd name="connsiteX4" fmla="*/ 0 w 8581869"/>
              <a:gd name="connsiteY4" fmla="*/ 6865495 h 6865495"/>
              <a:gd name="connsiteX5" fmla="*/ 0 w 8581869"/>
              <a:gd name="connsiteY5" fmla="*/ 7495 h 6865495"/>
              <a:gd name="connsiteX0" fmla="*/ 0 w 8581869"/>
              <a:gd name="connsiteY0" fmla="*/ 7495 h 6865495"/>
              <a:gd name="connsiteX1" fmla="*/ 1817535 w 8581869"/>
              <a:gd name="connsiteY1" fmla="*/ 0 h 6865495"/>
              <a:gd name="connsiteX2" fmla="*/ 8581869 w 8581869"/>
              <a:gd name="connsiteY2" fmla="*/ 6861771 h 6865495"/>
              <a:gd name="connsiteX3" fmla="*/ 8581869 w 8581869"/>
              <a:gd name="connsiteY3" fmla="*/ 6865495 h 6865495"/>
              <a:gd name="connsiteX4" fmla="*/ 0 w 8581869"/>
              <a:gd name="connsiteY4" fmla="*/ 6865495 h 6865495"/>
              <a:gd name="connsiteX5" fmla="*/ 0 w 8581869"/>
              <a:gd name="connsiteY5" fmla="*/ 7495 h 6865495"/>
              <a:gd name="connsiteX0" fmla="*/ 0 w 8581869"/>
              <a:gd name="connsiteY0" fmla="*/ 7495 h 6865495"/>
              <a:gd name="connsiteX1" fmla="*/ 5482630 w 8581869"/>
              <a:gd name="connsiteY1" fmla="*/ 0 h 6865495"/>
              <a:gd name="connsiteX2" fmla="*/ 8581869 w 8581869"/>
              <a:gd name="connsiteY2" fmla="*/ 6861771 h 6865495"/>
              <a:gd name="connsiteX3" fmla="*/ 8581869 w 8581869"/>
              <a:gd name="connsiteY3" fmla="*/ 6865495 h 6865495"/>
              <a:gd name="connsiteX4" fmla="*/ 0 w 8581869"/>
              <a:gd name="connsiteY4" fmla="*/ 6865495 h 6865495"/>
              <a:gd name="connsiteX5" fmla="*/ 0 w 8581869"/>
              <a:gd name="connsiteY5" fmla="*/ 7495 h 6865495"/>
              <a:gd name="connsiteX0" fmla="*/ 0 w 8581869"/>
              <a:gd name="connsiteY0" fmla="*/ 7495 h 6865495"/>
              <a:gd name="connsiteX1" fmla="*/ 5482630 w 8581869"/>
              <a:gd name="connsiteY1" fmla="*/ 0 h 6865495"/>
              <a:gd name="connsiteX2" fmla="*/ 8581869 w 8581869"/>
              <a:gd name="connsiteY2" fmla="*/ 6861771 h 6865495"/>
              <a:gd name="connsiteX3" fmla="*/ 7952282 w 8581869"/>
              <a:gd name="connsiteY3" fmla="*/ 6835515 h 6865495"/>
              <a:gd name="connsiteX4" fmla="*/ 0 w 8581869"/>
              <a:gd name="connsiteY4" fmla="*/ 6865495 h 6865495"/>
              <a:gd name="connsiteX5" fmla="*/ 0 w 8581869"/>
              <a:gd name="connsiteY5" fmla="*/ 7495 h 6865495"/>
              <a:gd name="connsiteX0" fmla="*/ 0 w 9158990"/>
              <a:gd name="connsiteY0" fmla="*/ 7495 h 6865495"/>
              <a:gd name="connsiteX1" fmla="*/ 5482630 w 9158990"/>
              <a:gd name="connsiteY1" fmla="*/ 0 h 6865495"/>
              <a:gd name="connsiteX2" fmla="*/ 9158990 w 9158990"/>
              <a:gd name="connsiteY2" fmla="*/ 3766302 h 6865495"/>
              <a:gd name="connsiteX3" fmla="*/ 7952282 w 9158990"/>
              <a:gd name="connsiteY3" fmla="*/ 6835515 h 6865495"/>
              <a:gd name="connsiteX4" fmla="*/ 0 w 9158990"/>
              <a:gd name="connsiteY4" fmla="*/ 6865495 h 6865495"/>
              <a:gd name="connsiteX5" fmla="*/ 0 w 9158990"/>
              <a:gd name="connsiteY5" fmla="*/ 7495 h 6865495"/>
              <a:gd name="connsiteX0" fmla="*/ 0 w 9158990"/>
              <a:gd name="connsiteY0" fmla="*/ 7495 h 6865495"/>
              <a:gd name="connsiteX1" fmla="*/ 5482630 w 9158990"/>
              <a:gd name="connsiteY1" fmla="*/ 0 h 6865495"/>
              <a:gd name="connsiteX2" fmla="*/ 9158990 w 9158990"/>
              <a:gd name="connsiteY2" fmla="*/ 3766302 h 6865495"/>
              <a:gd name="connsiteX3" fmla="*/ 9158990 w 9158990"/>
              <a:gd name="connsiteY3" fmla="*/ 6843010 h 6865495"/>
              <a:gd name="connsiteX4" fmla="*/ 0 w 9158990"/>
              <a:gd name="connsiteY4" fmla="*/ 6865495 h 6865495"/>
              <a:gd name="connsiteX5" fmla="*/ 0 w 9158990"/>
              <a:gd name="connsiteY5" fmla="*/ 7495 h 6865495"/>
              <a:gd name="connsiteX0" fmla="*/ 0 w 9158990"/>
              <a:gd name="connsiteY0" fmla="*/ 7495 h 6865495"/>
              <a:gd name="connsiteX1" fmla="*/ 5482630 w 9158990"/>
              <a:gd name="connsiteY1" fmla="*/ 0 h 6865495"/>
              <a:gd name="connsiteX2" fmla="*/ 9158990 w 9158990"/>
              <a:gd name="connsiteY2" fmla="*/ 3766302 h 6865495"/>
              <a:gd name="connsiteX3" fmla="*/ 9158990 w 9158990"/>
              <a:gd name="connsiteY3" fmla="*/ 6850505 h 6865495"/>
              <a:gd name="connsiteX4" fmla="*/ 0 w 9158990"/>
              <a:gd name="connsiteY4" fmla="*/ 6865495 h 6865495"/>
              <a:gd name="connsiteX5" fmla="*/ 0 w 9158990"/>
              <a:gd name="connsiteY5" fmla="*/ 7495 h 6865495"/>
              <a:gd name="connsiteX0" fmla="*/ 0 w 9158990"/>
              <a:gd name="connsiteY0" fmla="*/ 7495 h 6865495"/>
              <a:gd name="connsiteX1" fmla="*/ 5482630 w 9158990"/>
              <a:gd name="connsiteY1" fmla="*/ 0 h 6865495"/>
              <a:gd name="connsiteX2" fmla="*/ 9158990 w 9158990"/>
              <a:gd name="connsiteY2" fmla="*/ 3766302 h 6865495"/>
              <a:gd name="connsiteX3" fmla="*/ 9158990 w 9158990"/>
              <a:gd name="connsiteY3" fmla="*/ 6856768 h 6865495"/>
              <a:gd name="connsiteX4" fmla="*/ 0 w 9158990"/>
              <a:gd name="connsiteY4" fmla="*/ 6865495 h 6865495"/>
              <a:gd name="connsiteX5" fmla="*/ 0 w 9158990"/>
              <a:gd name="connsiteY5" fmla="*/ 7495 h 6865495"/>
              <a:gd name="connsiteX0" fmla="*/ 0 w 9158990"/>
              <a:gd name="connsiteY0" fmla="*/ 7495 h 6878021"/>
              <a:gd name="connsiteX1" fmla="*/ 5482630 w 9158990"/>
              <a:gd name="connsiteY1" fmla="*/ 0 h 6878021"/>
              <a:gd name="connsiteX2" fmla="*/ 9158990 w 9158990"/>
              <a:gd name="connsiteY2" fmla="*/ 3766302 h 6878021"/>
              <a:gd name="connsiteX3" fmla="*/ 9158990 w 9158990"/>
              <a:gd name="connsiteY3" fmla="*/ 6856768 h 6878021"/>
              <a:gd name="connsiteX4" fmla="*/ 0 w 9158990"/>
              <a:gd name="connsiteY4" fmla="*/ 6878021 h 6878021"/>
              <a:gd name="connsiteX5" fmla="*/ 0 w 9158990"/>
              <a:gd name="connsiteY5" fmla="*/ 7495 h 6878021"/>
              <a:gd name="connsiteX0" fmla="*/ 6263 w 9158990"/>
              <a:gd name="connsiteY0" fmla="*/ 0 h 6883052"/>
              <a:gd name="connsiteX1" fmla="*/ 5482630 w 9158990"/>
              <a:gd name="connsiteY1" fmla="*/ 5031 h 6883052"/>
              <a:gd name="connsiteX2" fmla="*/ 9158990 w 9158990"/>
              <a:gd name="connsiteY2" fmla="*/ 3771333 h 6883052"/>
              <a:gd name="connsiteX3" fmla="*/ 9158990 w 9158990"/>
              <a:gd name="connsiteY3" fmla="*/ 6861799 h 6883052"/>
              <a:gd name="connsiteX4" fmla="*/ 0 w 9158990"/>
              <a:gd name="connsiteY4" fmla="*/ 6883052 h 6883052"/>
              <a:gd name="connsiteX5" fmla="*/ 6263 w 9158990"/>
              <a:gd name="connsiteY5" fmla="*/ 0 h 6883052"/>
              <a:gd name="connsiteX0" fmla="*/ 6263 w 9158990"/>
              <a:gd name="connsiteY0" fmla="*/ 1232 h 6884284"/>
              <a:gd name="connsiteX1" fmla="*/ 5476367 w 9158990"/>
              <a:gd name="connsiteY1" fmla="*/ 0 h 6884284"/>
              <a:gd name="connsiteX2" fmla="*/ 9158990 w 9158990"/>
              <a:gd name="connsiteY2" fmla="*/ 3772565 h 6884284"/>
              <a:gd name="connsiteX3" fmla="*/ 9158990 w 9158990"/>
              <a:gd name="connsiteY3" fmla="*/ 6863031 h 6884284"/>
              <a:gd name="connsiteX4" fmla="*/ 0 w 9158990"/>
              <a:gd name="connsiteY4" fmla="*/ 6884284 h 6884284"/>
              <a:gd name="connsiteX5" fmla="*/ 6263 w 9158990"/>
              <a:gd name="connsiteY5" fmla="*/ 1232 h 6884284"/>
              <a:gd name="connsiteX0" fmla="*/ 277 w 9165530"/>
              <a:gd name="connsiteY0" fmla="*/ 7495 h 6884284"/>
              <a:gd name="connsiteX1" fmla="*/ 5482907 w 9165530"/>
              <a:gd name="connsiteY1" fmla="*/ 0 h 6884284"/>
              <a:gd name="connsiteX2" fmla="*/ 9165530 w 9165530"/>
              <a:gd name="connsiteY2" fmla="*/ 3772565 h 6884284"/>
              <a:gd name="connsiteX3" fmla="*/ 9165530 w 9165530"/>
              <a:gd name="connsiteY3" fmla="*/ 6863031 h 6884284"/>
              <a:gd name="connsiteX4" fmla="*/ 6540 w 9165530"/>
              <a:gd name="connsiteY4" fmla="*/ 6884284 h 6884284"/>
              <a:gd name="connsiteX5" fmla="*/ 277 w 9165530"/>
              <a:gd name="connsiteY5" fmla="*/ 7495 h 6884284"/>
              <a:gd name="connsiteX0" fmla="*/ 134 w 9177913"/>
              <a:gd name="connsiteY0" fmla="*/ 1232 h 6884284"/>
              <a:gd name="connsiteX1" fmla="*/ 5495290 w 9177913"/>
              <a:gd name="connsiteY1" fmla="*/ 0 h 6884284"/>
              <a:gd name="connsiteX2" fmla="*/ 9177913 w 9177913"/>
              <a:gd name="connsiteY2" fmla="*/ 3772565 h 6884284"/>
              <a:gd name="connsiteX3" fmla="*/ 9177913 w 9177913"/>
              <a:gd name="connsiteY3" fmla="*/ 6863031 h 6884284"/>
              <a:gd name="connsiteX4" fmla="*/ 18923 w 9177913"/>
              <a:gd name="connsiteY4" fmla="*/ 6884284 h 6884284"/>
              <a:gd name="connsiteX5" fmla="*/ 134 w 9177913"/>
              <a:gd name="connsiteY5" fmla="*/ 1232 h 6884284"/>
              <a:gd name="connsiteX0" fmla="*/ 277 w 9178056"/>
              <a:gd name="connsiteY0" fmla="*/ 1232 h 6890547"/>
              <a:gd name="connsiteX1" fmla="*/ 5495433 w 9178056"/>
              <a:gd name="connsiteY1" fmla="*/ 0 h 6890547"/>
              <a:gd name="connsiteX2" fmla="*/ 9178056 w 9178056"/>
              <a:gd name="connsiteY2" fmla="*/ 3772565 h 6890547"/>
              <a:gd name="connsiteX3" fmla="*/ 9178056 w 9178056"/>
              <a:gd name="connsiteY3" fmla="*/ 6863031 h 6890547"/>
              <a:gd name="connsiteX4" fmla="*/ 6540 w 9178056"/>
              <a:gd name="connsiteY4" fmla="*/ 6890547 h 6890547"/>
              <a:gd name="connsiteX5" fmla="*/ 277 w 9178056"/>
              <a:gd name="connsiteY5" fmla="*/ 1232 h 6890547"/>
              <a:gd name="connsiteX0" fmla="*/ 277 w 9178056"/>
              <a:gd name="connsiteY0" fmla="*/ 1232 h 6890547"/>
              <a:gd name="connsiteX1" fmla="*/ 5495433 w 9178056"/>
              <a:gd name="connsiteY1" fmla="*/ 0 h 6890547"/>
              <a:gd name="connsiteX2" fmla="*/ 9178056 w 9178056"/>
              <a:gd name="connsiteY2" fmla="*/ 3772565 h 6890547"/>
              <a:gd name="connsiteX3" fmla="*/ 9178056 w 9178056"/>
              <a:gd name="connsiteY3" fmla="*/ 6869294 h 6890547"/>
              <a:gd name="connsiteX4" fmla="*/ 6540 w 9178056"/>
              <a:gd name="connsiteY4" fmla="*/ 6890547 h 6890547"/>
              <a:gd name="connsiteX5" fmla="*/ 277 w 9178056"/>
              <a:gd name="connsiteY5" fmla="*/ 1232 h 689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78056" h="6890547">
                <a:moveTo>
                  <a:pt x="277" y="1232"/>
                </a:moveTo>
                <a:lnTo>
                  <a:pt x="5495433" y="0"/>
                </a:lnTo>
                <a:lnTo>
                  <a:pt x="9178056" y="3772565"/>
                </a:lnTo>
                <a:lnTo>
                  <a:pt x="9178056" y="6869294"/>
                </a:lnTo>
                <a:lnTo>
                  <a:pt x="6540" y="6890547"/>
                </a:lnTo>
                <a:cubicBezTo>
                  <a:pt x="8628" y="4596196"/>
                  <a:pt x="-1811" y="2295583"/>
                  <a:pt x="277" y="1232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</p:spPr>
        <p:txBody>
          <a:bodyPr lIns="475488" rIns="2651760" bIns="475488" anchor="b">
            <a:noAutofit/>
          </a:bodyPr>
          <a:lstStyle>
            <a:lvl1pPr marL="0" indent="0">
              <a:buFontTx/>
              <a:buNone/>
              <a:defRPr sz="360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Click to edit Master Title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426899" y="4567088"/>
            <a:ext cx="4060041" cy="609376"/>
          </a:xfrm>
        </p:spPr>
        <p:txBody>
          <a:bodyPr anchor="b">
            <a:noAutofit/>
          </a:bodyPr>
          <a:lstStyle>
            <a:lvl1pPr marL="0" indent="0">
              <a:buNone/>
              <a:defRPr sz="1100" b="1" cap="all" baseline="0">
                <a:solidFill>
                  <a:schemeClr val="accent5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-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-19067" y="-6263"/>
            <a:ext cx="9178056" cy="6890547"/>
          </a:xfrm>
          <a:custGeom>
            <a:avLst/>
            <a:gdLst>
              <a:gd name="connsiteX0" fmla="*/ 0 w 8581869"/>
              <a:gd name="connsiteY0" fmla="*/ 0 h 6858000"/>
              <a:gd name="connsiteX1" fmla="*/ 7438846 w 8581869"/>
              <a:gd name="connsiteY1" fmla="*/ 0 h 6858000"/>
              <a:gd name="connsiteX2" fmla="*/ 8581869 w 8581869"/>
              <a:gd name="connsiteY2" fmla="*/ 1143023 h 6858000"/>
              <a:gd name="connsiteX3" fmla="*/ 8581869 w 8581869"/>
              <a:gd name="connsiteY3" fmla="*/ 6858000 h 6858000"/>
              <a:gd name="connsiteX4" fmla="*/ 0 w 8581869"/>
              <a:gd name="connsiteY4" fmla="*/ 6858000 h 6858000"/>
              <a:gd name="connsiteX5" fmla="*/ 0 w 8581869"/>
              <a:gd name="connsiteY5" fmla="*/ 0 h 6858000"/>
              <a:gd name="connsiteX0" fmla="*/ 0 w 8581869"/>
              <a:gd name="connsiteY0" fmla="*/ 7495 h 6865495"/>
              <a:gd name="connsiteX1" fmla="*/ 1817535 w 8581869"/>
              <a:gd name="connsiteY1" fmla="*/ 0 h 6865495"/>
              <a:gd name="connsiteX2" fmla="*/ 8581869 w 8581869"/>
              <a:gd name="connsiteY2" fmla="*/ 1150518 h 6865495"/>
              <a:gd name="connsiteX3" fmla="*/ 8581869 w 8581869"/>
              <a:gd name="connsiteY3" fmla="*/ 6865495 h 6865495"/>
              <a:gd name="connsiteX4" fmla="*/ 0 w 8581869"/>
              <a:gd name="connsiteY4" fmla="*/ 6865495 h 6865495"/>
              <a:gd name="connsiteX5" fmla="*/ 0 w 8581869"/>
              <a:gd name="connsiteY5" fmla="*/ 7495 h 6865495"/>
              <a:gd name="connsiteX0" fmla="*/ 0 w 8581869"/>
              <a:gd name="connsiteY0" fmla="*/ 7495 h 6865495"/>
              <a:gd name="connsiteX1" fmla="*/ 1817535 w 8581869"/>
              <a:gd name="connsiteY1" fmla="*/ 0 h 6865495"/>
              <a:gd name="connsiteX2" fmla="*/ 8581869 w 8581869"/>
              <a:gd name="connsiteY2" fmla="*/ 6861771 h 6865495"/>
              <a:gd name="connsiteX3" fmla="*/ 8581869 w 8581869"/>
              <a:gd name="connsiteY3" fmla="*/ 6865495 h 6865495"/>
              <a:gd name="connsiteX4" fmla="*/ 0 w 8581869"/>
              <a:gd name="connsiteY4" fmla="*/ 6865495 h 6865495"/>
              <a:gd name="connsiteX5" fmla="*/ 0 w 8581869"/>
              <a:gd name="connsiteY5" fmla="*/ 7495 h 6865495"/>
              <a:gd name="connsiteX0" fmla="*/ 0 w 8581869"/>
              <a:gd name="connsiteY0" fmla="*/ 7495 h 6865495"/>
              <a:gd name="connsiteX1" fmla="*/ 5482630 w 8581869"/>
              <a:gd name="connsiteY1" fmla="*/ 0 h 6865495"/>
              <a:gd name="connsiteX2" fmla="*/ 8581869 w 8581869"/>
              <a:gd name="connsiteY2" fmla="*/ 6861771 h 6865495"/>
              <a:gd name="connsiteX3" fmla="*/ 8581869 w 8581869"/>
              <a:gd name="connsiteY3" fmla="*/ 6865495 h 6865495"/>
              <a:gd name="connsiteX4" fmla="*/ 0 w 8581869"/>
              <a:gd name="connsiteY4" fmla="*/ 6865495 h 6865495"/>
              <a:gd name="connsiteX5" fmla="*/ 0 w 8581869"/>
              <a:gd name="connsiteY5" fmla="*/ 7495 h 6865495"/>
              <a:gd name="connsiteX0" fmla="*/ 0 w 8581869"/>
              <a:gd name="connsiteY0" fmla="*/ 7495 h 6865495"/>
              <a:gd name="connsiteX1" fmla="*/ 5482630 w 8581869"/>
              <a:gd name="connsiteY1" fmla="*/ 0 h 6865495"/>
              <a:gd name="connsiteX2" fmla="*/ 8581869 w 8581869"/>
              <a:gd name="connsiteY2" fmla="*/ 6861771 h 6865495"/>
              <a:gd name="connsiteX3" fmla="*/ 7952282 w 8581869"/>
              <a:gd name="connsiteY3" fmla="*/ 6835515 h 6865495"/>
              <a:gd name="connsiteX4" fmla="*/ 0 w 8581869"/>
              <a:gd name="connsiteY4" fmla="*/ 6865495 h 6865495"/>
              <a:gd name="connsiteX5" fmla="*/ 0 w 8581869"/>
              <a:gd name="connsiteY5" fmla="*/ 7495 h 6865495"/>
              <a:gd name="connsiteX0" fmla="*/ 0 w 9158990"/>
              <a:gd name="connsiteY0" fmla="*/ 7495 h 6865495"/>
              <a:gd name="connsiteX1" fmla="*/ 5482630 w 9158990"/>
              <a:gd name="connsiteY1" fmla="*/ 0 h 6865495"/>
              <a:gd name="connsiteX2" fmla="*/ 9158990 w 9158990"/>
              <a:gd name="connsiteY2" fmla="*/ 3766302 h 6865495"/>
              <a:gd name="connsiteX3" fmla="*/ 7952282 w 9158990"/>
              <a:gd name="connsiteY3" fmla="*/ 6835515 h 6865495"/>
              <a:gd name="connsiteX4" fmla="*/ 0 w 9158990"/>
              <a:gd name="connsiteY4" fmla="*/ 6865495 h 6865495"/>
              <a:gd name="connsiteX5" fmla="*/ 0 w 9158990"/>
              <a:gd name="connsiteY5" fmla="*/ 7495 h 6865495"/>
              <a:gd name="connsiteX0" fmla="*/ 0 w 9158990"/>
              <a:gd name="connsiteY0" fmla="*/ 7495 h 6865495"/>
              <a:gd name="connsiteX1" fmla="*/ 5482630 w 9158990"/>
              <a:gd name="connsiteY1" fmla="*/ 0 h 6865495"/>
              <a:gd name="connsiteX2" fmla="*/ 9158990 w 9158990"/>
              <a:gd name="connsiteY2" fmla="*/ 3766302 h 6865495"/>
              <a:gd name="connsiteX3" fmla="*/ 9158990 w 9158990"/>
              <a:gd name="connsiteY3" fmla="*/ 6843010 h 6865495"/>
              <a:gd name="connsiteX4" fmla="*/ 0 w 9158990"/>
              <a:gd name="connsiteY4" fmla="*/ 6865495 h 6865495"/>
              <a:gd name="connsiteX5" fmla="*/ 0 w 9158990"/>
              <a:gd name="connsiteY5" fmla="*/ 7495 h 6865495"/>
              <a:gd name="connsiteX0" fmla="*/ 0 w 9158990"/>
              <a:gd name="connsiteY0" fmla="*/ 7495 h 6865495"/>
              <a:gd name="connsiteX1" fmla="*/ 5482630 w 9158990"/>
              <a:gd name="connsiteY1" fmla="*/ 0 h 6865495"/>
              <a:gd name="connsiteX2" fmla="*/ 9158990 w 9158990"/>
              <a:gd name="connsiteY2" fmla="*/ 3766302 h 6865495"/>
              <a:gd name="connsiteX3" fmla="*/ 9158990 w 9158990"/>
              <a:gd name="connsiteY3" fmla="*/ 6850505 h 6865495"/>
              <a:gd name="connsiteX4" fmla="*/ 0 w 9158990"/>
              <a:gd name="connsiteY4" fmla="*/ 6865495 h 6865495"/>
              <a:gd name="connsiteX5" fmla="*/ 0 w 9158990"/>
              <a:gd name="connsiteY5" fmla="*/ 7495 h 6865495"/>
              <a:gd name="connsiteX0" fmla="*/ 0 w 9158990"/>
              <a:gd name="connsiteY0" fmla="*/ 7495 h 6865495"/>
              <a:gd name="connsiteX1" fmla="*/ 5482630 w 9158990"/>
              <a:gd name="connsiteY1" fmla="*/ 0 h 6865495"/>
              <a:gd name="connsiteX2" fmla="*/ 9158990 w 9158990"/>
              <a:gd name="connsiteY2" fmla="*/ 3766302 h 6865495"/>
              <a:gd name="connsiteX3" fmla="*/ 9158990 w 9158990"/>
              <a:gd name="connsiteY3" fmla="*/ 6856768 h 6865495"/>
              <a:gd name="connsiteX4" fmla="*/ 0 w 9158990"/>
              <a:gd name="connsiteY4" fmla="*/ 6865495 h 6865495"/>
              <a:gd name="connsiteX5" fmla="*/ 0 w 9158990"/>
              <a:gd name="connsiteY5" fmla="*/ 7495 h 6865495"/>
              <a:gd name="connsiteX0" fmla="*/ 0 w 9158990"/>
              <a:gd name="connsiteY0" fmla="*/ 7495 h 6878021"/>
              <a:gd name="connsiteX1" fmla="*/ 5482630 w 9158990"/>
              <a:gd name="connsiteY1" fmla="*/ 0 h 6878021"/>
              <a:gd name="connsiteX2" fmla="*/ 9158990 w 9158990"/>
              <a:gd name="connsiteY2" fmla="*/ 3766302 h 6878021"/>
              <a:gd name="connsiteX3" fmla="*/ 9158990 w 9158990"/>
              <a:gd name="connsiteY3" fmla="*/ 6856768 h 6878021"/>
              <a:gd name="connsiteX4" fmla="*/ 0 w 9158990"/>
              <a:gd name="connsiteY4" fmla="*/ 6878021 h 6878021"/>
              <a:gd name="connsiteX5" fmla="*/ 0 w 9158990"/>
              <a:gd name="connsiteY5" fmla="*/ 7495 h 6878021"/>
              <a:gd name="connsiteX0" fmla="*/ 6263 w 9158990"/>
              <a:gd name="connsiteY0" fmla="*/ 0 h 6883052"/>
              <a:gd name="connsiteX1" fmla="*/ 5482630 w 9158990"/>
              <a:gd name="connsiteY1" fmla="*/ 5031 h 6883052"/>
              <a:gd name="connsiteX2" fmla="*/ 9158990 w 9158990"/>
              <a:gd name="connsiteY2" fmla="*/ 3771333 h 6883052"/>
              <a:gd name="connsiteX3" fmla="*/ 9158990 w 9158990"/>
              <a:gd name="connsiteY3" fmla="*/ 6861799 h 6883052"/>
              <a:gd name="connsiteX4" fmla="*/ 0 w 9158990"/>
              <a:gd name="connsiteY4" fmla="*/ 6883052 h 6883052"/>
              <a:gd name="connsiteX5" fmla="*/ 6263 w 9158990"/>
              <a:gd name="connsiteY5" fmla="*/ 0 h 6883052"/>
              <a:gd name="connsiteX0" fmla="*/ 6263 w 9158990"/>
              <a:gd name="connsiteY0" fmla="*/ 1232 h 6884284"/>
              <a:gd name="connsiteX1" fmla="*/ 5476367 w 9158990"/>
              <a:gd name="connsiteY1" fmla="*/ 0 h 6884284"/>
              <a:gd name="connsiteX2" fmla="*/ 9158990 w 9158990"/>
              <a:gd name="connsiteY2" fmla="*/ 3772565 h 6884284"/>
              <a:gd name="connsiteX3" fmla="*/ 9158990 w 9158990"/>
              <a:gd name="connsiteY3" fmla="*/ 6863031 h 6884284"/>
              <a:gd name="connsiteX4" fmla="*/ 0 w 9158990"/>
              <a:gd name="connsiteY4" fmla="*/ 6884284 h 6884284"/>
              <a:gd name="connsiteX5" fmla="*/ 6263 w 9158990"/>
              <a:gd name="connsiteY5" fmla="*/ 1232 h 6884284"/>
              <a:gd name="connsiteX0" fmla="*/ 277 w 9165530"/>
              <a:gd name="connsiteY0" fmla="*/ 7495 h 6884284"/>
              <a:gd name="connsiteX1" fmla="*/ 5482907 w 9165530"/>
              <a:gd name="connsiteY1" fmla="*/ 0 h 6884284"/>
              <a:gd name="connsiteX2" fmla="*/ 9165530 w 9165530"/>
              <a:gd name="connsiteY2" fmla="*/ 3772565 h 6884284"/>
              <a:gd name="connsiteX3" fmla="*/ 9165530 w 9165530"/>
              <a:gd name="connsiteY3" fmla="*/ 6863031 h 6884284"/>
              <a:gd name="connsiteX4" fmla="*/ 6540 w 9165530"/>
              <a:gd name="connsiteY4" fmla="*/ 6884284 h 6884284"/>
              <a:gd name="connsiteX5" fmla="*/ 277 w 9165530"/>
              <a:gd name="connsiteY5" fmla="*/ 7495 h 6884284"/>
              <a:gd name="connsiteX0" fmla="*/ 134 w 9177913"/>
              <a:gd name="connsiteY0" fmla="*/ 1232 h 6884284"/>
              <a:gd name="connsiteX1" fmla="*/ 5495290 w 9177913"/>
              <a:gd name="connsiteY1" fmla="*/ 0 h 6884284"/>
              <a:gd name="connsiteX2" fmla="*/ 9177913 w 9177913"/>
              <a:gd name="connsiteY2" fmla="*/ 3772565 h 6884284"/>
              <a:gd name="connsiteX3" fmla="*/ 9177913 w 9177913"/>
              <a:gd name="connsiteY3" fmla="*/ 6863031 h 6884284"/>
              <a:gd name="connsiteX4" fmla="*/ 18923 w 9177913"/>
              <a:gd name="connsiteY4" fmla="*/ 6884284 h 6884284"/>
              <a:gd name="connsiteX5" fmla="*/ 134 w 9177913"/>
              <a:gd name="connsiteY5" fmla="*/ 1232 h 6884284"/>
              <a:gd name="connsiteX0" fmla="*/ 277 w 9178056"/>
              <a:gd name="connsiteY0" fmla="*/ 1232 h 6890547"/>
              <a:gd name="connsiteX1" fmla="*/ 5495433 w 9178056"/>
              <a:gd name="connsiteY1" fmla="*/ 0 h 6890547"/>
              <a:gd name="connsiteX2" fmla="*/ 9178056 w 9178056"/>
              <a:gd name="connsiteY2" fmla="*/ 3772565 h 6890547"/>
              <a:gd name="connsiteX3" fmla="*/ 9178056 w 9178056"/>
              <a:gd name="connsiteY3" fmla="*/ 6863031 h 6890547"/>
              <a:gd name="connsiteX4" fmla="*/ 6540 w 9178056"/>
              <a:gd name="connsiteY4" fmla="*/ 6890547 h 6890547"/>
              <a:gd name="connsiteX5" fmla="*/ 277 w 9178056"/>
              <a:gd name="connsiteY5" fmla="*/ 1232 h 6890547"/>
              <a:gd name="connsiteX0" fmla="*/ 277 w 9178056"/>
              <a:gd name="connsiteY0" fmla="*/ 1232 h 6890547"/>
              <a:gd name="connsiteX1" fmla="*/ 5495433 w 9178056"/>
              <a:gd name="connsiteY1" fmla="*/ 0 h 6890547"/>
              <a:gd name="connsiteX2" fmla="*/ 9178056 w 9178056"/>
              <a:gd name="connsiteY2" fmla="*/ 3772565 h 6890547"/>
              <a:gd name="connsiteX3" fmla="*/ 9178056 w 9178056"/>
              <a:gd name="connsiteY3" fmla="*/ 6869294 h 6890547"/>
              <a:gd name="connsiteX4" fmla="*/ 6540 w 9178056"/>
              <a:gd name="connsiteY4" fmla="*/ 6890547 h 6890547"/>
              <a:gd name="connsiteX5" fmla="*/ 277 w 9178056"/>
              <a:gd name="connsiteY5" fmla="*/ 1232 h 689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78056" h="6890547">
                <a:moveTo>
                  <a:pt x="277" y="1232"/>
                </a:moveTo>
                <a:lnTo>
                  <a:pt x="5495433" y="0"/>
                </a:lnTo>
                <a:lnTo>
                  <a:pt x="9178056" y="3772565"/>
                </a:lnTo>
                <a:lnTo>
                  <a:pt x="9178056" y="6869294"/>
                </a:lnTo>
                <a:lnTo>
                  <a:pt x="6540" y="6890547"/>
                </a:lnTo>
                <a:cubicBezTo>
                  <a:pt x="8628" y="4596196"/>
                  <a:pt x="-1811" y="2295583"/>
                  <a:pt x="277" y="1232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</p:spPr>
        <p:txBody>
          <a:bodyPr lIns="475488" rIns="2651760" bIns="475488" anchor="b">
            <a:noAutofit/>
          </a:bodyPr>
          <a:lstStyle>
            <a:lvl1pPr marL="0" indent="0">
              <a:buFontTx/>
              <a:buNone/>
              <a:defRPr sz="360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Click to edit Master Title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426899" y="4567088"/>
            <a:ext cx="3450441" cy="609376"/>
          </a:xfrm>
        </p:spPr>
        <p:txBody>
          <a:bodyPr anchor="b">
            <a:normAutofit/>
          </a:bodyPr>
          <a:lstStyle>
            <a:lvl1pPr marL="0" indent="0">
              <a:buNone/>
              <a:defRPr sz="1100" b="1" cap="all" baseline="0">
                <a:solidFill>
                  <a:schemeClr val="accent5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riangle 8"/>
          <p:cNvSpPr/>
          <p:nvPr userDrawn="1"/>
        </p:nvSpPr>
        <p:spPr>
          <a:xfrm rot="10800000">
            <a:off x="0" y="7700"/>
            <a:ext cx="3418703" cy="3426403"/>
          </a:xfrm>
          <a:custGeom>
            <a:avLst/>
            <a:gdLst>
              <a:gd name="connsiteX0" fmla="*/ 0 w 3657600"/>
              <a:gd name="connsiteY0" fmla="*/ 3657600 h 3657600"/>
              <a:gd name="connsiteX1" fmla="*/ 3632216 w 3657600"/>
              <a:gd name="connsiteY1" fmla="*/ 0 h 3657600"/>
              <a:gd name="connsiteX2" fmla="*/ 3657600 w 3657600"/>
              <a:gd name="connsiteY2" fmla="*/ 3657600 h 3657600"/>
              <a:gd name="connsiteX3" fmla="*/ 0 w 3657600"/>
              <a:gd name="connsiteY3" fmla="*/ 3657600 h 3657600"/>
              <a:gd name="connsiteX0" fmla="*/ 0 w 3657600"/>
              <a:gd name="connsiteY0" fmla="*/ 3665838 h 3665838"/>
              <a:gd name="connsiteX1" fmla="*/ 3648691 w 3657600"/>
              <a:gd name="connsiteY1" fmla="*/ 0 h 3665838"/>
              <a:gd name="connsiteX2" fmla="*/ 3657600 w 3657600"/>
              <a:gd name="connsiteY2" fmla="*/ 3665838 h 3665838"/>
              <a:gd name="connsiteX3" fmla="*/ 0 w 3657600"/>
              <a:gd name="connsiteY3" fmla="*/ 3665838 h 3665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3665838">
                <a:moveTo>
                  <a:pt x="0" y="3665838"/>
                </a:moveTo>
                <a:lnTo>
                  <a:pt x="3648691" y="0"/>
                </a:lnTo>
                <a:cubicBezTo>
                  <a:pt x="3651661" y="1221946"/>
                  <a:pt x="3654630" y="2443892"/>
                  <a:pt x="3657600" y="3665838"/>
                </a:cubicBezTo>
                <a:lnTo>
                  <a:pt x="0" y="3665838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6186" y="274320"/>
            <a:ext cx="8158718" cy="548640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186" y="1605175"/>
            <a:ext cx="8158718" cy="4127488"/>
          </a:xfrm>
        </p:spPr>
        <p:txBody>
          <a:bodyPr/>
          <a:lstStyle>
            <a:lvl1pPr marL="344488" indent="-112713">
              <a:buFont typeface="Arial" charset="0"/>
              <a:buChar char="•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96186" y="863511"/>
            <a:ext cx="8158718" cy="70111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intro text styles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96186" y="5877528"/>
            <a:ext cx="8158718" cy="416490"/>
          </a:xfrm>
          <a:noFill/>
          <a:ln w="16510">
            <a:solidFill>
              <a:schemeClr val="accent2"/>
            </a:solidFill>
          </a:ln>
        </p:spPr>
        <p:txBody>
          <a:bodyPr lIns="182880" anchor="ctr">
            <a:noAutofit/>
          </a:bodyPr>
          <a:lstStyle>
            <a:lvl1pPr marL="231775" indent="0">
              <a:spcBef>
                <a:spcPts val="0"/>
              </a:spcBef>
              <a:buFontTx/>
              <a:buNone/>
              <a:tabLst/>
              <a:defRPr sz="2000" b="1" cap="none" baseline="0">
                <a:solidFill>
                  <a:schemeClr val="accent1"/>
                </a:solidFill>
                <a:latin typeface="Arial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dirty="0"/>
              <a:t>Click To Edit Key Takeaway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496186" y="6432436"/>
            <a:ext cx="6579171" cy="365125"/>
          </a:xfrm>
        </p:spPr>
        <p:txBody>
          <a:bodyPr/>
          <a:lstStyle/>
          <a:p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 flipH="1" flipV="1">
            <a:off x="8238414" y="5877528"/>
            <a:ext cx="416490" cy="416490"/>
          </a:xfrm>
          <a:prstGeom prst="rtTriangle">
            <a:avLst/>
          </a:prstGeom>
          <a:solidFill>
            <a:schemeClr val="accent2"/>
          </a:solidFill>
        </p:spPr>
        <p:txBody>
          <a:bodyPr vert="horz" lIns="91440" tIns="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 rot="5400000" flipH="1">
            <a:off x="496186" y="5877528"/>
            <a:ext cx="416490" cy="416490"/>
          </a:xfrm>
          <a:prstGeom prst="rtTriangle">
            <a:avLst/>
          </a:prstGeom>
          <a:solidFill>
            <a:schemeClr val="accent2"/>
          </a:solidFill>
        </p:spPr>
        <p:txBody>
          <a:bodyPr vert="horz" lIns="91440" tIns="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889354" y="6474324"/>
            <a:ext cx="836431" cy="26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0" algn="r">
              <a:lnSpc>
                <a:spcPct val="120000"/>
              </a:lnSpc>
              <a:tabLst/>
            </a:pPr>
            <a:fld id="{49896E9A-0BFB-3C4B-B1F0-D4591E8895E4}" type="slidenum">
              <a:rPr lang="en-US" sz="1000" b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pPr marL="231775" indent="0" algn="r">
                <a:lnSpc>
                  <a:spcPct val="120000"/>
                </a:lnSpc>
                <a:tabLst/>
              </a:pPr>
              <a:t>‹N›</a:t>
            </a:fld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119" y="6500698"/>
            <a:ext cx="939450" cy="228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le 8"/>
          <p:cNvSpPr/>
          <p:nvPr userDrawn="1"/>
        </p:nvSpPr>
        <p:spPr>
          <a:xfrm rot="10800000">
            <a:off x="0" y="7700"/>
            <a:ext cx="3418703" cy="3426403"/>
          </a:xfrm>
          <a:custGeom>
            <a:avLst/>
            <a:gdLst>
              <a:gd name="connsiteX0" fmla="*/ 0 w 3657600"/>
              <a:gd name="connsiteY0" fmla="*/ 3657600 h 3657600"/>
              <a:gd name="connsiteX1" fmla="*/ 3632216 w 3657600"/>
              <a:gd name="connsiteY1" fmla="*/ 0 h 3657600"/>
              <a:gd name="connsiteX2" fmla="*/ 3657600 w 3657600"/>
              <a:gd name="connsiteY2" fmla="*/ 3657600 h 3657600"/>
              <a:gd name="connsiteX3" fmla="*/ 0 w 3657600"/>
              <a:gd name="connsiteY3" fmla="*/ 3657600 h 3657600"/>
              <a:gd name="connsiteX0" fmla="*/ 0 w 3657600"/>
              <a:gd name="connsiteY0" fmla="*/ 3665838 h 3665838"/>
              <a:gd name="connsiteX1" fmla="*/ 3648691 w 3657600"/>
              <a:gd name="connsiteY1" fmla="*/ 0 h 3665838"/>
              <a:gd name="connsiteX2" fmla="*/ 3657600 w 3657600"/>
              <a:gd name="connsiteY2" fmla="*/ 3665838 h 3665838"/>
              <a:gd name="connsiteX3" fmla="*/ 0 w 3657600"/>
              <a:gd name="connsiteY3" fmla="*/ 3665838 h 3665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3665838">
                <a:moveTo>
                  <a:pt x="0" y="3665838"/>
                </a:moveTo>
                <a:lnTo>
                  <a:pt x="3648691" y="0"/>
                </a:lnTo>
                <a:cubicBezTo>
                  <a:pt x="3651661" y="1221946"/>
                  <a:pt x="3654630" y="2443892"/>
                  <a:pt x="3657600" y="3665838"/>
                </a:cubicBezTo>
                <a:lnTo>
                  <a:pt x="0" y="3665838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6186" y="274320"/>
            <a:ext cx="8151628" cy="54864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6186" y="849335"/>
            <a:ext cx="4173989" cy="4889776"/>
          </a:xfrm>
        </p:spPr>
        <p:txBody>
          <a:bodyPr/>
          <a:lstStyle>
            <a:lvl1pPr>
              <a:defRPr sz="13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73825" y="849334"/>
            <a:ext cx="4173989" cy="4889776"/>
          </a:xfrm>
        </p:spPr>
        <p:txBody>
          <a:bodyPr/>
          <a:lstStyle>
            <a:lvl1pPr marL="344488" indent="-112713">
              <a:buFont typeface="Arial" charset="0"/>
              <a:buChar char="•"/>
              <a:defRPr sz="13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 flipH="1" flipV="1">
            <a:off x="8238414" y="5877528"/>
            <a:ext cx="416490" cy="416490"/>
          </a:xfrm>
          <a:prstGeom prst="rtTriangle">
            <a:avLst/>
          </a:prstGeom>
          <a:solidFill>
            <a:schemeClr val="accent2"/>
          </a:solidFill>
        </p:spPr>
        <p:txBody>
          <a:bodyPr vert="horz" lIns="91440" tIns="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7" name="Slide Number Placeholder 5"/>
          <p:cNvSpPr txBox="1">
            <a:spLocks/>
          </p:cNvSpPr>
          <p:nvPr userDrawn="1"/>
        </p:nvSpPr>
        <p:spPr>
          <a:xfrm rot="5400000" flipH="1">
            <a:off x="496186" y="5877528"/>
            <a:ext cx="416490" cy="416490"/>
          </a:xfrm>
          <a:prstGeom prst="rtTriangle">
            <a:avLst/>
          </a:prstGeom>
          <a:solidFill>
            <a:schemeClr val="accent2"/>
          </a:solidFill>
        </p:spPr>
        <p:txBody>
          <a:bodyPr vert="horz" lIns="91440" tIns="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496186" y="6432436"/>
            <a:ext cx="6579171" cy="365125"/>
          </a:xfrm>
        </p:spPr>
        <p:txBody>
          <a:bodyPr/>
          <a:lstStyle/>
          <a:p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7889354" y="6474324"/>
            <a:ext cx="836431" cy="26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0" algn="r">
              <a:lnSpc>
                <a:spcPct val="120000"/>
              </a:lnSpc>
              <a:tabLst/>
            </a:pPr>
            <a:fld id="{49896E9A-0BFB-3C4B-B1F0-D4591E8895E4}" type="slidenum">
              <a:rPr lang="en-US" sz="1000" b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pPr marL="231775" indent="0" algn="r">
                <a:lnSpc>
                  <a:spcPct val="120000"/>
                </a:lnSpc>
                <a:tabLst/>
              </a:pPr>
              <a:t>‹N›</a:t>
            </a:fld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96186" y="5877528"/>
            <a:ext cx="8158718" cy="416490"/>
          </a:xfrm>
          <a:noFill/>
          <a:ln w="16510">
            <a:solidFill>
              <a:schemeClr val="accent2"/>
            </a:solidFill>
          </a:ln>
        </p:spPr>
        <p:txBody>
          <a:bodyPr lIns="182880" anchor="ctr">
            <a:noAutofit/>
          </a:bodyPr>
          <a:lstStyle>
            <a:lvl1pPr marL="231775" indent="0" algn="ctr">
              <a:spcBef>
                <a:spcPts val="0"/>
              </a:spcBef>
              <a:buFontTx/>
              <a:buNone/>
              <a:tabLst/>
              <a:defRPr sz="2000" b="1" cap="none" baseline="0">
                <a:solidFill>
                  <a:schemeClr val="accent1"/>
                </a:solidFill>
                <a:latin typeface="Arial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dirty="0"/>
              <a:t>Click To Edit Key Takeaway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119" y="6500698"/>
            <a:ext cx="939450" cy="228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018567" y="1463040"/>
            <a:ext cx="3635951" cy="40452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 b="1" cap="all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7" name="Triangle 8"/>
          <p:cNvSpPr/>
          <p:nvPr userDrawn="1"/>
        </p:nvSpPr>
        <p:spPr>
          <a:xfrm rot="10800000">
            <a:off x="-1" y="7699"/>
            <a:ext cx="6775554" cy="6797903"/>
          </a:xfrm>
          <a:custGeom>
            <a:avLst/>
            <a:gdLst>
              <a:gd name="connsiteX0" fmla="*/ 0 w 3657600"/>
              <a:gd name="connsiteY0" fmla="*/ 3657600 h 3657600"/>
              <a:gd name="connsiteX1" fmla="*/ 3632216 w 3657600"/>
              <a:gd name="connsiteY1" fmla="*/ 0 h 3657600"/>
              <a:gd name="connsiteX2" fmla="*/ 3657600 w 3657600"/>
              <a:gd name="connsiteY2" fmla="*/ 3657600 h 3657600"/>
              <a:gd name="connsiteX3" fmla="*/ 0 w 3657600"/>
              <a:gd name="connsiteY3" fmla="*/ 3657600 h 3657600"/>
              <a:gd name="connsiteX0" fmla="*/ 0 w 3657600"/>
              <a:gd name="connsiteY0" fmla="*/ 3665838 h 3665838"/>
              <a:gd name="connsiteX1" fmla="*/ 3648691 w 3657600"/>
              <a:gd name="connsiteY1" fmla="*/ 0 h 3665838"/>
              <a:gd name="connsiteX2" fmla="*/ 3657600 w 3657600"/>
              <a:gd name="connsiteY2" fmla="*/ 3665838 h 3665838"/>
              <a:gd name="connsiteX3" fmla="*/ 0 w 3657600"/>
              <a:gd name="connsiteY3" fmla="*/ 3665838 h 3665838"/>
              <a:gd name="connsiteX0" fmla="*/ 0 w 3657600"/>
              <a:gd name="connsiteY0" fmla="*/ 3669664 h 3669664"/>
              <a:gd name="connsiteX1" fmla="*/ 3652518 w 3657600"/>
              <a:gd name="connsiteY1" fmla="*/ 0 h 3669664"/>
              <a:gd name="connsiteX2" fmla="*/ 3657600 w 3657600"/>
              <a:gd name="connsiteY2" fmla="*/ 3669664 h 3669664"/>
              <a:gd name="connsiteX3" fmla="*/ 0 w 3657600"/>
              <a:gd name="connsiteY3" fmla="*/ 3669664 h 3669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3669664">
                <a:moveTo>
                  <a:pt x="0" y="3669664"/>
                </a:moveTo>
                <a:lnTo>
                  <a:pt x="3652518" y="0"/>
                </a:lnTo>
                <a:cubicBezTo>
                  <a:pt x="3655488" y="1221946"/>
                  <a:pt x="3654630" y="2447718"/>
                  <a:pt x="3657600" y="3669664"/>
                </a:cubicBezTo>
                <a:lnTo>
                  <a:pt x="0" y="3669664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3776" y="274320"/>
            <a:ext cx="8161128" cy="54864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-1" y="1463040"/>
            <a:ext cx="4782039" cy="3581833"/>
          </a:xfrm>
          <a:solidFill>
            <a:schemeClr val="tx1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photo</a:t>
            </a:r>
            <a:endParaRPr lang="en-US" dirty="0"/>
          </a:p>
        </p:txBody>
      </p:sp>
      <p:sp>
        <p:nvSpPr>
          <p:cNvPr id="15" name="Content Placeholder 8"/>
          <p:cNvSpPr>
            <a:spLocks noGrp="1"/>
          </p:cNvSpPr>
          <p:nvPr>
            <p:ph sz="quarter" idx="13"/>
          </p:nvPr>
        </p:nvSpPr>
        <p:spPr>
          <a:xfrm>
            <a:off x="5018567" y="1867566"/>
            <a:ext cx="3635951" cy="3177307"/>
          </a:xfrm>
        </p:spPr>
        <p:txBody>
          <a:bodyPr>
            <a:noAutofit/>
          </a:bodyPr>
          <a:lstStyle>
            <a:lvl1pPr marL="344488" indent="-112713">
              <a:buFont typeface="Arial" charset="0"/>
              <a:buChar char="•"/>
              <a:tabLst/>
              <a:defRPr sz="1300">
                <a:solidFill>
                  <a:schemeClr val="tx1"/>
                </a:solidFill>
              </a:defRPr>
            </a:lvl1pPr>
            <a:lvl2pPr marL="690563" indent="-112713">
              <a:tabLst/>
              <a:defRPr sz="1200"/>
            </a:lvl2pPr>
            <a:lvl3pPr marL="915988" indent="-112713">
              <a:tabLst/>
              <a:defRPr sz="1200"/>
            </a:lvl3pPr>
            <a:lvl4pPr marL="1149350" indent="-120650">
              <a:tabLst/>
              <a:defRPr/>
            </a:lvl4pPr>
            <a:lvl5pPr marL="1374775" indent="-112713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 txBox="1">
            <a:spLocks/>
          </p:cNvSpPr>
          <p:nvPr userDrawn="1"/>
        </p:nvSpPr>
        <p:spPr>
          <a:xfrm flipH="1" flipV="1">
            <a:off x="8238414" y="5877528"/>
            <a:ext cx="416490" cy="416490"/>
          </a:xfrm>
          <a:prstGeom prst="rtTriangle">
            <a:avLst/>
          </a:prstGeom>
          <a:solidFill>
            <a:schemeClr val="accent2"/>
          </a:solidFill>
        </p:spPr>
        <p:txBody>
          <a:bodyPr vert="horz" lIns="91440" tIns="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9" name="Slide Number Placeholder 5"/>
          <p:cNvSpPr txBox="1">
            <a:spLocks/>
          </p:cNvSpPr>
          <p:nvPr userDrawn="1"/>
        </p:nvSpPr>
        <p:spPr>
          <a:xfrm rot="5400000" flipH="1">
            <a:off x="496186" y="5877528"/>
            <a:ext cx="416490" cy="416490"/>
          </a:xfrm>
          <a:prstGeom prst="rtTriangle">
            <a:avLst/>
          </a:prstGeom>
          <a:solidFill>
            <a:schemeClr val="accent2"/>
          </a:solidFill>
        </p:spPr>
        <p:txBody>
          <a:bodyPr vert="horz" lIns="91440" tIns="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15"/>
          </p:nvPr>
        </p:nvSpPr>
        <p:spPr>
          <a:xfrm>
            <a:off x="496186" y="6432436"/>
            <a:ext cx="6579171" cy="365125"/>
          </a:xfrm>
        </p:spPr>
        <p:txBody>
          <a:bodyPr/>
          <a:lstStyle/>
          <a:p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7889354" y="6474324"/>
            <a:ext cx="836431" cy="26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0" algn="r">
              <a:lnSpc>
                <a:spcPct val="120000"/>
              </a:lnSpc>
              <a:tabLst/>
            </a:pPr>
            <a:fld id="{49896E9A-0BFB-3C4B-B1F0-D4591E8895E4}" type="slidenum">
              <a:rPr lang="en-US" sz="1000" b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pPr marL="231775" indent="0" algn="r">
                <a:lnSpc>
                  <a:spcPct val="120000"/>
                </a:lnSpc>
                <a:tabLst/>
              </a:pPr>
              <a:t>‹N›</a:t>
            </a:fld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496186" y="5877528"/>
            <a:ext cx="8158718" cy="416490"/>
          </a:xfrm>
          <a:noFill/>
          <a:ln w="16510">
            <a:solidFill>
              <a:schemeClr val="accent2"/>
            </a:solidFill>
          </a:ln>
        </p:spPr>
        <p:txBody>
          <a:bodyPr lIns="182880" anchor="ctr">
            <a:noAutofit/>
          </a:bodyPr>
          <a:lstStyle>
            <a:lvl1pPr marL="231775" indent="0" algn="ctr">
              <a:spcBef>
                <a:spcPts val="0"/>
              </a:spcBef>
              <a:buFontTx/>
              <a:buNone/>
              <a:tabLst/>
              <a:defRPr sz="2000" b="1" cap="none" baseline="0">
                <a:solidFill>
                  <a:schemeClr val="accent1"/>
                </a:solidFill>
                <a:latin typeface="Arial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dirty="0"/>
              <a:t>Click To Edit Key Takeaway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119" y="6500698"/>
            <a:ext cx="939450" cy="228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187785" y="1463040"/>
            <a:ext cx="4956215" cy="3574338"/>
          </a:xfrm>
          <a:custGeom>
            <a:avLst/>
            <a:gdLst>
              <a:gd name="connsiteX0" fmla="*/ 0 w 4963710"/>
              <a:gd name="connsiteY0" fmla="*/ 3581833 h 3581833"/>
              <a:gd name="connsiteX1" fmla="*/ 895458 w 4963710"/>
              <a:gd name="connsiteY1" fmla="*/ 0 h 3581833"/>
              <a:gd name="connsiteX2" fmla="*/ 4963710 w 4963710"/>
              <a:gd name="connsiteY2" fmla="*/ 0 h 3581833"/>
              <a:gd name="connsiteX3" fmla="*/ 4068252 w 4963710"/>
              <a:gd name="connsiteY3" fmla="*/ 3581833 h 3581833"/>
              <a:gd name="connsiteX4" fmla="*/ 0 w 4963710"/>
              <a:gd name="connsiteY4" fmla="*/ 3581833 h 3581833"/>
              <a:gd name="connsiteX0" fmla="*/ 0 w 4963710"/>
              <a:gd name="connsiteY0" fmla="*/ 3581833 h 3581833"/>
              <a:gd name="connsiteX1" fmla="*/ 895458 w 4963710"/>
              <a:gd name="connsiteY1" fmla="*/ 0 h 3581833"/>
              <a:gd name="connsiteX2" fmla="*/ 4963710 w 4963710"/>
              <a:gd name="connsiteY2" fmla="*/ 0 h 3581833"/>
              <a:gd name="connsiteX3" fmla="*/ 4960167 w 4963710"/>
              <a:gd name="connsiteY3" fmla="*/ 3574338 h 3581833"/>
              <a:gd name="connsiteX4" fmla="*/ 0 w 4963710"/>
              <a:gd name="connsiteY4" fmla="*/ 3581833 h 3581833"/>
              <a:gd name="connsiteX0" fmla="*/ 0 w 4963710"/>
              <a:gd name="connsiteY0" fmla="*/ 3581833 h 3581833"/>
              <a:gd name="connsiteX1" fmla="*/ 2087176 w 4963710"/>
              <a:gd name="connsiteY1" fmla="*/ 127416 h 3581833"/>
              <a:gd name="connsiteX2" fmla="*/ 4963710 w 4963710"/>
              <a:gd name="connsiteY2" fmla="*/ 0 h 3581833"/>
              <a:gd name="connsiteX3" fmla="*/ 4960167 w 4963710"/>
              <a:gd name="connsiteY3" fmla="*/ 3574338 h 3581833"/>
              <a:gd name="connsiteX4" fmla="*/ 0 w 4963710"/>
              <a:gd name="connsiteY4" fmla="*/ 3581833 h 3581833"/>
              <a:gd name="connsiteX0" fmla="*/ 0 w 4963710"/>
              <a:gd name="connsiteY0" fmla="*/ 3581833 h 3581833"/>
              <a:gd name="connsiteX1" fmla="*/ 2581852 w 4963710"/>
              <a:gd name="connsiteY1" fmla="*/ 22485 h 3581833"/>
              <a:gd name="connsiteX2" fmla="*/ 4963710 w 4963710"/>
              <a:gd name="connsiteY2" fmla="*/ 0 h 3581833"/>
              <a:gd name="connsiteX3" fmla="*/ 4960167 w 4963710"/>
              <a:gd name="connsiteY3" fmla="*/ 3574338 h 3581833"/>
              <a:gd name="connsiteX4" fmla="*/ 0 w 4963710"/>
              <a:gd name="connsiteY4" fmla="*/ 3581833 h 3581833"/>
              <a:gd name="connsiteX0" fmla="*/ 0 w 4326628"/>
              <a:gd name="connsiteY0" fmla="*/ 3574338 h 3574338"/>
              <a:gd name="connsiteX1" fmla="*/ 1944770 w 4326628"/>
              <a:gd name="connsiteY1" fmla="*/ 22485 h 3574338"/>
              <a:gd name="connsiteX2" fmla="*/ 4326628 w 4326628"/>
              <a:gd name="connsiteY2" fmla="*/ 0 h 3574338"/>
              <a:gd name="connsiteX3" fmla="*/ 4323085 w 4326628"/>
              <a:gd name="connsiteY3" fmla="*/ 3574338 h 3574338"/>
              <a:gd name="connsiteX4" fmla="*/ 0 w 4326628"/>
              <a:gd name="connsiteY4" fmla="*/ 3574338 h 3574338"/>
              <a:gd name="connsiteX0" fmla="*/ 0 w 4956215"/>
              <a:gd name="connsiteY0" fmla="*/ 3566843 h 3574338"/>
              <a:gd name="connsiteX1" fmla="*/ 2574357 w 4956215"/>
              <a:gd name="connsiteY1" fmla="*/ 22485 h 3574338"/>
              <a:gd name="connsiteX2" fmla="*/ 4956215 w 4956215"/>
              <a:gd name="connsiteY2" fmla="*/ 0 h 3574338"/>
              <a:gd name="connsiteX3" fmla="*/ 4952672 w 4956215"/>
              <a:gd name="connsiteY3" fmla="*/ 3574338 h 3574338"/>
              <a:gd name="connsiteX4" fmla="*/ 0 w 4956215"/>
              <a:gd name="connsiteY4" fmla="*/ 3566843 h 3574338"/>
              <a:gd name="connsiteX0" fmla="*/ 0 w 4956215"/>
              <a:gd name="connsiteY0" fmla="*/ 3566843 h 3574338"/>
              <a:gd name="connsiteX1" fmla="*/ 2566862 w 4956215"/>
              <a:gd name="connsiteY1" fmla="*/ 14990 h 3574338"/>
              <a:gd name="connsiteX2" fmla="*/ 4956215 w 4956215"/>
              <a:gd name="connsiteY2" fmla="*/ 0 h 3574338"/>
              <a:gd name="connsiteX3" fmla="*/ 4952672 w 4956215"/>
              <a:gd name="connsiteY3" fmla="*/ 3574338 h 3574338"/>
              <a:gd name="connsiteX4" fmla="*/ 0 w 4956215"/>
              <a:gd name="connsiteY4" fmla="*/ 3566843 h 357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6215" h="3574338">
                <a:moveTo>
                  <a:pt x="0" y="3566843"/>
                </a:moveTo>
                <a:lnTo>
                  <a:pt x="2566862" y="14990"/>
                </a:lnTo>
                <a:lnTo>
                  <a:pt x="4956215" y="0"/>
                </a:lnTo>
                <a:lnTo>
                  <a:pt x="4952672" y="3574338"/>
                </a:lnTo>
                <a:lnTo>
                  <a:pt x="0" y="3566843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anchor="t"/>
          <a:lstStyle>
            <a:lvl1pPr marL="0" indent="0" algn="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</a:t>
            </a:r>
            <a:br>
              <a:rPr lang="en-US" dirty="0"/>
            </a:br>
            <a:r>
              <a:rPr lang="en-US" dirty="0"/>
              <a:t>to add photo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96186" y="1463040"/>
            <a:ext cx="4262879" cy="40452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 b="1" cap="all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6186" y="274320"/>
            <a:ext cx="8158718" cy="548640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8"/>
          <p:cNvSpPr>
            <a:spLocks noGrp="1"/>
          </p:cNvSpPr>
          <p:nvPr>
            <p:ph sz="quarter" idx="13"/>
          </p:nvPr>
        </p:nvSpPr>
        <p:spPr>
          <a:xfrm>
            <a:off x="496186" y="1867566"/>
            <a:ext cx="4269967" cy="3117951"/>
          </a:xfrm>
        </p:spPr>
        <p:txBody>
          <a:bodyPr>
            <a:normAutofit/>
          </a:bodyPr>
          <a:lstStyle>
            <a:lvl1pPr marL="344488" indent="-112713">
              <a:buFont typeface="Arial" charset="0"/>
              <a:buChar char="•"/>
              <a:tabLst/>
              <a:defRPr sz="1300">
                <a:solidFill>
                  <a:schemeClr val="tx1"/>
                </a:solidFill>
              </a:defRPr>
            </a:lvl1pPr>
            <a:lvl2pPr marL="690563" indent="-112713">
              <a:tabLst/>
              <a:defRPr/>
            </a:lvl2pPr>
            <a:lvl3pPr marL="915988" indent="-112713">
              <a:tabLst/>
              <a:defRPr/>
            </a:lvl3pPr>
            <a:lvl4pPr marL="1149350" indent="-120650">
              <a:tabLst/>
              <a:defRPr/>
            </a:lvl4pPr>
            <a:lvl5pPr marL="1374775" indent="-112713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Slide Number Placeholder 5"/>
          <p:cNvSpPr txBox="1">
            <a:spLocks/>
          </p:cNvSpPr>
          <p:nvPr userDrawn="1"/>
        </p:nvSpPr>
        <p:spPr>
          <a:xfrm flipH="1" flipV="1">
            <a:off x="8238414" y="5877528"/>
            <a:ext cx="416490" cy="416490"/>
          </a:xfrm>
          <a:prstGeom prst="rtTriangle">
            <a:avLst/>
          </a:prstGeom>
          <a:solidFill>
            <a:schemeClr val="accent2"/>
          </a:solidFill>
        </p:spPr>
        <p:txBody>
          <a:bodyPr vert="horz" lIns="91440" tIns="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 rot="5400000" flipH="1">
            <a:off x="496186" y="5877528"/>
            <a:ext cx="416490" cy="416490"/>
          </a:xfrm>
          <a:prstGeom prst="rtTriangle">
            <a:avLst/>
          </a:prstGeom>
          <a:solidFill>
            <a:schemeClr val="accent2"/>
          </a:solidFill>
        </p:spPr>
        <p:txBody>
          <a:bodyPr vert="horz" lIns="91440" tIns="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Footer Placeholder 3"/>
          <p:cNvSpPr>
            <a:spLocks noGrp="1"/>
          </p:cNvSpPr>
          <p:nvPr>
            <p:ph type="ftr" sz="quarter" idx="15"/>
          </p:nvPr>
        </p:nvSpPr>
        <p:spPr>
          <a:xfrm>
            <a:off x="496186" y="6432436"/>
            <a:ext cx="6579171" cy="365125"/>
          </a:xfrm>
        </p:spPr>
        <p:txBody>
          <a:bodyPr/>
          <a:lstStyle/>
          <a:p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7889354" y="6474324"/>
            <a:ext cx="836431" cy="26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0" algn="r">
              <a:lnSpc>
                <a:spcPct val="120000"/>
              </a:lnSpc>
              <a:tabLst/>
            </a:pPr>
            <a:fld id="{49896E9A-0BFB-3C4B-B1F0-D4591E8895E4}" type="slidenum">
              <a:rPr lang="en-US" sz="1000" b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pPr marL="231775" indent="0" algn="r">
                <a:lnSpc>
                  <a:spcPct val="120000"/>
                </a:lnSpc>
                <a:tabLst/>
              </a:pPr>
              <a:t>‹N›</a:t>
            </a:fld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496186" y="5877528"/>
            <a:ext cx="8158718" cy="416490"/>
          </a:xfrm>
          <a:noFill/>
          <a:ln w="16510">
            <a:solidFill>
              <a:schemeClr val="accent2"/>
            </a:solidFill>
          </a:ln>
        </p:spPr>
        <p:txBody>
          <a:bodyPr lIns="182880" anchor="ctr">
            <a:noAutofit/>
          </a:bodyPr>
          <a:lstStyle>
            <a:lvl1pPr marL="231775" indent="0" algn="ctr">
              <a:spcBef>
                <a:spcPts val="0"/>
              </a:spcBef>
              <a:buFontTx/>
              <a:buNone/>
              <a:tabLst/>
              <a:defRPr sz="2000" b="1" cap="none" baseline="0">
                <a:solidFill>
                  <a:schemeClr val="accent1"/>
                </a:solidFill>
                <a:latin typeface="Arial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dirty="0"/>
              <a:t>Click To Edit Key Takeaway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119" y="6500698"/>
            <a:ext cx="939450" cy="228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9144000" cy="6858000"/>
          </a:xfrm>
          <a:solidFill>
            <a:schemeClr val="tx1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photo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605088"/>
            <a:ext cx="4272197" cy="4252912"/>
          </a:xfrm>
          <a:prstGeom prst="rtTriangle">
            <a:avLst/>
          </a:prstGeom>
          <a:solidFill>
            <a:schemeClr val="accent1">
              <a:alpha val="85000"/>
            </a:schemeClr>
          </a:solidFill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caption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2"/>
          </p:nvPr>
        </p:nvSpPr>
        <p:spPr>
          <a:xfrm>
            <a:off x="349484" y="5494940"/>
            <a:ext cx="2615737" cy="609376"/>
          </a:xfrm>
        </p:spPr>
        <p:txBody>
          <a:bodyPr anchor="b">
            <a:normAutofit/>
          </a:bodyPr>
          <a:lstStyle>
            <a:lvl1pPr marL="0" indent="0">
              <a:buNone/>
              <a:defRPr sz="900" b="1" cap="all" baseline="0">
                <a:solidFill>
                  <a:schemeClr val="accent5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083124" y="1119188"/>
            <a:ext cx="4153564" cy="886821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400"/>
            </a:lvl1pPr>
          </a:lstStyle>
          <a:p>
            <a:pPr>
              <a:lnSpc>
                <a:spcPct val="120000"/>
              </a:lnSpc>
            </a:pP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Example Image; Insert your own by right clicking on photo and selecting “change picture” (delete this text box).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6186" y="274320"/>
            <a:ext cx="8158718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6186" y="900223"/>
            <a:ext cx="8158718" cy="5107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496187" y="6356350"/>
            <a:ext cx="65791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</a:p>
        </p:txBody>
      </p:sp>
    </p:spTree>
    <p:extLst>
      <p:ext uri="{BB962C8B-B14F-4D97-AF65-F5344CB8AC3E}">
        <p14:creationId xmlns:p14="http://schemas.microsoft.com/office/powerpoint/2010/main" val="69858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3" r:id="rId2"/>
    <p:sldLayoutId id="2147483671" r:id="rId3"/>
    <p:sldLayoutId id="2147483682" r:id="rId4"/>
    <p:sldLayoutId id="2147483662" r:id="rId5"/>
    <p:sldLayoutId id="2147483664" r:id="rId6"/>
    <p:sldLayoutId id="2147483666" r:id="rId7"/>
    <p:sldLayoutId id="2147483673" r:id="rId8"/>
    <p:sldLayoutId id="2147483672" r:id="rId9"/>
    <p:sldLayoutId id="2147483667" r:id="rId10"/>
    <p:sldLayoutId id="2147483681" r:id="rId11"/>
    <p:sldLayoutId id="2147483674" r:id="rId12"/>
    <p:sldLayoutId id="2147483676" r:id="rId13"/>
    <p:sldLayoutId id="2147483675" r:id="rId14"/>
    <p:sldLayoutId id="2147483697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6350" indent="-6350" algn="l" defTabSz="914400" rtl="0" eaLnBrk="1" latinLnBrk="0" hangingPunct="1">
        <a:lnSpc>
          <a:spcPct val="120000"/>
        </a:lnSpc>
        <a:spcBef>
          <a:spcPct val="0"/>
        </a:spcBef>
        <a:buNone/>
        <a:tabLst/>
        <a:defRPr sz="2800" b="1" kern="1200" cap="none" baseline="0">
          <a:solidFill>
            <a:schemeClr val="accent1"/>
          </a:solidFill>
          <a:latin typeface="Arial" charset="0"/>
          <a:ea typeface="Arial" charset="0"/>
          <a:cs typeface="Arial" charset="0"/>
        </a:defRPr>
      </a:lvl1pPr>
    </p:titleStyle>
    <p:bodyStyle>
      <a:lvl1pPr marL="344488" indent="-112713" algn="l" defTabSz="914400" rtl="0" eaLnBrk="1" latinLnBrk="0" hangingPunct="1">
        <a:lnSpc>
          <a:spcPct val="110000"/>
        </a:lnSpc>
        <a:spcBef>
          <a:spcPts val="600"/>
        </a:spcBef>
        <a:buClr>
          <a:schemeClr val="accent1"/>
        </a:buClr>
        <a:buFont typeface="Arial" charset="0"/>
        <a:buChar char="•"/>
        <a:tabLst/>
        <a:defRPr sz="13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577850" indent="-120650" algn="l" defTabSz="914400" rtl="0" eaLnBrk="1" latinLnBrk="0" hangingPunct="1">
        <a:lnSpc>
          <a:spcPct val="110000"/>
        </a:lnSpc>
        <a:spcBef>
          <a:spcPts val="500"/>
        </a:spcBef>
        <a:buClr>
          <a:schemeClr val="bg1">
            <a:lumMod val="75000"/>
          </a:schemeClr>
        </a:buClr>
        <a:buFont typeface=".AppleSystemUIFont" charset="-120"/>
        <a:buChar char="–"/>
        <a:tabLst/>
        <a:defRPr sz="12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803275" indent="-112713" algn="l" defTabSz="914400" rtl="0" eaLnBrk="1" latinLnBrk="0" hangingPunct="1">
        <a:lnSpc>
          <a:spcPct val="110000"/>
        </a:lnSpc>
        <a:spcBef>
          <a:spcPts val="500"/>
        </a:spcBef>
        <a:buClr>
          <a:schemeClr val="bg1">
            <a:lumMod val="75000"/>
          </a:schemeClr>
        </a:buClr>
        <a:buFont typeface=".AppleSystemUIFont" charset="-120"/>
        <a:buChar char="–"/>
        <a:tabLst/>
        <a:defRPr sz="12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028700" indent="-112713" algn="l" defTabSz="914400" rtl="0" eaLnBrk="1" latinLnBrk="0" hangingPunct="1">
        <a:lnSpc>
          <a:spcPct val="110000"/>
        </a:lnSpc>
        <a:spcBef>
          <a:spcPts val="500"/>
        </a:spcBef>
        <a:buClr>
          <a:schemeClr val="bg1">
            <a:lumMod val="75000"/>
          </a:schemeClr>
        </a:buClr>
        <a:buFont typeface=".AppleSystemUIFont" charset="-120"/>
        <a:buChar char="–"/>
        <a:tabLst/>
        <a:defRPr sz="11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1262063" indent="-112713" algn="l" defTabSz="914400" rtl="0" eaLnBrk="1" latinLnBrk="0" hangingPunct="1">
        <a:lnSpc>
          <a:spcPct val="110000"/>
        </a:lnSpc>
        <a:spcBef>
          <a:spcPts val="500"/>
        </a:spcBef>
        <a:buClr>
          <a:schemeClr val="bg1">
            <a:lumMod val="75000"/>
          </a:schemeClr>
        </a:buClr>
        <a:buFont typeface=".AppleSystemUIFont" charset="-120"/>
        <a:buChar char="–"/>
        <a:tabLst/>
        <a:defRPr sz="11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it-IT"/>
            </a:defPPr>
          </a:lstStyle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it-IT" sz="900" b="1" i="0" cap="all" spc="75" baseline="0">
                <a:solidFill>
                  <a:schemeClr val="accent2"/>
                </a:solidFill>
              </a:defRPr>
            </a:lvl1pPr>
          </a:lstStyle>
          <a:p>
            <a:pPr rtl="0"/>
            <a:r>
              <a:rPr lang="it-IT"/>
              <a:t>20xx</a:t>
            </a:r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it-IT" sz="900" b="1" i="0" cap="all" spc="75" baseline="0">
                <a:solidFill>
                  <a:schemeClr val="accent2"/>
                </a:solidFill>
              </a:defRPr>
            </a:lvl1pPr>
          </a:lstStyle>
          <a:p>
            <a:pPr rtl="0"/>
            <a:r>
              <a:rPr lang="it-IT"/>
              <a:t>Testo a piè di pagina di esempio</a:t>
            </a: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it-IT" sz="900" b="1" i="0" cap="all" spc="75" baseline="0">
                <a:solidFill>
                  <a:schemeClr val="accent2"/>
                </a:solidFill>
              </a:defRPr>
            </a:lvl1pPr>
          </a:lstStyle>
          <a:p>
            <a:pPr rtl="0"/>
            <a:fld id="{294A09A9-5501-47C1-A89A-A340965A2BE2}" type="slidenum">
              <a:rPr lang="it-IT" smtClean="0"/>
              <a:pPr rtl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32645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it-IT" sz="40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lang="it-IT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3960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05 Novembre 2024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522" y="849562"/>
            <a:ext cx="6105349" cy="1634416"/>
          </a:xfrm>
        </p:spPr>
        <p:txBody>
          <a:bodyPr>
            <a:normAutofit/>
          </a:bodyPr>
          <a:lstStyle/>
          <a:p>
            <a:r>
              <a:rPr lang="en-US" b="1" dirty="0"/>
              <a:t>STOP CALL WAIT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40528" y="1545010"/>
            <a:ext cx="6348412" cy="21272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6350" indent="-6350"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tabLst/>
              <a:defRPr sz="4000" b="0" kern="1200" cap="all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br>
              <a:rPr lang="en-GB" altLang="en-US" sz="3200" b="1" dirty="0"/>
            </a:br>
            <a:br>
              <a:rPr lang="en-GB" altLang="en-US" sz="2800" b="1" dirty="0"/>
            </a:br>
            <a:br>
              <a:rPr lang="en-GB" altLang="en-US" sz="2800" b="1" dirty="0"/>
            </a:br>
            <a:br>
              <a:rPr lang="en-GB" altLang="en-US" sz="2000" dirty="0"/>
            </a:br>
            <a:endParaRPr lang="en-GB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2692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  <a:endParaRPr lang="en-US" sz="700" b="0" i="0" spc="-10" baseline="0" dirty="0">
              <a:solidFill>
                <a:schemeClr val="tx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82563"/>
            <a:ext cx="8686800" cy="9144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Stop Call Wait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674429"/>
            <a:ext cx="8892480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" name="Titolo 2">
            <a:extLst>
              <a:ext uri="{FF2B5EF4-FFF2-40B4-BE49-F238E27FC236}">
                <a16:creationId xmlns:a16="http://schemas.microsoft.com/office/drawing/2014/main" id="{90A30AC8-8B91-8791-CE8A-F488F7579651}"/>
              </a:ext>
            </a:extLst>
          </p:cNvPr>
          <p:cNvSpPr txBox="1">
            <a:spLocks/>
          </p:cNvSpPr>
          <p:nvPr/>
        </p:nvSpPr>
        <p:spPr>
          <a:xfrm>
            <a:off x="1723941" y="1198008"/>
            <a:ext cx="7191459" cy="175996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defPPr>
              <a:defRPr lang="it-IT"/>
            </a:defPPr>
            <a:lvl1pPr marL="6350" indent="-6350"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tabLst/>
              <a:defRPr sz="2800" b="1" kern="1200" cap="none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it-IT"/>
              <a:t>E qualora non ci fermassimo?</a:t>
            </a:r>
            <a:endParaRPr lang="it-IT" dirty="0"/>
          </a:p>
        </p:txBody>
      </p:sp>
      <p:pic>
        <p:nvPicPr>
          <p:cNvPr id="4" name="L'incidente ">
            <a:hlinkClick r:id="" action="ppaction://media"/>
            <a:extLst>
              <a:ext uri="{FF2B5EF4-FFF2-40B4-BE49-F238E27FC236}">
                <a16:creationId xmlns:a16="http://schemas.microsoft.com/office/drawing/2014/main" id="{D8BA3645-4409-CEFB-1CD1-36D05C8DB30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23836" y="1847530"/>
            <a:ext cx="6504244" cy="365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47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AC4AD8-2396-B704-BC55-105E93435C6B}"/>
              </a:ext>
            </a:extLst>
          </p:cNvPr>
          <p:cNvSpPr txBox="1"/>
          <p:nvPr/>
        </p:nvSpPr>
        <p:spPr>
          <a:xfrm>
            <a:off x="0" y="5291051"/>
            <a:ext cx="9188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003399"/>
                </a:solidFill>
              </a:rPr>
              <a:t>GRAZIE</a:t>
            </a:r>
          </a:p>
        </p:txBody>
      </p:sp>
    </p:spTree>
    <p:extLst>
      <p:ext uri="{BB962C8B-B14F-4D97-AF65-F5344CB8AC3E}">
        <p14:creationId xmlns:p14="http://schemas.microsoft.com/office/powerpoint/2010/main" val="91165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1C4CCCCB-DC69-7C03-ADEC-C9013E46A5CE}"/>
              </a:ext>
            </a:extLst>
          </p:cNvPr>
          <p:cNvSpPr txBox="1"/>
          <p:nvPr/>
        </p:nvSpPr>
        <p:spPr>
          <a:xfrm>
            <a:off x="374868" y="2786617"/>
            <a:ext cx="7455922" cy="3234796"/>
          </a:xfrm>
          <a:prstGeom prst="rect">
            <a:avLst/>
          </a:prstGeom>
          <a:noFill/>
          <a:ln w="19050">
            <a:solidFill>
              <a:srgbClr val="6BAB1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endParaRPr lang="it-IT" sz="9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Footer Placeholder 16">
            <a:extLst>
              <a:ext uri="{FF2B5EF4-FFF2-40B4-BE49-F238E27FC236}">
                <a16:creationId xmlns:a16="http://schemas.microsoft.com/office/drawing/2014/main" id="{0668A8EF-1A10-573A-10C9-F28009375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0" tIns="34290" rIns="68580" bIns="34290" rtlCol="0" anchor="ctr"/>
          <a:lstStyle>
            <a:lvl1pPr algn="l">
              <a:defRPr lang="en-US" sz="525" b="0" i="0" u="none" strike="noStrike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85800">
              <a:defRPr/>
            </a:pPr>
            <a:r>
              <a:rPr lang="en-GB">
                <a:solidFill>
                  <a:srgbClr val="FFFFFF"/>
                </a:solidFill>
                <a:ea typeface="+mn-ea"/>
              </a:rPr>
              <a:t>©2023 Pentair. All Rights Reserved. Confidential property of Pentair. Do not reproduce or distribute without express permission of Pentair.</a:t>
            </a:r>
            <a:endParaRPr lang="en-GB" spc="-8">
              <a:solidFill>
                <a:srgbClr val="FFFFFF"/>
              </a:solidFill>
              <a:ea typeface="+mn-ea"/>
            </a:endParaRPr>
          </a:p>
        </p:txBody>
      </p:sp>
      <p:sp>
        <p:nvSpPr>
          <p:cNvPr id="28" name="Subtitle">
            <a:extLst>
              <a:ext uri="{FF2B5EF4-FFF2-40B4-BE49-F238E27FC236}">
                <a16:creationId xmlns:a16="http://schemas.microsoft.com/office/drawing/2014/main" id="{7A972205-7D71-FD67-52F2-79DC0B272E0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0031" y="499213"/>
            <a:ext cx="8158413" cy="257175"/>
          </a:xfrm>
        </p:spPr>
        <p:txBody>
          <a:bodyPr/>
          <a:lstStyle/>
          <a:p>
            <a:r>
              <a:rPr lang="en-GB" sz="1800" dirty="0"/>
              <a:t>Chi </a:t>
            </a:r>
            <a:r>
              <a:rPr lang="en-GB" sz="1800" dirty="0" err="1"/>
              <a:t>siamo</a:t>
            </a:r>
            <a:endParaRPr lang="en-GB" sz="1800" dirty="0"/>
          </a:p>
        </p:txBody>
      </p:sp>
      <p:sp>
        <p:nvSpPr>
          <p:cNvPr id="29" name="Title">
            <a:extLst>
              <a:ext uri="{FF2B5EF4-FFF2-40B4-BE49-F238E27FC236}">
                <a16:creationId xmlns:a16="http://schemas.microsoft.com/office/drawing/2014/main" id="{4C3DACF0-BEF9-3190-B3D7-8F1E53642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70" y="107863"/>
            <a:ext cx="8158718" cy="423827"/>
          </a:xfrm>
        </p:spPr>
        <p:txBody>
          <a:bodyPr/>
          <a:lstStyle/>
          <a:p>
            <a:r>
              <a:rPr lang="en-GB" b="1" dirty="0"/>
              <a:t>Pentair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99EFE100-97E9-FECB-83D3-0C429FA458CE}"/>
              </a:ext>
            </a:extLst>
          </p:cNvPr>
          <p:cNvSpPr txBox="1"/>
          <p:nvPr/>
        </p:nvSpPr>
        <p:spPr>
          <a:xfrm>
            <a:off x="0" y="947114"/>
            <a:ext cx="8908454" cy="1708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Pentair</a:t>
            </a: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 oltre quarant’anni si dedica alla progettazione e realizzazione di elettropompe per usi civili ed industriali nonché alla progettazione e realizzazione di sistemi per la filtrazione/depurazione delle acque.</a:t>
            </a:r>
          </a:p>
          <a:p>
            <a:pPr>
              <a:lnSpc>
                <a:spcPct val="150000"/>
              </a:lnSpc>
            </a:pP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Italia le sedi sono ubicate in Piemonte, In Lombardia ed in Toscana a Vicopisano in provincia di Pisa, dove ha sede il principale sito produttivo.</a:t>
            </a:r>
          </a:p>
          <a:p>
            <a:pPr>
              <a:lnSpc>
                <a:spcPct val="150000"/>
              </a:lnSpc>
            </a:pPr>
            <a:endParaRPr lang="it-IT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4" descr="IMG_5064">
            <a:extLst>
              <a:ext uri="{FF2B5EF4-FFF2-40B4-BE49-F238E27FC236}">
                <a16:creationId xmlns:a16="http://schemas.microsoft.com/office/drawing/2014/main" id="{F0F0899B-AB19-91C9-4921-93F0019F5D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25" b="12828"/>
          <a:stretch/>
        </p:blipFill>
        <p:spPr bwMode="auto">
          <a:xfrm>
            <a:off x="3227637" y="4356146"/>
            <a:ext cx="1747766" cy="113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Immagine 1">
            <a:extLst>
              <a:ext uri="{FF2B5EF4-FFF2-40B4-BE49-F238E27FC236}">
                <a16:creationId xmlns:a16="http://schemas.microsoft.com/office/drawing/2014/main" id="{D867B2DB-27C4-BF2A-910C-3D722428DA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93" b="16423"/>
          <a:stretch/>
        </p:blipFill>
        <p:spPr bwMode="auto">
          <a:xfrm>
            <a:off x="523554" y="4416133"/>
            <a:ext cx="1948210" cy="104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E4EF2CD-93DD-25DF-85F4-C0B3F41C403C}"/>
              </a:ext>
            </a:extLst>
          </p:cNvPr>
          <p:cNvSpPr txBox="1">
            <a:spLocks/>
          </p:cNvSpPr>
          <p:nvPr/>
        </p:nvSpPr>
        <p:spPr bwMode="gray">
          <a:xfrm>
            <a:off x="1132158" y="2786617"/>
            <a:ext cx="2340624" cy="29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ts val="238"/>
              </a:spcBef>
              <a:buSzPct val="90000"/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238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238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238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85800">
              <a:spcBef>
                <a:spcPct val="0"/>
              </a:spcBef>
              <a:buClr>
                <a:srgbClr val="4C4C4C"/>
              </a:buClr>
              <a:buNone/>
              <a:defRPr/>
            </a:pPr>
            <a:r>
              <a:rPr lang="en-US" altLang="en-US" sz="1200" b="1" dirty="0" err="1">
                <a:solidFill>
                  <a:srgbClr val="0C34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Lugnano</a:t>
            </a:r>
            <a:r>
              <a:rPr lang="en-US" altLang="en-US" sz="1200" b="1" dirty="0">
                <a:solidFill>
                  <a:srgbClr val="0C34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(PI)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8459FE0A-2CC7-4384-F3BA-E0E0F18C3B98}"/>
              </a:ext>
            </a:extLst>
          </p:cNvPr>
          <p:cNvSpPr txBox="1">
            <a:spLocks/>
          </p:cNvSpPr>
          <p:nvPr/>
        </p:nvSpPr>
        <p:spPr bwMode="gray">
          <a:xfrm>
            <a:off x="1067882" y="4146481"/>
            <a:ext cx="2340624" cy="29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ts val="238"/>
              </a:spcBef>
              <a:buSzPct val="90000"/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238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238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238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85800">
              <a:spcBef>
                <a:spcPct val="0"/>
              </a:spcBef>
              <a:buClr>
                <a:srgbClr val="4C4C4C"/>
              </a:buClr>
              <a:buNone/>
              <a:defRPr/>
            </a:pPr>
            <a:r>
              <a:rPr lang="en-US" altLang="en-US" sz="1200" b="1" dirty="0" err="1">
                <a:solidFill>
                  <a:srgbClr val="0C34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Romentino</a:t>
            </a:r>
            <a:r>
              <a:rPr lang="en-US" altLang="en-US" sz="1200" b="1" dirty="0">
                <a:solidFill>
                  <a:srgbClr val="0C34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(NO)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1188566E-691C-EDC5-F6E0-2D08C0182F54}"/>
              </a:ext>
            </a:extLst>
          </p:cNvPr>
          <p:cNvSpPr txBox="1">
            <a:spLocks/>
          </p:cNvSpPr>
          <p:nvPr/>
        </p:nvSpPr>
        <p:spPr bwMode="gray">
          <a:xfrm>
            <a:off x="3432533" y="4070151"/>
            <a:ext cx="2466854" cy="263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ts val="238"/>
              </a:spcBef>
              <a:buSzPct val="90000"/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238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238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238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85800">
              <a:spcBef>
                <a:spcPct val="0"/>
              </a:spcBef>
              <a:buClr>
                <a:srgbClr val="4C4C4C"/>
              </a:buClr>
              <a:buNone/>
              <a:defRPr/>
            </a:pPr>
            <a:r>
              <a:rPr lang="en-US" altLang="en-US" sz="1200" b="1" dirty="0" err="1">
                <a:solidFill>
                  <a:srgbClr val="0C34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Capriano</a:t>
            </a:r>
            <a:r>
              <a:rPr lang="en-US" altLang="en-US" sz="1200" b="1" dirty="0">
                <a:solidFill>
                  <a:srgbClr val="0C34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Colle (BS)</a:t>
            </a:r>
          </a:p>
        </p:txBody>
      </p:sp>
      <p:pic>
        <p:nvPicPr>
          <p:cNvPr id="36" name="Immagine 35">
            <a:extLst>
              <a:ext uri="{FF2B5EF4-FFF2-40B4-BE49-F238E27FC236}">
                <a16:creationId xmlns:a16="http://schemas.microsoft.com/office/drawing/2014/main" id="{93E69620-F1A2-71C2-ABA8-3577036B92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3320" y="2983602"/>
            <a:ext cx="1161694" cy="952023"/>
          </a:xfrm>
          <a:prstGeom prst="rect">
            <a:avLst/>
          </a:prstGeom>
        </p:spPr>
      </p:pic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5B63E369-2405-4AC8-C586-61461EF395FD}"/>
              </a:ext>
            </a:extLst>
          </p:cNvPr>
          <p:cNvSpPr txBox="1">
            <a:spLocks/>
          </p:cNvSpPr>
          <p:nvPr/>
        </p:nvSpPr>
        <p:spPr bwMode="gray">
          <a:xfrm>
            <a:off x="3930679" y="2773937"/>
            <a:ext cx="2340624" cy="29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spcBef>
                <a:spcPts val="238"/>
              </a:spcBef>
              <a:buSzPct val="90000"/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238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238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238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85800">
              <a:spcBef>
                <a:spcPct val="0"/>
              </a:spcBef>
              <a:buClr>
                <a:srgbClr val="4C4C4C"/>
              </a:buClr>
              <a:buNone/>
              <a:defRPr/>
            </a:pPr>
            <a:r>
              <a:rPr lang="en-US" altLang="en-US" sz="1200" b="1" dirty="0" err="1">
                <a:solidFill>
                  <a:srgbClr val="0C34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Fornacette</a:t>
            </a:r>
            <a:r>
              <a:rPr lang="en-US" altLang="en-US" sz="1200" b="1" dirty="0">
                <a:solidFill>
                  <a:srgbClr val="0C34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(PI)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4DF2485F-A870-48A9-223C-FCD0C5E65D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188" y="3001778"/>
            <a:ext cx="2651162" cy="943616"/>
          </a:xfrm>
          <a:prstGeom prst="rect">
            <a:avLst/>
          </a:prstGeom>
        </p:spPr>
      </p:pic>
      <p:pic>
        <p:nvPicPr>
          <p:cNvPr id="1028" name="Picture 4" descr="UNI EN ISO 14001 | Tyman International">
            <a:extLst>
              <a:ext uri="{FF2B5EF4-FFF2-40B4-BE49-F238E27FC236}">
                <a16:creationId xmlns:a16="http://schemas.microsoft.com/office/drawing/2014/main" id="{8C847641-3411-5C76-D3F6-51CF3B422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619" y="5432416"/>
            <a:ext cx="766634" cy="52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1440255F-A82E-65CD-11A4-D0EA425373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1253" y="5448693"/>
            <a:ext cx="493622" cy="493622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1481434-8D59-98B6-567C-EFFE64C7B7A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0322" t="14492" r="8538" b="15561"/>
          <a:stretch/>
        </p:blipFill>
        <p:spPr>
          <a:xfrm>
            <a:off x="5400339" y="5400702"/>
            <a:ext cx="661873" cy="57057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B9699F0-1D75-3521-88E5-6BB43092D7A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55552" y="3379969"/>
            <a:ext cx="2480941" cy="176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7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  <a:endParaRPr lang="en-US" sz="700" b="0" i="0" spc="-10" baseline="0" dirty="0">
              <a:solidFill>
                <a:schemeClr val="tx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82563"/>
            <a:ext cx="8686800" cy="595104"/>
          </a:xfrm>
        </p:spPr>
        <p:txBody>
          <a:bodyPr/>
          <a:lstStyle/>
          <a:p>
            <a:pPr>
              <a:lnSpc>
                <a:spcPts val="2400"/>
              </a:lnSpc>
            </a:pPr>
            <a:r>
              <a:rPr lang="en-GB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Visione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obiettivo</a:t>
            </a:r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157" y="1096963"/>
            <a:ext cx="2300566" cy="1723805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433156" y="3222283"/>
            <a:ext cx="8204974" cy="1723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it-IT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Pentair Italia sviluppato per le proprie sedi il progetto </a:t>
            </a:r>
            <a:r>
              <a:rPr lang="it-IT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stop call </a:t>
            </a:r>
            <a:r>
              <a:rPr lang="it-IT" b="1" dirty="0" err="1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wait</a:t>
            </a:r>
            <a:r>
              <a:rPr lang="it-IT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per sensibilizzare sin dal primo giorno di </a:t>
            </a:r>
            <a:r>
              <a:rPr lang="it-IT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impiego tutti i dipendenti a farsi parte attiva </a:t>
            </a:r>
            <a:r>
              <a:rPr lang="it-IT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nel garantire la propria sicurezza sul luogo di lavoro</a:t>
            </a:r>
          </a:p>
          <a:p>
            <a:pPr>
              <a:lnSpc>
                <a:spcPct val="120000"/>
              </a:lnSpc>
            </a:pPr>
            <a:endParaRPr lang="it-IT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</a:pPr>
            <a:r>
              <a:rPr lang="it-IT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Tutti sono coinvolti </a:t>
            </a:r>
            <a:r>
              <a:rPr lang="it-IT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in questo processo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986" y="5068241"/>
            <a:ext cx="2239778" cy="11198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53A91C-48C8-757A-0703-943E1B6579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8280" y="1097235"/>
            <a:ext cx="2277525" cy="17235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758C4D-BE71-DC71-BCAD-369AF7F05F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362" y="1097235"/>
            <a:ext cx="2731684" cy="169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52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  <a:endParaRPr lang="en-US" sz="700" b="0" i="0" spc="-10" baseline="0" dirty="0">
              <a:solidFill>
                <a:schemeClr val="tx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82563"/>
            <a:ext cx="8686800" cy="9144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Stop Call Wait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553911-5E21-BBFD-7846-7857C05AB53E}"/>
              </a:ext>
            </a:extLst>
          </p:cNvPr>
          <p:cNvSpPr txBox="1"/>
          <p:nvPr/>
        </p:nvSpPr>
        <p:spPr>
          <a:xfrm>
            <a:off x="228600" y="99158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>
                <a:solidFill>
                  <a:srgbClr val="002060"/>
                </a:solidFill>
              </a:rPr>
              <a:t>Stop Call Wait ( Fermati  Chiama </a:t>
            </a:r>
            <a:r>
              <a:rPr lang="it-IT" dirty="0">
                <a:solidFill>
                  <a:srgbClr val="002060"/>
                </a:solidFill>
              </a:rPr>
              <a:t> </a:t>
            </a:r>
            <a:r>
              <a:rPr lang="it-IT" sz="1800" dirty="0">
                <a:solidFill>
                  <a:srgbClr val="002060"/>
                </a:solidFill>
              </a:rPr>
              <a:t>Aspetta)</a:t>
            </a:r>
            <a:endParaRPr lang="it-IT" dirty="0">
              <a:solidFill>
                <a:srgbClr val="002060"/>
              </a:solidFill>
            </a:endParaRPr>
          </a:p>
        </p:txBody>
      </p:sp>
      <p:pic>
        <p:nvPicPr>
          <p:cNvPr id="4" name="Picture 3" descr="A person in a hard hat holding a radio&#10;&#10;Description automatically generated">
            <a:extLst>
              <a:ext uri="{FF2B5EF4-FFF2-40B4-BE49-F238E27FC236}">
                <a16:creationId xmlns:a16="http://schemas.microsoft.com/office/drawing/2014/main" id="{97D43437-4833-B190-3087-2B62AB46A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4049" y="1520066"/>
            <a:ext cx="1565510" cy="2376610"/>
          </a:xfrm>
          <a:prstGeom prst="rect">
            <a:avLst/>
          </a:prstGeom>
        </p:spPr>
      </p:pic>
      <p:pic>
        <p:nvPicPr>
          <p:cNvPr id="5" name="Picture 4" descr="A person in a safety vest and hat loading boxes&#10;&#10;Description automatically generated">
            <a:extLst>
              <a:ext uri="{FF2B5EF4-FFF2-40B4-BE49-F238E27FC236}">
                <a16:creationId xmlns:a16="http://schemas.microsoft.com/office/drawing/2014/main" id="{16418A2D-F9C6-EDED-0334-013B8F485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952" y="1531517"/>
            <a:ext cx="1609117" cy="2376610"/>
          </a:xfrm>
          <a:prstGeom prst="rect">
            <a:avLst/>
          </a:prstGeom>
        </p:spPr>
      </p:pic>
      <p:pic>
        <p:nvPicPr>
          <p:cNvPr id="7" name="Picture 6" descr="A person and a child smiling&#10;&#10;Description automatically generated">
            <a:extLst>
              <a:ext uri="{FF2B5EF4-FFF2-40B4-BE49-F238E27FC236}">
                <a16:creationId xmlns:a16="http://schemas.microsoft.com/office/drawing/2014/main" id="{57346DD1-01B9-87E4-1CF1-E1CC4C314D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862" y="1520066"/>
            <a:ext cx="1590757" cy="23766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3461990-7636-8C2B-5B89-70B069133584}"/>
              </a:ext>
            </a:extLst>
          </p:cNvPr>
          <p:cNvSpPr txBox="1"/>
          <p:nvPr/>
        </p:nvSpPr>
        <p:spPr>
          <a:xfrm>
            <a:off x="672008" y="4055826"/>
            <a:ext cx="7354389" cy="1893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>
              <a:lnSpc>
                <a:spcPct val="150000"/>
              </a:lnSpc>
            </a:pPr>
            <a:r>
              <a:rPr lang="it-IT" sz="1600" b="1" dirty="0">
                <a:solidFill>
                  <a:srgbClr val="002060"/>
                </a:solidFill>
                <a:latin typeface="Arial" charset="0"/>
                <a:cs typeface="Arial" charset="0"/>
              </a:rPr>
              <a:t>Stop, call </a:t>
            </a:r>
            <a:r>
              <a:rPr lang="it-IT" sz="1600" dirty="0">
                <a:solidFill>
                  <a:srgbClr val="002060"/>
                </a:solidFill>
                <a:latin typeface="Arial" charset="0"/>
                <a:cs typeface="Arial" charset="0"/>
              </a:rPr>
              <a:t>e</a:t>
            </a:r>
            <a:r>
              <a:rPr lang="it-IT" sz="1600" b="1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it-IT" sz="1600" b="1" dirty="0" err="1">
                <a:solidFill>
                  <a:srgbClr val="002060"/>
                </a:solidFill>
                <a:latin typeface="Arial" charset="0"/>
                <a:cs typeface="Arial" charset="0"/>
              </a:rPr>
              <a:t>wait</a:t>
            </a:r>
            <a:r>
              <a:rPr lang="it-IT" sz="1600" b="1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it-IT" sz="1600" dirty="0">
                <a:solidFill>
                  <a:srgbClr val="002060"/>
                </a:solidFill>
                <a:latin typeface="Arial" charset="0"/>
                <a:cs typeface="Arial" charset="0"/>
              </a:rPr>
              <a:t>sono tre parole inglesi che racchiudono una filosofia di approccio che integra principi normativi contenuti all’interno del </a:t>
            </a:r>
            <a:r>
              <a:rPr lang="it-IT" sz="1600" dirty="0" err="1">
                <a:solidFill>
                  <a:srgbClr val="002060"/>
                </a:solidFill>
                <a:latin typeface="Arial" charset="0"/>
                <a:cs typeface="Arial" charset="0"/>
              </a:rPr>
              <a:t>D.Lgs</a:t>
            </a:r>
            <a:r>
              <a:rPr lang="it-IT" sz="1600" dirty="0">
                <a:solidFill>
                  <a:srgbClr val="002060"/>
                </a:solidFill>
                <a:latin typeface="Arial" charset="0"/>
                <a:cs typeface="Arial" charset="0"/>
              </a:rPr>
              <a:t> 81/08 in termini di </a:t>
            </a:r>
            <a:r>
              <a:rPr lang="it-IT" sz="1600" b="1" dirty="0">
                <a:solidFill>
                  <a:srgbClr val="002060"/>
                </a:solidFill>
                <a:latin typeface="Arial" charset="0"/>
                <a:cs typeface="Arial" charset="0"/>
              </a:rPr>
              <a:t>responsabilità dei lavoratori, dei preposti e dei dirigenti di farsi parte attiva </a:t>
            </a:r>
            <a:r>
              <a:rPr lang="it-IT" sz="1600" dirty="0">
                <a:solidFill>
                  <a:srgbClr val="002060"/>
                </a:solidFill>
                <a:latin typeface="Arial" charset="0"/>
                <a:cs typeface="Arial" charset="0"/>
              </a:rPr>
              <a:t>nell’identificare potenziali situazioni di pericolo che comportino lo </a:t>
            </a:r>
            <a:r>
              <a:rPr lang="it-IT" sz="1600" b="1" dirty="0">
                <a:solidFill>
                  <a:srgbClr val="002060"/>
                </a:solidFill>
                <a:latin typeface="Arial" charset="0"/>
                <a:cs typeface="Arial" charset="0"/>
              </a:rPr>
              <a:t>stop delle attività </a:t>
            </a:r>
            <a:r>
              <a:rPr lang="it-IT" sz="1600" dirty="0">
                <a:solidFill>
                  <a:srgbClr val="002060"/>
                </a:solidFill>
                <a:latin typeface="Arial" charset="0"/>
                <a:cs typeface="Arial" charset="0"/>
              </a:rPr>
              <a:t>in attesa della definizione delle corrette modalità di azione.</a:t>
            </a:r>
          </a:p>
        </p:txBody>
      </p:sp>
    </p:spTree>
    <p:extLst>
      <p:ext uri="{BB962C8B-B14F-4D97-AF65-F5344CB8AC3E}">
        <p14:creationId xmlns:p14="http://schemas.microsoft.com/office/powerpoint/2010/main" val="393504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  <a:endParaRPr lang="en-US" sz="700" b="0" i="0" spc="-10" baseline="0" dirty="0">
              <a:solidFill>
                <a:schemeClr val="tx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82563"/>
            <a:ext cx="8686800" cy="9144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Stop Call Wait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674429"/>
            <a:ext cx="8892480" cy="4240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lvl="0">
              <a:lnSpc>
                <a:spcPct val="107000"/>
              </a:lnSpc>
            </a:pP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Procedura di </a:t>
            </a:r>
            <a:r>
              <a:rPr lang="it-IT" sz="1400" b="1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stop work authority </a:t>
            </a: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quale strumento efficace di gruppo per la responsabilizzazione individuale nel tutelare se stessi e gli altri.</a:t>
            </a:r>
          </a:p>
          <a:p>
            <a:pPr lvl="0">
              <a:lnSpc>
                <a:spcPct val="107000"/>
              </a:lnSpc>
            </a:pPr>
            <a:endParaRPr lang="it-IT" sz="1400" kern="1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Incertezze procedurali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Guasti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Situazioni di pericolo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Strumento di prevenzione</a:t>
            </a:r>
          </a:p>
          <a:p>
            <a:pPr marL="457200">
              <a:lnSpc>
                <a:spcPct val="107000"/>
              </a:lnSpc>
            </a:pP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marL="457200">
              <a:lnSpc>
                <a:spcPct val="107000"/>
              </a:lnSpc>
            </a:pP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Procedura inserita all’interno della procedura a sistema ISO 45001:2018 per la gestione degli eventi </a:t>
            </a:r>
            <a:r>
              <a:rPr lang="it-IT" sz="1400" i="1" kern="1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Near</a:t>
            </a:r>
            <a:r>
              <a:rPr lang="it-IT" sz="1400" i="1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Miss</a:t>
            </a: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non conformità, incidenti.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Strumento per la realizzazione dello “</a:t>
            </a:r>
            <a:r>
              <a:rPr lang="it-IT" sz="1400" kern="1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Psychological</a:t>
            </a: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1400" kern="1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safety</a:t>
            </a:r>
            <a:r>
              <a:rPr lang="it-IT" sz="14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 campo”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it-IT" sz="1400" b="1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dipendenti hanno l’autorità di fermarsi ogni qualvolta abbiano il dubbio che la situazione possa mettere a repentaglio la propria incolumità</a:t>
            </a:r>
          </a:p>
        </p:txBody>
      </p:sp>
    </p:spTree>
    <p:extLst>
      <p:ext uri="{BB962C8B-B14F-4D97-AF65-F5344CB8AC3E}">
        <p14:creationId xmlns:p14="http://schemas.microsoft.com/office/powerpoint/2010/main" val="98375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82563"/>
            <a:ext cx="8686800" cy="9144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Stop Call Wait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674429"/>
            <a:ext cx="8892480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2" name="Picture 1" descr="A person in a hard hat holding a radio&#10;&#10;Description automatically generated">
            <a:extLst>
              <a:ext uri="{FF2B5EF4-FFF2-40B4-BE49-F238E27FC236}">
                <a16:creationId xmlns:a16="http://schemas.microsoft.com/office/drawing/2014/main" id="{D2AA70E9-4633-31B4-8A38-6BA4651AA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2486" y="710675"/>
            <a:ext cx="668819" cy="1015338"/>
          </a:xfrm>
          <a:prstGeom prst="rect">
            <a:avLst/>
          </a:prstGeom>
        </p:spPr>
      </p:pic>
      <p:pic>
        <p:nvPicPr>
          <p:cNvPr id="4" name="Picture 3" descr="A person in a safety vest and hat loading boxes&#10;&#10;Description automatically generated">
            <a:extLst>
              <a:ext uri="{FF2B5EF4-FFF2-40B4-BE49-F238E27FC236}">
                <a16:creationId xmlns:a16="http://schemas.microsoft.com/office/drawing/2014/main" id="{602C3F16-985B-246D-1043-0B7328E1D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6290" y="710675"/>
            <a:ext cx="668819" cy="987822"/>
          </a:xfrm>
          <a:prstGeom prst="rect">
            <a:avLst/>
          </a:prstGeom>
        </p:spPr>
      </p:pic>
      <p:pic>
        <p:nvPicPr>
          <p:cNvPr id="7" name="Picture 6" descr="A person and a child smiling&#10;&#10;Description automatically generated">
            <a:extLst>
              <a:ext uri="{FF2B5EF4-FFF2-40B4-BE49-F238E27FC236}">
                <a16:creationId xmlns:a16="http://schemas.microsoft.com/office/drawing/2014/main" id="{7161B7A8-9996-1910-3D4D-BFC6BD2AEC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063" y="710675"/>
            <a:ext cx="665438" cy="994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F6325B-703C-95E5-C6AB-603FBB1DA05D}"/>
              </a:ext>
            </a:extLst>
          </p:cNvPr>
          <p:cNvSpPr txBox="1"/>
          <p:nvPr/>
        </p:nvSpPr>
        <p:spPr>
          <a:xfrm>
            <a:off x="415140" y="1698497"/>
            <a:ext cx="8272329" cy="4253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>
              <a:lnSpc>
                <a:spcPct val="150000"/>
              </a:lnSpc>
            </a:pP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Seppure basata su doveri esplicitati per lavoratori e preposti all’interno del </a:t>
            </a:r>
            <a:r>
              <a:rPr lang="it-IT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D.Lgs</a:t>
            </a: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81/08 all’interno degli ambienti di lavoro </a:t>
            </a:r>
            <a:r>
              <a:rPr lang="it-IT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Pentair</a:t>
            </a: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lo Stop Call </a:t>
            </a:r>
            <a:r>
              <a:rPr lang="it-IT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Wait</a:t>
            </a: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rappresenta il </a:t>
            </a:r>
            <a:r>
              <a:rPr lang="it-IT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momento di sinergia</a:t>
            </a: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 l’impegno del lavoratore di operare in sicurezza, dei preposti di essere informati circa situazioni di pericolo e quello di essere </a:t>
            </a:r>
            <a:r>
              <a:rPr lang="it-IT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tutti consapevoli</a:t>
            </a: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della necessità che </a:t>
            </a:r>
            <a:r>
              <a:rPr lang="it-IT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nessuna attività possa essere svolta qualora ci siano dubbi circa possibili effetti su salute e sicurezza</a:t>
            </a: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 defTabSz="685800">
              <a:lnSpc>
                <a:spcPct val="150000"/>
              </a:lnSpc>
            </a:pPr>
            <a:endParaRPr lang="it-IT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85800">
              <a:lnSpc>
                <a:spcPct val="150000"/>
              </a:lnSpc>
            </a:pP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 strumento richiede lavoro di </a:t>
            </a:r>
            <a:r>
              <a:rPr lang="it-IT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squadra</a:t>
            </a: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consapevolezza del management circa la necessità di arrestare le lavorazioni qualora vi fossero incertezze riguardo potenziali pericoli.</a:t>
            </a:r>
          </a:p>
          <a:p>
            <a:pPr algn="just" defTabSz="685800">
              <a:lnSpc>
                <a:spcPct val="150000"/>
              </a:lnSpc>
            </a:pPr>
            <a:endParaRPr lang="it-IT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85800">
              <a:lnSpc>
                <a:spcPct val="150000"/>
              </a:lnSpc>
            </a:pP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due elementi chiave nella filosofia aziendale sono </a:t>
            </a:r>
            <a:r>
              <a:rPr lang="it-IT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Safety</a:t>
            </a: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 salute e sicurezza) e People ( Persone) prima ancora di qualità, tempi di consegna e costi.</a:t>
            </a:r>
          </a:p>
          <a:p>
            <a:pPr algn="just" defTabSz="685800">
              <a:lnSpc>
                <a:spcPct val="150000"/>
              </a:lnSpc>
            </a:pP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Tali elementi trovano nello Stop Call </a:t>
            </a:r>
            <a:r>
              <a:rPr lang="it-IT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Wait</a:t>
            </a: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massima espressione mettendo in evidenza l’importanza di lavorare in sicurezza e allo stesso tempo dare autorevolezza al personale (importanza al </a:t>
            </a:r>
            <a:r>
              <a:rPr lang="it-IT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</a:t>
            </a:r>
            <a:r>
              <a:rPr lang="it-IT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04631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  <a:endParaRPr lang="en-US" sz="700" b="0" i="0" spc="-10" baseline="0" dirty="0">
              <a:solidFill>
                <a:schemeClr val="tx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82563"/>
            <a:ext cx="8686800" cy="9144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Stop Call Wait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674429"/>
            <a:ext cx="8892480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64EC30-906D-0553-C1EF-D41B78430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71" y="859313"/>
            <a:ext cx="8504657" cy="513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5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  <a:endParaRPr lang="en-US" sz="700" b="0" i="0" spc="-10" baseline="0" dirty="0">
              <a:solidFill>
                <a:schemeClr val="tx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82563"/>
            <a:ext cx="8686800" cy="9144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Stop Call Wait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8D67F4-64E9-27BE-AB79-9F4F1F19D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956" y="1946246"/>
            <a:ext cx="6415753" cy="3690667"/>
          </a:xfrm>
          <a:prstGeom prst="rect">
            <a:avLst/>
          </a:prstGeom>
        </p:spPr>
      </p:pic>
      <p:sp>
        <p:nvSpPr>
          <p:cNvPr id="4" name="CasellaDiTesto 14">
            <a:extLst>
              <a:ext uri="{FF2B5EF4-FFF2-40B4-BE49-F238E27FC236}">
                <a16:creationId xmlns:a16="http://schemas.microsoft.com/office/drawing/2014/main" id="{A9E0C37B-2F14-F52A-4C82-7E0A8455E642}"/>
              </a:ext>
            </a:extLst>
          </p:cNvPr>
          <p:cNvSpPr txBox="1"/>
          <p:nvPr/>
        </p:nvSpPr>
        <p:spPr>
          <a:xfrm>
            <a:off x="548070" y="904748"/>
            <a:ext cx="8204974" cy="726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t-IT" b="1" dirty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Quotidianamente lo staff dello stabilimento analizza e discute</a:t>
            </a:r>
          </a:p>
          <a:p>
            <a:pPr algn="ctr">
              <a:lnSpc>
                <a:spcPct val="120000"/>
              </a:lnSpc>
            </a:pPr>
            <a:r>
              <a:rPr lang="it-IT" b="1" dirty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 le diverse situazioni di stop</a:t>
            </a:r>
          </a:p>
        </p:txBody>
      </p:sp>
    </p:spTree>
    <p:extLst>
      <p:ext uri="{BB962C8B-B14F-4D97-AF65-F5344CB8AC3E}">
        <p14:creationId xmlns:p14="http://schemas.microsoft.com/office/powerpoint/2010/main" val="319331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©2018 Pentair  </a:t>
            </a:r>
            <a:r>
              <a:rPr lang="en-US" sz="700" spc="-1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|</a:t>
            </a:r>
            <a:r>
              <a:rPr lang="en-US" sz="700" b="0" i="0" spc="-1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rPr>
              <a:t>  Confidential property of Pentair. Do not reproduce without express permission of Pentair.</a:t>
            </a:r>
            <a:endParaRPr lang="en-US" sz="700" b="0" i="0" spc="-10" baseline="0" dirty="0">
              <a:solidFill>
                <a:schemeClr val="tx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82563"/>
            <a:ext cx="8686800" cy="9144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Stop Call Wait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674429"/>
            <a:ext cx="8892480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BFF29E-8EE2-404E-3125-11EECBB9A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6" y="738231"/>
            <a:ext cx="4508630" cy="31036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B39093-6695-0785-D35F-761A67D12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774" y="3126623"/>
            <a:ext cx="4628626" cy="315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14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ntair Colors 1">
      <a:dk1>
        <a:srgbClr val="2C3C48"/>
      </a:dk1>
      <a:lt1>
        <a:srgbClr val="FFFFFF"/>
      </a:lt1>
      <a:dk2>
        <a:srgbClr val="58595B"/>
      </a:dk2>
      <a:lt2>
        <a:srgbClr val="E7E6E6"/>
      </a:lt2>
      <a:accent1>
        <a:srgbClr val="0C3471"/>
      </a:accent1>
      <a:accent2>
        <a:srgbClr val="64A70B"/>
      </a:accent2>
      <a:accent3>
        <a:srgbClr val="008ABC"/>
      </a:accent3>
      <a:accent4>
        <a:srgbClr val="D29F13"/>
      </a:accent4>
      <a:accent5>
        <a:srgbClr val="CFDE00"/>
      </a:accent5>
      <a:accent6>
        <a:srgbClr val="D2CE9E"/>
      </a:accent6>
      <a:hlink>
        <a:srgbClr val="008ABC"/>
      </a:hlink>
      <a:folHlink>
        <a:srgbClr val="0073AA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20000"/>
          </a:lnSpc>
          <a:defRPr sz="1200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radientVTI">
  <a:themeElements>
    <a:clrScheme name="Gradient">
      <a:dk1>
        <a:sysClr val="windowText" lastClr="000000"/>
      </a:dk1>
      <a:lt1>
        <a:sysClr val="window" lastClr="FFFFFF"/>
      </a:lt1>
      <a:dk2>
        <a:srgbClr val="10013F"/>
      </a:dk2>
      <a:lt2>
        <a:srgbClr val="F2F0FF"/>
      </a:lt2>
      <a:accent1>
        <a:srgbClr val="814DFF"/>
      </a:accent1>
      <a:accent2>
        <a:srgbClr val="243FFF"/>
      </a:accent2>
      <a:accent3>
        <a:srgbClr val="FF83B6"/>
      </a:accent3>
      <a:accent4>
        <a:srgbClr val="FF9022"/>
      </a:accent4>
      <a:accent5>
        <a:srgbClr val="FF1F85"/>
      </a:accent5>
      <a:accent6>
        <a:srgbClr val="1A98FF"/>
      </a:accent6>
      <a:hlink>
        <a:srgbClr val="0563C1"/>
      </a:hlink>
      <a:folHlink>
        <a:srgbClr val="954F72"/>
      </a:folHlink>
    </a:clrScheme>
    <a:fontScheme name="Univers">
      <a:majorFont>
        <a:latin typeface="Univers"/>
        <a:ea typeface=""/>
        <a:cs typeface=""/>
      </a:majorFont>
      <a:minorFont>
        <a:latin typeface="Univer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5236003_TF89166914_Win32" id="{2F61CDFB-EE8E-4390-8D71-9BD8A92739AF}" vid="{0E7438C6-44AC-43D1-9C2A-024CE0A99F0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1136</TotalTime>
  <Words>654</Words>
  <Application>Microsoft Office PowerPoint</Application>
  <PresentationFormat>Presentazione su schermo (4:3)</PresentationFormat>
  <Paragraphs>77</Paragraphs>
  <Slides>11</Slides>
  <Notes>1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11</vt:i4>
      </vt:variant>
    </vt:vector>
  </HeadingPairs>
  <TitlesOfParts>
    <vt:vector size="19" baseType="lpstr">
      <vt:lpstr>.AppleSystemUIFont</vt:lpstr>
      <vt:lpstr>Arial</vt:lpstr>
      <vt:lpstr>Arial Narrow</vt:lpstr>
      <vt:lpstr>Calibri</vt:lpstr>
      <vt:lpstr>Symbol</vt:lpstr>
      <vt:lpstr>Univers</vt:lpstr>
      <vt:lpstr>Office Theme</vt:lpstr>
      <vt:lpstr>GradientVTI</vt:lpstr>
      <vt:lpstr>STOP CALL WAIT</vt:lpstr>
      <vt:lpstr>Pentair</vt:lpstr>
      <vt:lpstr>Visione obiettivo</vt:lpstr>
      <vt:lpstr>Stop Call Wait</vt:lpstr>
      <vt:lpstr>Stop Call Wait</vt:lpstr>
      <vt:lpstr>Stop Call Wait</vt:lpstr>
      <vt:lpstr>Stop Call Wait</vt:lpstr>
      <vt:lpstr>Stop Call Wait</vt:lpstr>
      <vt:lpstr>Stop Call Wait</vt:lpstr>
      <vt:lpstr>Stop Call Wait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Niederberger</dc:creator>
  <cp:lastModifiedBy>Rafanelli, Elena</cp:lastModifiedBy>
  <cp:revision>160</cp:revision>
  <cp:lastPrinted>2019-04-11T06:06:36Z</cp:lastPrinted>
  <dcterms:created xsi:type="dcterms:W3CDTF">2018-03-08T18:25:34Z</dcterms:created>
  <dcterms:modified xsi:type="dcterms:W3CDTF">2024-10-22T12:16:19Z</dcterms:modified>
</cp:coreProperties>
</file>