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49" r:id="rId5"/>
  </p:sldMasterIdLst>
  <p:notesMasterIdLst>
    <p:notesMasterId r:id="rId18"/>
  </p:notesMasterIdLst>
  <p:handoutMasterIdLst>
    <p:handoutMasterId r:id="rId19"/>
  </p:handoutMasterIdLst>
  <p:sldIdLst>
    <p:sldId id="2591" r:id="rId6"/>
    <p:sldId id="2606" r:id="rId7"/>
    <p:sldId id="2642" r:id="rId8"/>
    <p:sldId id="2643" r:id="rId9"/>
    <p:sldId id="2644" r:id="rId10"/>
    <p:sldId id="2645" r:id="rId11"/>
    <p:sldId id="2646" r:id="rId12"/>
    <p:sldId id="2647" r:id="rId13"/>
    <p:sldId id="2648" r:id="rId14"/>
    <p:sldId id="2651" r:id="rId15"/>
    <p:sldId id="2635" r:id="rId16"/>
    <p:sldId id="2636" r:id="rId17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Tommaso" initials="T" lastIdx="3" clrIdx="6">
    <p:extLst>
      <p:ext uri="{19B8F6BF-5375-455C-9EA6-DF929625EA0E}">
        <p15:presenceInfo xmlns:p15="http://schemas.microsoft.com/office/powerpoint/2012/main" userId="Tommaso" providerId="None"/>
      </p:ext>
    </p:extLst>
  </p:cmAuthor>
  <p:cmAuthor id="3" name="Autore" initials="A" lastIdx="0" clrIdx="2"/>
  <p:cmAuthor id="4" name="Tommaso Banfi" initials="TB" lastIdx="1" clrIdx="3">
    <p:extLst>
      <p:ext uri="{19B8F6BF-5375-455C-9EA6-DF929625EA0E}">
        <p15:presenceInfo xmlns:p15="http://schemas.microsoft.com/office/powerpoint/2012/main" userId="S::tommaso.banfi@yk-robotics.com::b61227d2-8ca4-4d57-abb8-77562c5c5e16" providerId="AD"/>
      </p:ext>
    </p:extLst>
  </p:cmAuthor>
  <p:cmAuthor id="5" name="Joan" initials="J" lastIdx="16" clrIdx="4">
    <p:extLst>
      <p:ext uri="{19B8F6BF-5375-455C-9EA6-DF929625EA0E}">
        <p15:presenceInfo xmlns:p15="http://schemas.microsoft.com/office/powerpoint/2012/main" userId="S::joan.ortega.alcaide@yk-robotics.com::82b8291f-6e45-4a9f-95f1-b276c3d5ddca" providerId="AD"/>
      </p:ext>
    </p:extLst>
  </p:cmAuthor>
  <p:cmAuthor id="6" name="simone.sottocasa@icloud.com" initials="si" lastIdx="7" clrIdx="5">
    <p:extLst>
      <p:ext uri="{19B8F6BF-5375-455C-9EA6-DF929625EA0E}">
        <p15:presenceInfo xmlns:p15="http://schemas.microsoft.com/office/powerpoint/2012/main" userId="S::urn:spo:guest#simone.sottocasa@icloud.com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3153"/>
    <a:srgbClr val="0B606E"/>
    <a:srgbClr val="F36F26"/>
    <a:srgbClr val="D6DBD7"/>
    <a:srgbClr val="E3763A"/>
    <a:srgbClr val="3A3A3B"/>
    <a:srgbClr val="C0C0C0"/>
    <a:srgbClr val="676766"/>
    <a:srgbClr val="3B7579"/>
    <a:srgbClr val="5DAA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05C3DC-2833-47E3-8897-F62BD5EA139E}" v="2624" dt="2021-10-14T14:06:55.566"/>
    <p1510:client id="{DD2DACBC-6E96-4E2C-8CD3-D2986C6CE762}" v="3543" dt="2021-10-15T08:29:04.591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9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600" err="1">
                <a:solidFill>
                  <a:schemeClr val="bg1"/>
                </a:solidFill>
              </a:rPr>
              <a:t>Costi</a:t>
            </a:r>
            <a:r>
              <a:rPr lang="en-US" sz="2600">
                <a:solidFill>
                  <a:schemeClr val="bg1"/>
                </a:solidFill>
              </a:rPr>
              <a:t> Isola </a:t>
            </a:r>
            <a:r>
              <a:rPr lang="en-US" sz="2600" err="1">
                <a:solidFill>
                  <a:schemeClr val="bg1"/>
                </a:solidFill>
              </a:rPr>
              <a:t>Robotica</a:t>
            </a:r>
            <a:endParaRPr lang="en-US" sz="260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Costi Cella Robotica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5B-4C98-8EF9-71469E13ED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5B-4C98-8EF9-71469E13ED6C}"/>
              </c:ext>
            </c:extLst>
          </c:dPt>
          <c:cat>
            <c:strRef>
              <c:f>Sheet1!$A$2:$A$3</c:f>
              <c:strCache>
                <c:ptCount val="2"/>
                <c:pt idx="0">
                  <c:v>Hardware</c:v>
                </c:pt>
                <c:pt idx="1">
                  <c:v>Integrazione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5B-4C98-8EF9-71469E13ED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58FE714-C171-406A-9762-7BAC0F1CCBC1}" type="datetime1">
              <a:rPr lang="it-IT" smtClean="0"/>
              <a:t>17/10/2021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8A28B-0568-4092-BB1A-13C9B073E3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D0C9206-C32E-4C5C-BA8F-2C647A5B85F9}" type="datetime1">
              <a:rPr lang="it-IT" noProof="0" smtClean="0"/>
              <a:t>17/10/2021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CFA0038-7055-434C-B6C4-B8C69565C600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CFA0038-7055-434C-B6C4-B8C69565C600}" type="slidenum">
              <a:rPr lang="it-IT" noProof="0" smtClean="0"/>
              <a:t>1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6322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diapositiva con immag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egnaposto immagine 11">
            <a:extLst>
              <a:ext uri="{FF2B5EF4-FFF2-40B4-BE49-F238E27FC236}">
                <a16:creationId xmlns:a16="http://schemas.microsoft.com/office/drawing/2014/main" id="{78663832-FE09-4880-AB5F-809D5621B0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4964" y="-156909"/>
            <a:ext cx="12221927" cy="7014909"/>
          </a:xfrm>
          <a:custGeom>
            <a:avLst/>
            <a:gdLst>
              <a:gd name="connsiteX0" fmla="*/ 0 w 12191995"/>
              <a:gd name="connsiteY0" fmla="*/ 0 h 6857999"/>
              <a:gd name="connsiteX1" fmla="*/ 12191995 w 12191995"/>
              <a:gd name="connsiteY1" fmla="*/ 0 h 6857999"/>
              <a:gd name="connsiteX2" fmla="*/ 12191995 w 12191995"/>
              <a:gd name="connsiteY2" fmla="*/ 6857999 h 6857999"/>
              <a:gd name="connsiteX3" fmla="*/ 8866207 w 12191995"/>
              <a:gd name="connsiteY3" fmla="*/ 6857999 h 6857999"/>
              <a:gd name="connsiteX4" fmla="*/ 8866207 w 12191995"/>
              <a:gd name="connsiteY4" fmla="*/ 1539432 h 6857999"/>
              <a:gd name="connsiteX5" fmla="*/ 0 w 12191995"/>
              <a:gd name="connsiteY5" fmla="*/ 1539432 h 6857999"/>
              <a:gd name="connsiteX0" fmla="*/ 0 w 12191995"/>
              <a:gd name="connsiteY0" fmla="*/ 0 h 6857999"/>
              <a:gd name="connsiteX1" fmla="*/ 12191995 w 12191995"/>
              <a:gd name="connsiteY1" fmla="*/ 0 h 6857999"/>
              <a:gd name="connsiteX2" fmla="*/ 12191995 w 12191995"/>
              <a:gd name="connsiteY2" fmla="*/ 6857999 h 6857999"/>
              <a:gd name="connsiteX3" fmla="*/ 8866207 w 12191995"/>
              <a:gd name="connsiteY3" fmla="*/ 6857999 h 6857999"/>
              <a:gd name="connsiteX4" fmla="*/ 8866207 w 12191995"/>
              <a:gd name="connsiteY4" fmla="*/ 1539432 h 6857999"/>
              <a:gd name="connsiteX5" fmla="*/ 0 w 12191995"/>
              <a:gd name="connsiteY5" fmla="*/ 1539432 h 6857999"/>
              <a:gd name="connsiteX6" fmla="*/ 0 w 12191995"/>
              <a:gd name="connsiteY6" fmla="*/ 0 h 6857999"/>
              <a:gd name="connsiteX0" fmla="*/ 0 w 12191995"/>
              <a:gd name="connsiteY0" fmla="*/ 0 h 6857999"/>
              <a:gd name="connsiteX1" fmla="*/ 12191995 w 12191995"/>
              <a:gd name="connsiteY1" fmla="*/ 0 h 6857999"/>
              <a:gd name="connsiteX2" fmla="*/ 12191995 w 12191995"/>
              <a:gd name="connsiteY2" fmla="*/ 6857999 h 6857999"/>
              <a:gd name="connsiteX3" fmla="*/ 8866207 w 12191995"/>
              <a:gd name="connsiteY3" fmla="*/ 6857999 h 6857999"/>
              <a:gd name="connsiteX4" fmla="*/ 11456 w 12191995"/>
              <a:gd name="connsiteY4" fmla="*/ 6857881 h 6857999"/>
              <a:gd name="connsiteX5" fmla="*/ 0 w 12191995"/>
              <a:gd name="connsiteY5" fmla="*/ 1539432 h 6857999"/>
              <a:gd name="connsiteX6" fmla="*/ 0 w 12191995"/>
              <a:gd name="connsiteY6" fmla="*/ 0 h 6857999"/>
              <a:gd name="connsiteX0" fmla="*/ 0 w 12191995"/>
              <a:gd name="connsiteY0" fmla="*/ 0 h 6857999"/>
              <a:gd name="connsiteX1" fmla="*/ 12191995 w 12191995"/>
              <a:gd name="connsiteY1" fmla="*/ 0 h 6857999"/>
              <a:gd name="connsiteX2" fmla="*/ 12167113 w 12191995"/>
              <a:gd name="connsiteY2" fmla="*/ 9330 h 6857999"/>
              <a:gd name="connsiteX3" fmla="*/ 12191995 w 12191995"/>
              <a:gd name="connsiteY3" fmla="*/ 6857999 h 6857999"/>
              <a:gd name="connsiteX4" fmla="*/ 8866207 w 12191995"/>
              <a:gd name="connsiteY4" fmla="*/ 6857999 h 6857999"/>
              <a:gd name="connsiteX5" fmla="*/ 11456 w 12191995"/>
              <a:gd name="connsiteY5" fmla="*/ 6857881 h 6857999"/>
              <a:gd name="connsiteX6" fmla="*/ 0 w 12191995"/>
              <a:gd name="connsiteY6" fmla="*/ 1539432 h 6857999"/>
              <a:gd name="connsiteX7" fmla="*/ 0 w 12191995"/>
              <a:gd name="connsiteY7" fmla="*/ 0 h 6857999"/>
              <a:gd name="connsiteX0" fmla="*/ 0 w 12191995"/>
              <a:gd name="connsiteY0" fmla="*/ 0 h 6857999"/>
              <a:gd name="connsiteX1" fmla="*/ 12191995 w 12191995"/>
              <a:gd name="connsiteY1" fmla="*/ 0 h 6857999"/>
              <a:gd name="connsiteX2" fmla="*/ 12185774 w 12191995"/>
              <a:gd name="connsiteY2" fmla="*/ 2230016 h 6857999"/>
              <a:gd name="connsiteX3" fmla="*/ 12191995 w 12191995"/>
              <a:gd name="connsiteY3" fmla="*/ 6857999 h 6857999"/>
              <a:gd name="connsiteX4" fmla="*/ 8866207 w 12191995"/>
              <a:gd name="connsiteY4" fmla="*/ 6857999 h 6857999"/>
              <a:gd name="connsiteX5" fmla="*/ 11456 w 12191995"/>
              <a:gd name="connsiteY5" fmla="*/ 6857881 h 6857999"/>
              <a:gd name="connsiteX6" fmla="*/ 0 w 12191995"/>
              <a:gd name="connsiteY6" fmla="*/ 1539432 h 6857999"/>
              <a:gd name="connsiteX7" fmla="*/ 0 w 12191995"/>
              <a:gd name="connsiteY7" fmla="*/ 0 h 6857999"/>
              <a:gd name="connsiteX0" fmla="*/ 0 w 12191995"/>
              <a:gd name="connsiteY0" fmla="*/ 0 h 6857999"/>
              <a:gd name="connsiteX1" fmla="*/ 12191995 w 12191995"/>
              <a:gd name="connsiteY1" fmla="*/ 0 h 6857999"/>
              <a:gd name="connsiteX2" fmla="*/ 12185774 w 12191995"/>
              <a:gd name="connsiteY2" fmla="*/ 2230016 h 6857999"/>
              <a:gd name="connsiteX3" fmla="*/ 12191995 w 12191995"/>
              <a:gd name="connsiteY3" fmla="*/ 6857999 h 6857999"/>
              <a:gd name="connsiteX4" fmla="*/ 8866207 w 12191995"/>
              <a:gd name="connsiteY4" fmla="*/ 6857999 h 6857999"/>
              <a:gd name="connsiteX5" fmla="*/ 11456 w 12191995"/>
              <a:gd name="connsiteY5" fmla="*/ 6857881 h 6857999"/>
              <a:gd name="connsiteX6" fmla="*/ 0 w 12191995"/>
              <a:gd name="connsiteY6" fmla="*/ 1539432 h 6857999"/>
              <a:gd name="connsiteX7" fmla="*/ 0 w 12191995"/>
              <a:gd name="connsiteY7" fmla="*/ 0 h 6857999"/>
              <a:gd name="connsiteX0" fmla="*/ 0 w 12430438"/>
              <a:gd name="connsiteY0" fmla="*/ 0 h 6857999"/>
              <a:gd name="connsiteX1" fmla="*/ 12191995 w 12430438"/>
              <a:gd name="connsiteY1" fmla="*/ 0 h 6857999"/>
              <a:gd name="connsiteX2" fmla="*/ 12185774 w 12430438"/>
              <a:gd name="connsiteY2" fmla="*/ 2230016 h 6857999"/>
              <a:gd name="connsiteX3" fmla="*/ 12167113 w 12430438"/>
              <a:gd name="connsiteY3" fmla="*/ 2230015 h 6857999"/>
              <a:gd name="connsiteX4" fmla="*/ 12191995 w 12430438"/>
              <a:gd name="connsiteY4" fmla="*/ 6857999 h 6857999"/>
              <a:gd name="connsiteX5" fmla="*/ 8866207 w 12430438"/>
              <a:gd name="connsiteY5" fmla="*/ 6857999 h 6857999"/>
              <a:gd name="connsiteX6" fmla="*/ 11456 w 12430438"/>
              <a:gd name="connsiteY6" fmla="*/ 6857881 h 6857999"/>
              <a:gd name="connsiteX7" fmla="*/ 0 w 12430438"/>
              <a:gd name="connsiteY7" fmla="*/ 1539432 h 6857999"/>
              <a:gd name="connsiteX8" fmla="*/ 0 w 12430438"/>
              <a:gd name="connsiteY8" fmla="*/ 0 h 6857999"/>
              <a:gd name="connsiteX0" fmla="*/ 0 w 12308209"/>
              <a:gd name="connsiteY0" fmla="*/ 0 h 6857999"/>
              <a:gd name="connsiteX1" fmla="*/ 12191995 w 12308209"/>
              <a:gd name="connsiteY1" fmla="*/ 0 h 6857999"/>
              <a:gd name="connsiteX2" fmla="*/ 12185774 w 12308209"/>
              <a:gd name="connsiteY2" fmla="*/ 2230016 h 6857999"/>
              <a:gd name="connsiteX3" fmla="*/ 11159407 w 12308209"/>
              <a:gd name="connsiteY3" fmla="*/ 2258007 h 6857999"/>
              <a:gd name="connsiteX4" fmla="*/ 12191995 w 12308209"/>
              <a:gd name="connsiteY4" fmla="*/ 6857999 h 6857999"/>
              <a:gd name="connsiteX5" fmla="*/ 8866207 w 12308209"/>
              <a:gd name="connsiteY5" fmla="*/ 6857999 h 6857999"/>
              <a:gd name="connsiteX6" fmla="*/ 11456 w 12308209"/>
              <a:gd name="connsiteY6" fmla="*/ 6857881 h 6857999"/>
              <a:gd name="connsiteX7" fmla="*/ 0 w 12308209"/>
              <a:gd name="connsiteY7" fmla="*/ 1539432 h 6857999"/>
              <a:gd name="connsiteX8" fmla="*/ 0 w 12308209"/>
              <a:gd name="connsiteY8" fmla="*/ 0 h 6857999"/>
              <a:gd name="connsiteX0" fmla="*/ 0 w 12215708"/>
              <a:gd name="connsiteY0" fmla="*/ 0 h 6857999"/>
              <a:gd name="connsiteX1" fmla="*/ 12191995 w 12215708"/>
              <a:gd name="connsiteY1" fmla="*/ 0 h 6857999"/>
              <a:gd name="connsiteX2" fmla="*/ 12185774 w 12215708"/>
              <a:gd name="connsiteY2" fmla="*/ 2230016 h 6857999"/>
              <a:gd name="connsiteX3" fmla="*/ 3536297 w 12215708"/>
              <a:gd name="connsiteY3" fmla="*/ 2285998 h 6857999"/>
              <a:gd name="connsiteX4" fmla="*/ 12191995 w 12215708"/>
              <a:gd name="connsiteY4" fmla="*/ 6857999 h 6857999"/>
              <a:gd name="connsiteX5" fmla="*/ 8866207 w 12215708"/>
              <a:gd name="connsiteY5" fmla="*/ 6857999 h 6857999"/>
              <a:gd name="connsiteX6" fmla="*/ 11456 w 12215708"/>
              <a:gd name="connsiteY6" fmla="*/ 6857881 h 6857999"/>
              <a:gd name="connsiteX7" fmla="*/ 0 w 12215708"/>
              <a:gd name="connsiteY7" fmla="*/ 1539432 h 6857999"/>
              <a:gd name="connsiteX8" fmla="*/ 0 w 12215708"/>
              <a:gd name="connsiteY8" fmla="*/ 0 h 6857999"/>
              <a:gd name="connsiteX0" fmla="*/ 0 w 12215708"/>
              <a:gd name="connsiteY0" fmla="*/ 0 h 6857999"/>
              <a:gd name="connsiteX1" fmla="*/ 12191995 w 12215708"/>
              <a:gd name="connsiteY1" fmla="*/ 0 h 6857999"/>
              <a:gd name="connsiteX2" fmla="*/ 12185774 w 12215708"/>
              <a:gd name="connsiteY2" fmla="*/ 2230016 h 6857999"/>
              <a:gd name="connsiteX3" fmla="*/ 3536297 w 12215708"/>
              <a:gd name="connsiteY3" fmla="*/ 2285998 h 6857999"/>
              <a:gd name="connsiteX4" fmla="*/ 12191995 w 12215708"/>
              <a:gd name="connsiteY4" fmla="*/ 6857999 h 6857999"/>
              <a:gd name="connsiteX5" fmla="*/ 8866207 w 12215708"/>
              <a:gd name="connsiteY5" fmla="*/ 6857999 h 6857999"/>
              <a:gd name="connsiteX6" fmla="*/ 11456 w 12215708"/>
              <a:gd name="connsiteY6" fmla="*/ 6857881 h 6857999"/>
              <a:gd name="connsiteX7" fmla="*/ 0 w 12215708"/>
              <a:gd name="connsiteY7" fmla="*/ 1539432 h 6857999"/>
              <a:gd name="connsiteX8" fmla="*/ 0 w 12215708"/>
              <a:gd name="connsiteY8" fmla="*/ 0 h 6857999"/>
              <a:gd name="connsiteX0" fmla="*/ 0 w 12215708"/>
              <a:gd name="connsiteY0" fmla="*/ 0 h 6857999"/>
              <a:gd name="connsiteX1" fmla="*/ 12191995 w 12215708"/>
              <a:gd name="connsiteY1" fmla="*/ 0 h 6857999"/>
              <a:gd name="connsiteX2" fmla="*/ 12185774 w 12215708"/>
              <a:gd name="connsiteY2" fmla="*/ 2230016 h 6857999"/>
              <a:gd name="connsiteX3" fmla="*/ 3536297 w 12215708"/>
              <a:gd name="connsiteY3" fmla="*/ 2285998 h 6857999"/>
              <a:gd name="connsiteX4" fmla="*/ 12191995 w 12215708"/>
              <a:gd name="connsiteY4" fmla="*/ 6857999 h 6857999"/>
              <a:gd name="connsiteX5" fmla="*/ 8866207 w 12215708"/>
              <a:gd name="connsiteY5" fmla="*/ 6857999 h 6857999"/>
              <a:gd name="connsiteX6" fmla="*/ 11456 w 12215708"/>
              <a:gd name="connsiteY6" fmla="*/ 6857881 h 6857999"/>
              <a:gd name="connsiteX7" fmla="*/ 0 w 12215708"/>
              <a:gd name="connsiteY7" fmla="*/ 1539432 h 6857999"/>
              <a:gd name="connsiteX8" fmla="*/ 0 w 12215708"/>
              <a:gd name="connsiteY8" fmla="*/ 0 h 6857999"/>
              <a:gd name="connsiteX0" fmla="*/ 0 w 12215708"/>
              <a:gd name="connsiteY0" fmla="*/ 0 h 6857999"/>
              <a:gd name="connsiteX1" fmla="*/ 12191995 w 12215708"/>
              <a:gd name="connsiteY1" fmla="*/ 0 h 6857999"/>
              <a:gd name="connsiteX2" fmla="*/ 12195104 w 12215708"/>
              <a:gd name="connsiteY2" fmla="*/ 2286000 h 6857999"/>
              <a:gd name="connsiteX3" fmla="*/ 3536297 w 12215708"/>
              <a:gd name="connsiteY3" fmla="*/ 2285998 h 6857999"/>
              <a:gd name="connsiteX4" fmla="*/ 12191995 w 12215708"/>
              <a:gd name="connsiteY4" fmla="*/ 6857999 h 6857999"/>
              <a:gd name="connsiteX5" fmla="*/ 8866207 w 12215708"/>
              <a:gd name="connsiteY5" fmla="*/ 6857999 h 6857999"/>
              <a:gd name="connsiteX6" fmla="*/ 11456 w 12215708"/>
              <a:gd name="connsiteY6" fmla="*/ 6857881 h 6857999"/>
              <a:gd name="connsiteX7" fmla="*/ 0 w 12215708"/>
              <a:gd name="connsiteY7" fmla="*/ 1539432 h 6857999"/>
              <a:gd name="connsiteX8" fmla="*/ 0 w 12215708"/>
              <a:gd name="connsiteY8" fmla="*/ 0 h 6857999"/>
              <a:gd name="connsiteX0" fmla="*/ 0 w 12215708"/>
              <a:gd name="connsiteY0" fmla="*/ 0 h 6857999"/>
              <a:gd name="connsiteX1" fmla="*/ 12191995 w 12215708"/>
              <a:gd name="connsiteY1" fmla="*/ 0 h 6857999"/>
              <a:gd name="connsiteX2" fmla="*/ 12201200 w 12215708"/>
              <a:gd name="connsiteY2" fmla="*/ 2273808 h 6857999"/>
              <a:gd name="connsiteX3" fmla="*/ 3536297 w 12215708"/>
              <a:gd name="connsiteY3" fmla="*/ 2285998 h 6857999"/>
              <a:gd name="connsiteX4" fmla="*/ 12191995 w 12215708"/>
              <a:gd name="connsiteY4" fmla="*/ 6857999 h 6857999"/>
              <a:gd name="connsiteX5" fmla="*/ 8866207 w 12215708"/>
              <a:gd name="connsiteY5" fmla="*/ 6857999 h 6857999"/>
              <a:gd name="connsiteX6" fmla="*/ 11456 w 12215708"/>
              <a:gd name="connsiteY6" fmla="*/ 6857881 h 6857999"/>
              <a:gd name="connsiteX7" fmla="*/ 0 w 12215708"/>
              <a:gd name="connsiteY7" fmla="*/ 1539432 h 6857999"/>
              <a:gd name="connsiteX8" fmla="*/ 0 w 12215708"/>
              <a:gd name="connsiteY8" fmla="*/ 0 h 6857999"/>
              <a:gd name="connsiteX0" fmla="*/ 0 w 12215708"/>
              <a:gd name="connsiteY0" fmla="*/ 0 h 6857999"/>
              <a:gd name="connsiteX1" fmla="*/ 12191995 w 12215708"/>
              <a:gd name="connsiteY1" fmla="*/ 0 h 6857999"/>
              <a:gd name="connsiteX2" fmla="*/ 12201200 w 12215708"/>
              <a:gd name="connsiteY2" fmla="*/ 2273808 h 6857999"/>
              <a:gd name="connsiteX3" fmla="*/ 3536297 w 12215708"/>
              <a:gd name="connsiteY3" fmla="*/ 2285998 h 6857999"/>
              <a:gd name="connsiteX4" fmla="*/ 12191995 w 12215708"/>
              <a:gd name="connsiteY4" fmla="*/ 6857999 h 6857999"/>
              <a:gd name="connsiteX5" fmla="*/ 8866207 w 12215708"/>
              <a:gd name="connsiteY5" fmla="*/ 6857999 h 6857999"/>
              <a:gd name="connsiteX6" fmla="*/ 11456 w 12215708"/>
              <a:gd name="connsiteY6" fmla="*/ 6857881 h 6857999"/>
              <a:gd name="connsiteX7" fmla="*/ 0 w 12215708"/>
              <a:gd name="connsiteY7" fmla="*/ 1539432 h 6857999"/>
              <a:gd name="connsiteX8" fmla="*/ 0 w 12215708"/>
              <a:gd name="connsiteY8" fmla="*/ 0 h 6857999"/>
              <a:gd name="connsiteX0" fmla="*/ 0 w 12215754"/>
              <a:gd name="connsiteY0" fmla="*/ 0 h 6857999"/>
              <a:gd name="connsiteX1" fmla="*/ 12191995 w 12215754"/>
              <a:gd name="connsiteY1" fmla="*/ 0 h 6857999"/>
              <a:gd name="connsiteX2" fmla="*/ 12201200 w 12215754"/>
              <a:gd name="connsiteY2" fmla="*/ 2273808 h 6857999"/>
              <a:gd name="connsiteX3" fmla="*/ 3554585 w 12215754"/>
              <a:gd name="connsiteY3" fmla="*/ 2267710 h 6857999"/>
              <a:gd name="connsiteX4" fmla="*/ 12191995 w 12215754"/>
              <a:gd name="connsiteY4" fmla="*/ 6857999 h 6857999"/>
              <a:gd name="connsiteX5" fmla="*/ 8866207 w 12215754"/>
              <a:gd name="connsiteY5" fmla="*/ 6857999 h 6857999"/>
              <a:gd name="connsiteX6" fmla="*/ 11456 w 12215754"/>
              <a:gd name="connsiteY6" fmla="*/ 6857881 h 6857999"/>
              <a:gd name="connsiteX7" fmla="*/ 0 w 12215754"/>
              <a:gd name="connsiteY7" fmla="*/ 1539432 h 6857999"/>
              <a:gd name="connsiteX8" fmla="*/ 0 w 12215754"/>
              <a:gd name="connsiteY8" fmla="*/ 0 h 6857999"/>
              <a:gd name="connsiteX0" fmla="*/ 0 w 12215754"/>
              <a:gd name="connsiteY0" fmla="*/ 0 h 6857999"/>
              <a:gd name="connsiteX1" fmla="*/ 12191995 w 12215754"/>
              <a:gd name="connsiteY1" fmla="*/ 0 h 6857999"/>
              <a:gd name="connsiteX2" fmla="*/ 12201200 w 12215754"/>
              <a:gd name="connsiteY2" fmla="*/ 2273808 h 6857999"/>
              <a:gd name="connsiteX3" fmla="*/ 3554585 w 12215754"/>
              <a:gd name="connsiteY3" fmla="*/ 2267710 h 6857999"/>
              <a:gd name="connsiteX4" fmla="*/ 12191995 w 12215754"/>
              <a:gd name="connsiteY4" fmla="*/ 6857999 h 6857999"/>
              <a:gd name="connsiteX5" fmla="*/ 8866207 w 12215754"/>
              <a:gd name="connsiteY5" fmla="*/ 6857999 h 6857999"/>
              <a:gd name="connsiteX6" fmla="*/ 11456 w 12215754"/>
              <a:gd name="connsiteY6" fmla="*/ 6857881 h 6857999"/>
              <a:gd name="connsiteX7" fmla="*/ 0 w 12215754"/>
              <a:gd name="connsiteY7" fmla="*/ 1539432 h 6857999"/>
              <a:gd name="connsiteX8" fmla="*/ 0 w 12215754"/>
              <a:gd name="connsiteY8" fmla="*/ 0 h 6857999"/>
              <a:gd name="connsiteX0" fmla="*/ 0 w 12201419"/>
              <a:gd name="connsiteY0" fmla="*/ 0 h 6857999"/>
              <a:gd name="connsiteX1" fmla="*/ 12191995 w 12201419"/>
              <a:gd name="connsiteY1" fmla="*/ 0 h 6857999"/>
              <a:gd name="connsiteX2" fmla="*/ 12201200 w 12201419"/>
              <a:gd name="connsiteY2" fmla="*/ 2273808 h 6857999"/>
              <a:gd name="connsiteX3" fmla="*/ 3554585 w 12201419"/>
              <a:gd name="connsiteY3" fmla="*/ 2267710 h 6857999"/>
              <a:gd name="connsiteX4" fmla="*/ 3553963 w 12201419"/>
              <a:gd name="connsiteY4" fmla="*/ 2279903 h 6857999"/>
              <a:gd name="connsiteX5" fmla="*/ 12191995 w 12201419"/>
              <a:gd name="connsiteY5" fmla="*/ 6857999 h 6857999"/>
              <a:gd name="connsiteX6" fmla="*/ 8866207 w 12201419"/>
              <a:gd name="connsiteY6" fmla="*/ 6857999 h 6857999"/>
              <a:gd name="connsiteX7" fmla="*/ 11456 w 12201419"/>
              <a:gd name="connsiteY7" fmla="*/ 6857881 h 6857999"/>
              <a:gd name="connsiteX8" fmla="*/ 0 w 12201419"/>
              <a:gd name="connsiteY8" fmla="*/ 1539432 h 6857999"/>
              <a:gd name="connsiteX9" fmla="*/ 0 w 12201419"/>
              <a:gd name="connsiteY9" fmla="*/ 0 h 6857999"/>
              <a:gd name="connsiteX0" fmla="*/ 0 w 12201419"/>
              <a:gd name="connsiteY0" fmla="*/ 0 h 6857999"/>
              <a:gd name="connsiteX1" fmla="*/ 12191995 w 12201419"/>
              <a:gd name="connsiteY1" fmla="*/ 0 h 6857999"/>
              <a:gd name="connsiteX2" fmla="*/ 12201200 w 12201419"/>
              <a:gd name="connsiteY2" fmla="*/ 2273808 h 6857999"/>
              <a:gd name="connsiteX3" fmla="*/ 3554585 w 12201419"/>
              <a:gd name="connsiteY3" fmla="*/ 2267710 h 6857999"/>
              <a:gd name="connsiteX4" fmla="*/ 3541771 w 12201419"/>
              <a:gd name="connsiteY4" fmla="*/ 4821935 h 6857999"/>
              <a:gd name="connsiteX5" fmla="*/ 12191995 w 12201419"/>
              <a:gd name="connsiteY5" fmla="*/ 6857999 h 6857999"/>
              <a:gd name="connsiteX6" fmla="*/ 8866207 w 12201419"/>
              <a:gd name="connsiteY6" fmla="*/ 6857999 h 6857999"/>
              <a:gd name="connsiteX7" fmla="*/ 11456 w 12201419"/>
              <a:gd name="connsiteY7" fmla="*/ 6857881 h 6857999"/>
              <a:gd name="connsiteX8" fmla="*/ 0 w 12201419"/>
              <a:gd name="connsiteY8" fmla="*/ 1539432 h 6857999"/>
              <a:gd name="connsiteX9" fmla="*/ 0 w 12201419"/>
              <a:gd name="connsiteY9" fmla="*/ 0 h 6857999"/>
              <a:gd name="connsiteX0" fmla="*/ 0 w 12201419"/>
              <a:gd name="connsiteY0" fmla="*/ 0 h 6857999"/>
              <a:gd name="connsiteX1" fmla="*/ 12191995 w 12201419"/>
              <a:gd name="connsiteY1" fmla="*/ 0 h 6857999"/>
              <a:gd name="connsiteX2" fmla="*/ 12201200 w 12201419"/>
              <a:gd name="connsiteY2" fmla="*/ 2273808 h 6857999"/>
              <a:gd name="connsiteX3" fmla="*/ 3554585 w 12201419"/>
              <a:gd name="connsiteY3" fmla="*/ 2267710 h 6857999"/>
              <a:gd name="connsiteX4" fmla="*/ 3553963 w 12201419"/>
              <a:gd name="connsiteY4" fmla="*/ 4834127 h 6857999"/>
              <a:gd name="connsiteX5" fmla="*/ 12191995 w 12201419"/>
              <a:gd name="connsiteY5" fmla="*/ 6857999 h 6857999"/>
              <a:gd name="connsiteX6" fmla="*/ 8866207 w 12201419"/>
              <a:gd name="connsiteY6" fmla="*/ 6857999 h 6857999"/>
              <a:gd name="connsiteX7" fmla="*/ 11456 w 12201419"/>
              <a:gd name="connsiteY7" fmla="*/ 6857881 h 6857999"/>
              <a:gd name="connsiteX8" fmla="*/ 0 w 12201419"/>
              <a:gd name="connsiteY8" fmla="*/ 1539432 h 6857999"/>
              <a:gd name="connsiteX9" fmla="*/ 0 w 12201419"/>
              <a:gd name="connsiteY9" fmla="*/ 0 h 6857999"/>
              <a:gd name="connsiteX0" fmla="*/ 0 w 12201419"/>
              <a:gd name="connsiteY0" fmla="*/ 0 h 6857999"/>
              <a:gd name="connsiteX1" fmla="*/ 12191995 w 12201419"/>
              <a:gd name="connsiteY1" fmla="*/ 0 h 6857999"/>
              <a:gd name="connsiteX2" fmla="*/ 12201200 w 12201419"/>
              <a:gd name="connsiteY2" fmla="*/ 2273808 h 6857999"/>
              <a:gd name="connsiteX3" fmla="*/ 3554585 w 12201419"/>
              <a:gd name="connsiteY3" fmla="*/ 2267710 h 6857999"/>
              <a:gd name="connsiteX4" fmla="*/ 3553963 w 12201419"/>
              <a:gd name="connsiteY4" fmla="*/ 4834127 h 6857999"/>
              <a:gd name="connsiteX5" fmla="*/ 12191995 w 12201419"/>
              <a:gd name="connsiteY5" fmla="*/ 6857999 h 6857999"/>
              <a:gd name="connsiteX6" fmla="*/ 8866207 w 12201419"/>
              <a:gd name="connsiteY6" fmla="*/ 6857999 h 6857999"/>
              <a:gd name="connsiteX7" fmla="*/ 11456 w 12201419"/>
              <a:gd name="connsiteY7" fmla="*/ 6857881 h 6857999"/>
              <a:gd name="connsiteX8" fmla="*/ 0 w 12201419"/>
              <a:gd name="connsiteY8" fmla="*/ 1539432 h 6857999"/>
              <a:gd name="connsiteX9" fmla="*/ 0 w 12201419"/>
              <a:gd name="connsiteY9" fmla="*/ 0 h 6857999"/>
              <a:gd name="connsiteX0" fmla="*/ 0 w 12201419"/>
              <a:gd name="connsiteY0" fmla="*/ 0 h 6857999"/>
              <a:gd name="connsiteX1" fmla="*/ 12191995 w 12201419"/>
              <a:gd name="connsiteY1" fmla="*/ 0 h 6857999"/>
              <a:gd name="connsiteX2" fmla="*/ 12201200 w 12201419"/>
              <a:gd name="connsiteY2" fmla="*/ 2273808 h 6857999"/>
              <a:gd name="connsiteX3" fmla="*/ 3554585 w 12201419"/>
              <a:gd name="connsiteY3" fmla="*/ 2267710 h 6857999"/>
              <a:gd name="connsiteX4" fmla="*/ 3553963 w 12201419"/>
              <a:gd name="connsiteY4" fmla="*/ 4834127 h 6857999"/>
              <a:gd name="connsiteX5" fmla="*/ 12191995 w 12201419"/>
              <a:gd name="connsiteY5" fmla="*/ 6857999 h 6857999"/>
              <a:gd name="connsiteX6" fmla="*/ 8866207 w 12201419"/>
              <a:gd name="connsiteY6" fmla="*/ 6857999 h 6857999"/>
              <a:gd name="connsiteX7" fmla="*/ 11456 w 12201419"/>
              <a:gd name="connsiteY7" fmla="*/ 6857881 h 6857999"/>
              <a:gd name="connsiteX8" fmla="*/ 0 w 12201419"/>
              <a:gd name="connsiteY8" fmla="*/ 1539432 h 6857999"/>
              <a:gd name="connsiteX9" fmla="*/ 0 w 12201419"/>
              <a:gd name="connsiteY9" fmla="*/ 0 h 6857999"/>
              <a:gd name="connsiteX0" fmla="*/ 0 w 12201419"/>
              <a:gd name="connsiteY0" fmla="*/ 0 h 6857999"/>
              <a:gd name="connsiteX1" fmla="*/ 12191995 w 12201419"/>
              <a:gd name="connsiteY1" fmla="*/ 0 h 6857999"/>
              <a:gd name="connsiteX2" fmla="*/ 12201200 w 12201419"/>
              <a:gd name="connsiteY2" fmla="*/ 2273808 h 6857999"/>
              <a:gd name="connsiteX3" fmla="*/ 3554585 w 12201419"/>
              <a:gd name="connsiteY3" fmla="*/ 2267710 h 6857999"/>
              <a:gd name="connsiteX4" fmla="*/ 3553963 w 12201419"/>
              <a:gd name="connsiteY4" fmla="*/ 4834127 h 6857999"/>
              <a:gd name="connsiteX5" fmla="*/ 3554959 w 12201419"/>
              <a:gd name="connsiteY5" fmla="*/ 4851917 h 6857999"/>
              <a:gd name="connsiteX6" fmla="*/ 12191995 w 12201419"/>
              <a:gd name="connsiteY6" fmla="*/ 6857999 h 6857999"/>
              <a:gd name="connsiteX7" fmla="*/ 8866207 w 12201419"/>
              <a:gd name="connsiteY7" fmla="*/ 6857999 h 6857999"/>
              <a:gd name="connsiteX8" fmla="*/ 11456 w 12201419"/>
              <a:gd name="connsiteY8" fmla="*/ 6857881 h 6857999"/>
              <a:gd name="connsiteX9" fmla="*/ 0 w 12201419"/>
              <a:gd name="connsiteY9" fmla="*/ 1539432 h 6857999"/>
              <a:gd name="connsiteX10" fmla="*/ 0 w 12201419"/>
              <a:gd name="connsiteY10" fmla="*/ 0 h 6857999"/>
              <a:gd name="connsiteX0" fmla="*/ 0 w 12536986"/>
              <a:gd name="connsiteY0" fmla="*/ 0 h 6857999"/>
              <a:gd name="connsiteX1" fmla="*/ 12191995 w 12536986"/>
              <a:gd name="connsiteY1" fmla="*/ 0 h 6857999"/>
              <a:gd name="connsiteX2" fmla="*/ 12201200 w 12536986"/>
              <a:gd name="connsiteY2" fmla="*/ 2273808 h 6857999"/>
              <a:gd name="connsiteX3" fmla="*/ 3554585 w 12536986"/>
              <a:gd name="connsiteY3" fmla="*/ 2267710 h 6857999"/>
              <a:gd name="connsiteX4" fmla="*/ 3553963 w 12536986"/>
              <a:gd name="connsiteY4" fmla="*/ 4834127 h 6857999"/>
              <a:gd name="connsiteX5" fmla="*/ 12027155 w 12536986"/>
              <a:gd name="connsiteY5" fmla="*/ 4842586 h 6857999"/>
              <a:gd name="connsiteX6" fmla="*/ 12191995 w 12536986"/>
              <a:gd name="connsiteY6" fmla="*/ 6857999 h 6857999"/>
              <a:gd name="connsiteX7" fmla="*/ 8866207 w 12536986"/>
              <a:gd name="connsiteY7" fmla="*/ 6857999 h 6857999"/>
              <a:gd name="connsiteX8" fmla="*/ 11456 w 12536986"/>
              <a:gd name="connsiteY8" fmla="*/ 6857881 h 6857999"/>
              <a:gd name="connsiteX9" fmla="*/ 0 w 12536986"/>
              <a:gd name="connsiteY9" fmla="*/ 1539432 h 6857999"/>
              <a:gd name="connsiteX10" fmla="*/ 0 w 12536986"/>
              <a:gd name="connsiteY10" fmla="*/ 0 h 6857999"/>
              <a:gd name="connsiteX0" fmla="*/ 0 w 12669634"/>
              <a:gd name="connsiteY0" fmla="*/ 0 h 6857999"/>
              <a:gd name="connsiteX1" fmla="*/ 12191995 w 12669634"/>
              <a:gd name="connsiteY1" fmla="*/ 0 h 6857999"/>
              <a:gd name="connsiteX2" fmla="*/ 12201200 w 12669634"/>
              <a:gd name="connsiteY2" fmla="*/ 2273808 h 6857999"/>
              <a:gd name="connsiteX3" fmla="*/ 3554585 w 12669634"/>
              <a:gd name="connsiteY3" fmla="*/ 2267710 h 6857999"/>
              <a:gd name="connsiteX4" fmla="*/ 3553963 w 12669634"/>
              <a:gd name="connsiteY4" fmla="*/ 4834127 h 6857999"/>
              <a:gd name="connsiteX5" fmla="*/ 12185776 w 12669634"/>
              <a:gd name="connsiteY5" fmla="*/ 4870578 h 6857999"/>
              <a:gd name="connsiteX6" fmla="*/ 12191995 w 12669634"/>
              <a:gd name="connsiteY6" fmla="*/ 6857999 h 6857999"/>
              <a:gd name="connsiteX7" fmla="*/ 8866207 w 12669634"/>
              <a:gd name="connsiteY7" fmla="*/ 6857999 h 6857999"/>
              <a:gd name="connsiteX8" fmla="*/ 11456 w 12669634"/>
              <a:gd name="connsiteY8" fmla="*/ 6857881 h 6857999"/>
              <a:gd name="connsiteX9" fmla="*/ 0 w 12669634"/>
              <a:gd name="connsiteY9" fmla="*/ 1539432 h 6857999"/>
              <a:gd name="connsiteX10" fmla="*/ 0 w 12669634"/>
              <a:gd name="connsiteY10" fmla="*/ 0 h 6857999"/>
              <a:gd name="connsiteX0" fmla="*/ 0 w 12664485"/>
              <a:gd name="connsiteY0" fmla="*/ 0 h 6857999"/>
              <a:gd name="connsiteX1" fmla="*/ 12191995 w 12664485"/>
              <a:gd name="connsiteY1" fmla="*/ 0 h 6857999"/>
              <a:gd name="connsiteX2" fmla="*/ 12201200 w 12664485"/>
              <a:gd name="connsiteY2" fmla="*/ 2273808 h 6857999"/>
              <a:gd name="connsiteX3" fmla="*/ 3554585 w 12664485"/>
              <a:gd name="connsiteY3" fmla="*/ 2267710 h 6857999"/>
              <a:gd name="connsiteX4" fmla="*/ 3553963 w 12664485"/>
              <a:gd name="connsiteY4" fmla="*/ 4834127 h 6857999"/>
              <a:gd name="connsiteX5" fmla="*/ 12179680 w 12664485"/>
              <a:gd name="connsiteY5" fmla="*/ 4852290 h 6857999"/>
              <a:gd name="connsiteX6" fmla="*/ 12191995 w 12664485"/>
              <a:gd name="connsiteY6" fmla="*/ 6857999 h 6857999"/>
              <a:gd name="connsiteX7" fmla="*/ 8866207 w 12664485"/>
              <a:gd name="connsiteY7" fmla="*/ 6857999 h 6857999"/>
              <a:gd name="connsiteX8" fmla="*/ 11456 w 12664485"/>
              <a:gd name="connsiteY8" fmla="*/ 6857881 h 6857999"/>
              <a:gd name="connsiteX9" fmla="*/ 0 w 12664485"/>
              <a:gd name="connsiteY9" fmla="*/ 1539432 h 6857999"/>
              <a:gd name="connsiteX10" fmla="*/ 0 w 12664485"/>
              <a:gd name="connsiteY10" fmla="*/ 0 h 6857999"/>
              <a:gd name="connsiteX0" fmla="*/ 0 w 12664485"/>
              <a:gd name="connsiteY0" fmla="*/ 0 h 6857999"/>
              <a:gd name="connsiteX1" fmla="*/ 12191995 w 12664485"/>
              <a:gd name="connsiteY1" fmla="*/ 0 h 6857999"/>
              <a:gd name="connsiteX2" fmla="*/ 12201200 w 12664485"/>
              <a:gd name="connsiteY2" fmla="*/ 2273808 h 6857999"/>
              <a:gd name="connsiteX3" fmla="*/ 3554585 w 12664485"/>
              <a:gd name="connsiteY3" fmla="*/ 2267710 h 6857999"/>
              <a:gd name="connsiteX4" fmla="*/ 3553963 w 12664485"/>
              <a:gd name="connsiteY4" fmla="*/ 4834127 h 6857999"/>
              <a:gd name="connsiteX5" fmla="*/ 12179680 w 12664485"/>
              <a:gd name="connsiteY5" fmla="*/ 4852290 h 6857999"/>
              <a:gd name="connsiteX6" fmla="*/ 12191995 w 12664485"/>
              <a:gd name="connsiteY6" fmla="*/ 6857999 h 6857999"/>
              <a:gd name="connsiteX7" fmla="*/ 8866207 w 12664485"/>
              <a:gd name="connsiteY7" fmla="*/ 6857999 h 6857999"/>
              <a:gd name="connsiteX8" fmla="*/ 11456 w 12664485"/>
              <a:gd name="connsiteY8" fmla="*/ 6857881 h 6857999"/>
              <a:gd name="connsiteX9" fmla="*/ 0 w 12664485"/>
              <a:gd name="connsiteY9" fmla="*/ 1539432 h 6857999"/>
              <a:gd name="connsiteX10" fmla="*/ 0 w 12664485"/>
              <a:gd name="connsiteY10" fmla="*/ 0 h 6857999"/>
              <a:gd name="connsiteX0" fmla="*/ 0 w 12664485"/>
              <a:gd name="connsiteY0" fmla="*/ 0 h 6857999"/>
              <a:gd name="connsiteX1" fmla="*/ 12191995 w 12664485"/>
              <a:gd name="connsiteY1" fmla="*/ 0 h 6857999"/>
              <a:gd name="connsiteX2" fmla="*/ 12201200 w 12664485"/>
              <a:gd name="connsiteY2" fmla="*/ 2273808 h 6857999"/>
              <a:gd name="connsiteX3" fmla="*/ 3554585 w 12664485"/>
              <a:gd name="connsiteY3" fmla="*/ 2267710 h 6857999"/>
              <a:gd name="connsiteX4" fmla="*/ 3553963 w 12664485"/>
              <a:gd name="connsiteY4" fmla="*/ 4834127 h 6857999"/>
              <a:gd name="connsiteX5" fmla="*/ 12179680 w 12664485"/>
              <a:gd name="connsiteY5" fmla="*/ 4852290 h 6857999"/>
              <a:gd name="connsiteX6" fmla="*/ 12191995 w 12664485"/>
              <a:gd name="connsiteY6" fmla="*/ 6857999 h 6857999"/>
              <a:gd name="connsiteX7" fmla="*/ 8866207 w 12664485"/>
              <a:gd name="connsiteY7" fmla="*/ 6857999 h 6857999"/>
              <a:gd name="connsiteX8" fmla="*/ 11456 w 12664485"/>
              <a:gd name="connsiteY8" fmla="*/ 6857881 h 6857999"/>
              <a:gd name="connsiteX9" fmla="*/ 0 w 12664485"/>
              <a:gd name="connsiteY9" fmla="*/ 1539432 h 6857999"/>
              <a:gd name="connsiteX10" fmla="*/ 0 w 12664485"/>
              <a:gd name="connsiteY10" fmla="*/ 0 h 6857999"/>
              <a:gd name="connsiteX0" fmla="*/ 0 w 12201419"/>
              <a:gd name="connsiteY0" fmla="*/ 0 h 6857999"/>
              <a:gd name="connsiteX1" fmla="*/ 12191995 w 12201419"/>
              <a:gd name="connsiteY1" fmla="*/ 0 h 6857999"/>
              <a:gd name="connsiteX2" fmla="*/ 12201200 w 12201419"/>
              <a:gd name="connsiteY2" fmla="*/ 2273808 h 6857999"/>
              <a:gd name="connsiteX3" fmla="*/ 3554585 w 12201419"/>
              <a:gd name="connsiteY3" fmla="*/ 2267710 h 6857999"/>
              <a:gd name="connsiteX4" fmla="*/ 3553963 w 12201419"/>
              <a:gd name="connsiteY4" fmla="*/ 4834127 h 6857999"/>
              <a:gd name="connsiteX5" fmla="*/ 12179680 w 12201419"/>
              <a:gd name="connsiteY5" fmla="*/ 4852290 h 6857999"/>
              <a:gd name="connsiteX6" fmla="*/ 12191995 w 12201419"/>
              <a:gd name="connsiteY6" fmla="*/ 6857999 h 6857999"/>
              <a:gd name="connsiteX7" fmla="*/ 8866207 w 12201419"/>
              <a:gd name="connsiteY7" fmla="*/ 6857999 h 6857999"/>
              <a:gd name="connsiteX8" fmla="*/ 11456 w 12201419"/>
              <a:gd name="connsiteY8" fmla="*/ 6857881 h 6857999"/>
              <a:gd name="connsiteX9" fmla="*/ 0 w 12201419"/>
              <a:gd name="connsiteY9" fmla="*/ 1539432 h 6857999"/>
              <a:gd name="connsiteX10" fmla="*/ 0 w 12201419"/>
              <a:gd name="connsiteY10" fmla="*/ 0 h 6857999"/>
              <a:gd name="connsiteX0" fmla="*/ 0 w 12201419"/>
              <a:gd name="connsiteY0" fmla="*/ 0 h 6857999"/>
              <a:gd name="connsiteX1" fmla="*/ 12191995 w 12201419"/>
              <a:gd name="connsiteY1" fmla="*/ 0 h 6857999"/>
              <a:gd name="connsiteX2" fmla="*/ 12201200 w 12201419"/>
              <a:gd name="connsiteY2" fmla="*/ 2273808 h 6857999"/>
              <a:gd name="connsiteX3" fmla="*/ 3554585 w 12201419"/>
              <a:gd name="connsiteY3" fmla="*/ 2267710 h 6857999"/>
              <a:gd name="connsiteX4" fmla="*/ 3553963 w 12201419"/>
              <a:gd name="connsiteY4" fmla="*/ 4834127 h 6857999"/>
              <a:gd name="connsiteX5" fmla="*/ 12179680 w 12201419"/>
              <a:gd name="connsiteY5" fmla="*/ 4852290 h 6857999"/>
              <a:gd name="connsiteX6" fmla="*/ 12191995 w 12201419"/>
              <a:gd name="connsiteY6" fmla="*/ 6857999 h 6857999"/>
              <a:gd name="connsiteX7" fmla="*/ 8866207 w 12201419"/>
              <a:gd name="connsiteY7" fmla="*/ 6857999 h 6857999"/>
              <a:gd name="connsiteX8" fmla="*/ 11456 w 12201419"/>
              <a:gd name="connsiteY8" fmla="*/ 6857881 h 6857999"/>
              <a:gd name="connsiteX9" fmla="*/ 0 w 12201419"/>
              <a:gd name="connsiteY9" fmla="*/ 1539432 h 6857999"/>
              <a:gd name="connsiteX10" fmla="*/ 0 w 12201419"/>
              <a:gd name="connsiteY10" fmla="*/ 0 h 6857999"/>
              <a:gd name="connsiteX0" fmla="*/ 0 w 12201419"/>
              <a:gd name="connsiteY0" fmla="*/ 0 h 6857999"/>
              <a:gd name="connsiteX1" fmla="*/ 12191995 w 12201419"/>
              <a:gd name="connsiteY1" fmla="*/ 0 h 6857999"/>
              <a:gd name="connsiteX2" fmla="*/ 12201200 w 12201419"/>
              <a:gd name="connsiteY2" fmla="*/ 2273808 h 6857999"/>
              <a:gd name="connsiteX3" fmla="*/ 3554585 w 12201419"/>
              <a:gd name="connsiteY3" fmla="*/ 2267710 h 6857999"/>
              <a:gd name="connsiteX4" fmla="*/ 3544632 w 12201419"/>
              <a:gd name="connsiteY4" fmla="*/ 4496250 h 6857999"/>
              <a:gd name="connsiteX5" fmla="*/ 12179680 w 12201419"/>
              <a:gd name="connsiteY5" fmla="*/ 4852290 h 6857999"/>
              <a:gd name="connsiteX6" fmla="*/ 12191995 w 12201419"/>
              <a:gd name="connsiteY6" fmla="*/ 6857999 h 6857999"/>
              <a:gd name="connsiteX7" fmla="*/ 8866207 w 12201419"/>
              <a:gd name="connsiteY7" fmla="*/ 6857999 h 6857999"/>
              <a:gd name="connsiteX8" fmla="*/ 11456 w 12201419"/>
              <a:gd name="connsiteY8" fmla="*/ 6857881 h 6857999"/>
              <a:gd name="connsiteX9" fmla="*/ 0 w 12201419"/>
              <a:gd name="connsiteY9" fmla="*/ 1539432 h 6857999"/>
              <a:gd name="connsiteX10" fmla="*/ 0 w 12201419"/>
              <a:gd name="connsiteY10" fmla="*/ 0 h 6857999"/>
              <a:gd name="connsiteX0" fmla="*/ 0 w 12203515"/>
              <a:gd name="connsiteY0" fmla="*/ 0 h 6857999"/>
              <a:gd name="connsiteX1" fmla="*/ 12191995 w 12203515"/>
              <a:gd name="connsiteY1" fmla="*/ 0 h 6857999"/>
              <a:gd name="connsiteX2" fmla="*/ 12201200 w 12203515"/>
              <a:gd name="connsiteY2" fmla="*/ 2273808 h 6857999"/>
              <a:gd name="connsiteX3" fmla="*/ 3554585 w 12203515"/>
              <a:gd name="connsiteY3" fmla="*/ 2267710 h 6857999"/>
              <a:gd name="connsiteX4" fmla="*/ 3544632 w 12203515"/>
              <a:gd name="connsiteY4" fmla="*/ 4496250 h 6857999"/>
              <a:gd name="connsiteX5" fmla="*/ 12189010 w 12203515"/>
              <a:gd name="connsiteY5" fmla="*/ 4487016 h 6857999"/>
              <a:gd name="connsiteX6" fmla="*/ 12191995 w 12203515"/>
              <a:gd name="connsiteY6" fmla="*/ 6857999 h 6857999"/>
              <a:gd name="connsiteX7" fmla="*/ 8866207 w 12203515"/>
              <a:gd name="connsiteY7" fmla="*/ 6857999 h 6857999"/>
              <a:gd name="connsiteX8" fmla="*/ 11456 w 12203515"/>
              <a:gd name="connsiteY8" fmla="*/ 6857881 h 6857999"/>
              <a:gd name="connsiteX9" fmla="*/ 0 w 12203515"/>
              <a:gd name="connsiteY9" fmla="*/ 1539432 h 6857999"/>
              <a:gd name="connsiteX10" fmla="*/ 0 w 12203515"/>
              <a:gd name="connsiteY10" fmla="*/ 0 h 6857999"/>
              <a:gd name="connsiteX0" fmla="*/ 0 w 12238583"/>
              <a:gd name="connsiteY0" fmla="*/ 0 h 6857999"/>
              <a:gd name="connsiteX1" fmla="*/ 12191995 w 12238583"/>
              <a:gd name="connsiteY1" fmla="*/ 0 h 6857999"/>
              <a:gd name="connsiteX2" fmla="*/ 12238522 w 12238583"/>
              <a:gd name="connsiteY2" fmla="*/ 2785191 h 6857999"/>
              <a:gd name="connsiteX3" fmla="*/ 3554585 w 12238583"/>
              <a:gd name="connsiteY3" fmla="*/ 2267710 h 6857999"/>
              <a:gd name="connsiteX4" fmla="*/ 3544632 w 12238583"/>
              <a:gd name="connsiteY4" fmla="*/ 4496250 h 6857999"/>
              <a:gd name="connsiteX5" fmla="*/ 12189010 w 12238583"/>
              <a:gd name="connsiteY5" fmla="*/ 4487016 h 6857999"/>
              <a:gd name="connsiteX6" fmla="*/ 12191995 w 12238583"/>
              <a:gd name="connsiteY6" fmla="*/ 6857999 h 6857999"/>
              <a:gd name="connsiteX7" fmla="*/ 8866207 w 12238583"/>
              <a:gd name="connsiteY7" fmla="*/ 6857999 h 6857999"/>
              <a:gd name="connsiteX8" fmla="*/ 11456 w 12238583"/>
              <a:gd name="connsiteY8" fmla="*/ 6857881 h 6857999"/>
              <a:gd name="connsiteX9" fmla="*/ 0 w 12238583"/>
              <a:gd name="connsiteY9" fmla="*/ 1539432 h 6857999"/>
              <a:gd name="connsiteX10" fmla="*/ 0 w 12238583"/>
              <a:gd name="connsiteY10" fmla="*/ 0 h 6857999"/>
              <a:gd name="connsiteX0" fmla="*/ 0 w 12238583"/>
              <a:gd name="connsiteY0" fmla="*/ 0 h 6857999"/>
              <a:gd name="connsiteX1" fmla="*/ 12191995 w 12238583"/>
              <a:gd name="connsiteY1" fmla="*/ 0 h 6857999"/>
              <a:gd name="connsiteX2" fmla="*/ 12238522 w 12238583"/>
              <a:gd name="connsiteY2" fmla="*/ 2785191 h 6857999"/>
              <a:gd name="connsiteX3" fmla="*/ 3535923 w 12238583"/>
              <a:gd name="connsiteY3" fmla="*/ 2769960 h 6857999"/>
              <a:gd name="connsiteX4" fmla="*/ 3544632 w 12238583"/>
              <a:gd name="connsiteY4" fmla="*/ 4496250 h 6857999"/>
              <a:gd name="connsiteX5" fmla="*/ 12189010 w 12238583"/>
              <a:gd name="connsiteY5" fmla="*/ 4487016 h 6857999"/>
              <a:gd name="connsiteX6" fmla="*/ 12191995 w 12238583"/>
              <a:gd name="connsiteY6" fmla="*/ 6857999 h 6857999"/>
              <a:gd name="connsiteX7" fmla="*/ 8866207 w 12238583"/>
              <a:gd name="connsiteY7" fmla="*/ 6857999 h 6857999"/>
              <a:gd name="connsiteX8" fmla="*/ 11456 w 12238583"/>
              <a:gd name="connsiteY8" fmla="*/ 6857881 h 6857999"/>
              <a:gd name="connsiteX9" fmla="*/ 0 w 12238583"/>
              <a:gd name="connsiteY9" fmla="*/ 1539432 h 6857999"/>
              <a:gd name="connsiteX10" fmla="*/ 0 w 12238583"/>
              <a:gd name="connsiteY10" fmla="*/ 0 h 6857999"/>
              <a:gd name="connsiteX0" fmla="*/ 0 w 12238583"/>
              <a:gd name="connsiteY0" fmla="*/ 0 h 6857999"/>
              <a:gd name="connsiteX1" fmla="*/ 12191995 w 12238583"/>
              <a:gd name="connsiteY1" fmla="*/ 0 h 6857999"/>
              <a:gd name="connsiteX2" fmla="*/ 12238522 w 12238583"/>
              <a:gd name="connsiteY2" fmla="*/ 2785191 h 6857999"/>
              <a:gd name="connsiteX3" fmla="*/ 3561323 w 12238583"/>
              <a:gd name="connsiteY3" fmla="*/ 2774932 h 6857999"/>
              <a:gd name="connsiteX4" fmla="*/ 3544632 w 12238583"/>
              <a:gd name="connsiteY4" fmla="*/ 4496250 h 6857999"/>
              <a:gd name="connsiteX5" fmla="*/ 12189010 w 12238583"/>
              <a:gd name="connsiteY5" fmla="*/ 4487016 h 6857999"/>
              <a:gd name="connsiteX6" fmla="*/ 12191995 w 12238583"/>
              <a:gd name="connsiteY6" fmla="*/ 6857999 h 6857999"/>
              <a:gd name="connsiteX7" fmla="*/ 8866207 w 12238583"/>
              <a:gd name="connsiteY7" fmla="*/ 6857999 h 6857999"/>
              <a:gd name="connsiteX8" fmla="*/ 11456 w 12238583"/>
              <a:gd name="connsiteY8" fmla="*/ 6857881 h 6857999"/>
              <a:gd name="connsiteX9" fmla="*/ 0 w 12238583"/>
              <a:gd name="connsiteY9" fmla="*/ 1539432 h 6857999"/>
              <a:gd name="connsiteX10" fmla="*/ 0 w 12238583"/>
              <a:gd name="connsiteY10" fmla="*/ 0 h 6857999"/>
              <a:gd name="connsiteX0" fmla="*/ 0 w 12238583"/>
              <a:gd name="connsiteY0" fmla="*/ 0 h 6857999"/>
              <a:gd name="connsiteX1" fmla="*/ 12191995 w 12238583"/>
              <a:gd name="connsiteY1" fmla="*/ 0 h 6857999"/>
              <a:gd name="connsiteX2" fmla="*/ 12238522 w 12238583"/>
              <a:gd name="connsiteY2" fmla="*/ 2785191 h 6857999"/>
              <a:gd name="connsiteX3" fmla="*/ 3561323 w 12238583"/>
              <a:gd name="connsiteY3" fmla="*/ 2774932 h 6857999"/>
              <a:gd name="connsiteX4" fmla="*/ 3554792 w 12238583"/>
              <a:gd name="connsiteY4" fmla="*/ 4471391 h 6857999"/>
              <a:gd name="connsiteX5" fmla="*/ 12189010 w 12238583"/>
              <a:gd name="connsiteY5" fmla="*/ 4487016 h 6857999"/>
              <a:gd name="connsiteX6" fmla="*/ 12191995 w 12238583"/>
              <a:gd name="connsiteY6" fmla="*/ 6857999 h 6857999"/>
              <a:gd name="connsiteX7" fmla="*/ 8866207 w 12238583"/>
              <a:gd name="connsiteY7" fmla="*/ 6857999 h 6857999"/>
              <a:gd name="connsiteX8" fmla="*/ 11456 w 12238583"/>
              <a:gd name="connsiteY8" fmla="*/ 6857881 h 6857999"/>
              <a:gd name="connsiteX9" fmla="*/ 0 w 12238583"/>
              <a:gd name="connsiteY9" fmla="*/ 1539432 h 6857999"/>
              <a:gd name="connsiteX10" fmla="*/ 0 w 12238583"/>
              <a:gd name="connsiteY10" fmla="*/ 0 h 6857999"/>
              <a:gd name="connsiteX0" fmla="*/ 0 w 12238583"/>
              <a:gd name="connsiteY0" fmla="*/ 0 h 6857999"/>
              <a:gd name="connsiteX1" fmla="*/ 12191995 w 12238583"/>
              <a:gd name="connsiteY1" fmla="*/ 0 h 6857999"/>
              <a:gd name="connsiteX2" fmla="*/ 12238522 w 12238583"/>
              <a:gd name="connsiteY2" fmla="*/ 2785191 h 6857999"/>
              <a:gd name="connsiteX3" fmla="*/ 3561323 w 12238583"/>
              <a:gd name="connsiteY3" fmla="*/ 2774932 h 6857999"/>
              <a:gd name="connsiteX4" fmla="*/ 3564952 w 12238583"/>
              <a:gd name="connsiteY4" fmla="*/ 4461448 h 6857999"/>
              <a:gd name="connsiteX5" fmla="*/ 12189010 w 12238583"/>
              <a:gd name="connsiteY5" fmla="*/ 4487016 h 6857999"/>
              <a:gd name="connsiteX6" fmla="*/ 12191995 w 12238583"/>
              <a:gd name="connsiteY6" fmla="*/ 6857999 h 6857999"/>
              <a:gd name="connsiteX7" fmla="*/ 8866207 w 12238583"/>
              <a:gd name="connsiteY7" fmla="*/ 6857999 h 6857999"/>
              <a:gd name="connsiteX8" fmla="*/ 11456 w 12238583"/>
              <a:gd name="connsiteY8" fmla="*/ 6857881 h 6857999"/>
              <a:gd name="connsiteX9" fmla="*/ 0 w 12238583"/>
              <a:gd name="connsiteY9" fmla="*/ 1539432 h 6857999"/>
              <a:gd name="connsiteX10" fmla="*/ 0 w 12238583"/>
              <a:gd name="connsiteY10" fmla="*/ 0 h 6857999"/>
              <a:gd name="connsiteX0" fmla="*/ 0 w 12238583"/>
              <a:gd name="connsiteY0" fmla="*/ 0 h 6857999"/>
              <a:gd name="connsiteX1" fmla="*/ 12191995 w 12238583"/>
              <a:gd name="connsiteY1" fmla="*/ 0 h 6857999"/>
              <a:gd name="connsiteX2" fmla="*/ 12238522 w 12238583"/>
              <a:gd name="connsiteY2" fmla="*/ 2785191 h 6857999"/>
              <a:gd name="connsiteX3" fmla="*/ 3561323 w 12238583"/>
              <a:gd name="connsiteY3" fmla="*/ 2774932 h 6857999"/>
              <a:gd name="connsiteX4" fmla="*/ 3564952 w 12238583"/>
              <a:gd name="connsiteY4" fmla="*/ 4461448 h 6857999"/>
              <a:gd name="connsiteX5" fmla="*/ 12189010 w 12238583"/>
              <a:gd name="connsiteY5" fmla="*/ 4462157 h 6857999"/>
              <a:gd name="connsiteX6" fmla="*/ 12191995 w 12238583"/>
              <a:gd name="connsiteY6" fmla="*/ 6857999 h 6857999"/>
              <a:gd name="connsiteX7" fmla="*/ 8866207 w 12238583"/>
              <a:gd name="connsiteY7" fmla="*/ 6857999 h 6857999"/>
              <a:gd name="connsiteX8" fmla="*/ 11456 w 12238583"/>
              <a:gd name="connsiteY8" fmla="*/ 6857881 h 6857999"/>
              <a:gd name="connsiteX9" fmla="*/ 0 w 12238583"/>
              <a:gd name="connsiteY9" fmla="*/ 1539432 h 6857999"/>
              <a:gd name="connsiteX10" fmla="*/ 0 w 12238583"/>
              <a:gd name="connsiteY10" fmla="*/ 0 h 6857999"/>
              <a:gd name="connsiteX0" fmla="*/ 0 w 12252955"/>
              <a:gd name="connsiteY0" fmla="*/ 0 h 6857999"/>
              <a:gd name="connsiteX1" fmla="*/ 12252955 w 12252955"/>
              <a:gd name="connsiteY1" fmla="*/ 0 h 6857999"/>
              <a:gd name="connsiteX2" fmla="*/ 12238522 w 12252955"/>
              <a:gd name="connsiteY2" fmla="*/ 2785191 h 6857999"/>
              <a:gd name="connsiteX3" fmla="*/ 3561323 w 12252955"/>
              <a:gd name="connsiteY3" fmla="*/ 2774932 h 6857999"/>
              <a:gd name="connsiteX4" fmla="*/ 3564952 w 12252955"/>
              <a:gd name="connsiteY4" fmla="*/ 4461448 h 6857999"/>
              <a:gd name="connsiteX5" fmla="*/ 12189010 w 12252955"/>
              <a:gd name="connsiteY5" fmla="*/ 4462157 h 6857999"/>
              <a:gd name="connsiteX6" fmla="*/ 12191995 w 12252955"/>
              <a:gd name="connsiteY6" fmla="*/ 6857999 h 6857999"/>
              <a:gd name="connsiteX7" fmla="*/ 8866207 w 12252955"/>
              <a:gd name="connsiteY7" fmla="*/ 6857999 h 6857999"/>
              <a:gd name="connsiteX8" fmla="*/ 11456 w 12252955"/>
              <a:gd name="connsiteY8" fmla="*/ 6857881 h 6857999"/>
              <a:gd name="connsiteX9" fmla="*/ 0 w 12252955"/>
              <a:gd name="connsiteY9" fmla="*/ 1539432 h 6857999"/>
              <a:gd name="connsiteX10" fmla="*/ 0 w 12252955"/>
              <a:gd name="connsiteY10" fmla="*/ 0 h 6857999"/>
              <a:gd name="connsiteX0" fmla="*/ 0 w 12252955"/>
              <a:gd name="connsiteY0" fmla="*/ 0 h 6857999"/>
              <a:gd name="connsiteX1" fmla="*/ 12252955 w 12252955"/>
              <a:gd name="connsiteY1" fmla="*/ 0 h 6857999"/>
              <a:gd name="connsiteX2" fmla="*/ 12238522 w 12252955"/>
              <a:gd name="connsiteY2" fmla="*/ 2785191 h 6857999"/>
              <a:gd name="connsiteX3" fmla="*/ 3561323 w 12252955"/>
              <a:gd name="connsiteY3" fmla="*/ 2774932 h 6857999"/>
              <a:gd name="connsiteX4" fmla="*/ 3564952 w 12252955"/>
              <a:gd name="connsiteY4" fmla="*/ 4461448 h 6857999"/>
              <a:gd name="connsiteX5" fmla="*/ 12189010 w 12252955"/>
              <a:gd name="connsiteY5" fmla="*/ 4462157 h 6857999"/>
              <a:gd name="connsiteX6" fmla="*/ 12191995 w 12252955"/>
              <a:gd name="connsiteY6" fmla="*/ 6857999 h 6857999"/>
              <a:gd name="connsiteX7" fmla="*/ 8866207 w 12252955"/>
              <a:gd name="connsiteY7" fmla="*/ 6857999 h 6857999"/>
              <a:gd name="connsiteX8" fmla="*/ 11456 w 12252955"/>
              <a:gd name="connsiteY8" fmla="*/ 6857881 h 6857999"/>
              <a:gd name="connsiteX9" fmla="*/ 0 w 12252955"/>
              <a:gd name="connsiteY9" fmla="*/ 1539432 h 6857999"/>
              <a:gd name="connsiteX10" fmla="*/ 0 w 12252955"/>
              <a:gd name="connsiteY10" fmla="*/ 0 h 6857999"/>
              <a:gd name="connsiteX0" fmla="*/ 0 w 12252955"/>
              <a:gd name="connsiteY0" fmla="*/ 0 h 6857999"/>
              <a:gd name="connsiteX1" fmla="*/ 12252955 w 12252955"/>
              <a:gd name="connsiteY1" fmla="*/ 0 h 6857999"/>
              <a:gd name="connsiteX2" fmla="*/ 12208042 w 12252955"/>
              <a:gd name="connsiteY2" fmla="*/ 2785191 h 6857999"/>
              <a:gd name="connsiteX3" fmla="*/ 3561323 w 12252955"/>
              <a:gd name="connsiteY3" fmla="*/ 2774932 h 6857999"/>
              <a:gd name="connsiteX4" fmla="*/ 3564952 w 12252955"/>
              <a:gd name="connsiteY4" fmla="*/ 4461448 h 6857999"/>
              <a:gd name="connsiteX5" fmla="*/ 12189010 w 12252955"/>
              <a:gd name="connsiteY5" fmla="*/ 4462157 h 6857999"/>
              <a:gd name="connsiteX6" fmla="*/ 12191995 w 12252955"/>
              <a:gd name="connsiteY6" fmla="*/ 6857999 h 6857999"/>
              <a:gd name="connsiteX7" fmla="*/ 8866207 w 12252955"/>
              <a:gd name="connsiteY7" fmla="*/ 6857999 h 6857999"/>
              <a:gd name="connsiteX8" fmla="*/ 11456 w 12252955"/>
              <a:gd name="connsiteY8" fmla="*/ 6857881 h 6857999"/>
              <a:gd name="connsiteX9" fmla="*/ 0 w 12252955"/>
              <a:gd name="connsiteY9" fmla="*/ 1539432 h 6857999"/>
              <a:gd name="connsiteX10" fmla="*/ 0 w 12252955"/>
              <a:gd name="connsiteY10" fmla="*/ 0 h 6857999"/>
              <a:gd name="connsiteX0" fmla="*/ 0 w 12208273"/>
              <a:gd name="connsiteY0" fmla="*/ 7458 h 6865457"/>
              <a:gd name="connsiteX1" fmla="*/ 12199615 w 12208273"/>
              <a:gd name="connsiteY1" fmla="*/ 0 h 6865457"/>
              <a:gd name="connsiteX2" fmla="*/ 12208042 w 12208273"/>
              <a:gd name="connsiteY2" fmla="*/ 2792649 h 6865457"/>
              <a:gd name="connsiteX3" fmla="*/ 3561323 w 12208273"/>
              <a:gd name="connsiteY3" fmla="*/ 2782390 h 6865457"/>
              <a:gd name="connsiteX4" fmla="*/ 3564952 w 12208273"/>
              <a:gd name="connsiteY4" fmla="*/ 4468906 h 6865457"/>
              <a:gd name="connsiteX5" fmla="*/ 12189010 w 12208273"/>
              <a:gd name="connsiteY5" fmla="*/ 4469615 h 6865457"/>
              <a:gd name="connsiteX6" fmla="*/ 12191995 w 12208273"/>
              <a:gd name="connsiteY6" fmla="*/ 6865457 h 6865457"/>
              <a:gd name="connsiteX7" fmla="*/ 8866207 w 12208273"/>
              <a:gd name="connsiteY7" fmla="*/ 6865457 h 6865457"/>
              <a:gd name="connsiteX8" fmla="*/ 11456 w 12208273"/>
              <a:gd name="connsiteY8" fmla="*/ 6865339 h 6865457"/>
              <a:gd name="connsiteX9" fmla="*/ 0 w 12208273"/>
              <a:gd name="connsiteY9" fmla="*/ 1546890 h 6865457"/>
              <a:gd name="connsiteX10" fmla="*/ 0 w 12208273"/>
              <a:gd name="connsiteY10" fmla="*/ 7458 h 6865457"/>
              <a:gd name="connsiteX0" fmla="*/ 0 w 12208273"/>
              <a:gd name="connsiteY0" fmla="*/ 7458 h 6865457"/>
              <a:gd name="connsiteX1" fmla="*/ 12199615 w 12208273"/>
              <a:gd name="connsiteY1" fmla="*/ 0 h 6865457"/>
              <a:gd name="connsiteX2" fmla="*/ 12208042 w 12208273"/>
              <a:gd name="connsiteY2" fmla="*/ 2792649 h 6865457"/>
              <a:gd name="connsiteX3" fmla="*/ 3553703 w 12208273"/>
              <a:gd name="connsiteY3" fmla="*/ 2793577 h 6865457"/>
              <a:gd name="connsiteX4" fmla="*/ 3564952 w 12208273"/>
              <a:gd name="connsiteY4" fmla="*/ 4468906 h 6865457"/>
              <a:gd name="connsiteX5" fmla="*/ 12189010 w 12208273"/>
              <a:gd name="connsiteY5" fmla="*/ 4469615 h 6865457"/>
              <a:gd name="connsiteX6" fmla="*/ 12191995 w 12208273"/>
              <a:gd name="connsiteY6" fmla="*/ 6865457 h 6865457"/>
              <a:gd name="connsiteX7" fmla="*/ 8866207 w 12208273"/>
              <a:gd name="connsiteY7" fmla="*/ 6865457 h 6865457"/>
              <a:gd name="connsiteX8" fmla="*/ 11456 w 12208273"/>
              <a:gd name="connsiteY8" fmla="*/ 6865339 h 6865457"/>
              <a:gd name="connsiteX9" fmla="*/ 0 w 12208273"/>
              <a:gd name="connsiteY9" fmla="*/ 1546890 h 6865457"/>
              <a:gd name="connsiteX10" fmla="*/ 0 w 12208273"/>
              <a:gd name="connsiteY10" fmla="*/ 7458 h 6865457"/>
              <a:gd name="connsiteX0" fmla="*/ 0 w 12215811"/>
              <a:gd name="connsiteY0" fmla="*/ 7458 h 6865457"/>
              <a:gd name="connsiteX1" fmla="*/ 12199615 w 12215811"/>
              <a:gd name="connsiteY1" fmla="*/ 0 h 6865457"/>
              <a:gd name="connsiteX2" fmla="*/ 12215662 w 12215811"/>
              <a:gd name="connsiteY2" fmla="*/ 2800106 h 6865457"/>
              <a:gd name="connsiteX3" fmla="*/ 3553703 w 12215811"/>
              <a:gd name="connsiteY3" fmla="*/ 2793577 h 6865457"/>
              <a:gd name="connsiteX4" fmla="*/ 3564952 w 12215811"/>
              <a:gd name="connsiteY4" fmla="*/ 4468906 h 6865457"/>
              <a:gd name="connsiteX5" fmla="*/ 12189010 w 12215811"/>
              <a:gd name="connsiteY5" fmla="*/ 4469615 h 6865457"/>
              <a:gd name="connsiteX6" fmla="*/ 12191995 w 12215811"/>
              <a:gd name="connsiteY6" fmla="*/ 6865457 h 6865457"/>
              <a:gd name="connsiteX7" fmla="*/ 8866207 w 12215811"/>
              <a:gd name="connsiteY7" fmla="*/ 6865457 h 6865457"/>
              <a:gd name="connsiteX8" fmla="*/ 11456 w 12215811"/>
              <a:gd name="connsiteY8" fmla="*/ 6865339 h 6865457"/>
              <a:gd name="connsiteX9" fmla="*/ 0 w 12215811"/>
              <a:gd name="connsiteY9" fmla="*/ 1546890 h 6865457"/>
              <a:gd name="connsiteX10" fmla="*/ 0 w 12215811"/>
              <a:gd name="connsiteY10" fmla="*/ 7458 h 6865457"/>
              <a:gd name="connsiteX0" fmla="*/ 0 w 12221927"/>
              <a:gd name="connsiteY0" fmla="*/ 7458 h 6865457"/>
              <a:gd name="connsiteX1" fmla="*/ 12199615 w 12221927"/>
              <a:gd name="connsiteY1" fmla="*/ 0 h 6865457"/>
              <a:gd name="connsiteX2" fmla="*/ 12215662 w 12221927"/>
              <a:gd name="connsiteY2" fmla="*/ 2800106 h 6865457"/>
              <a:gd name="connsiteX3" fmla="*/ 3553703 w 12221927"/>
              <a:gd name="connsiteY3" fmla="*/ 2793577 h 6865457"/>
              <a:gd name="connsiteX4" fmla="*/ 3564952 w 12221927"/>
              <a:gd name="connsiteY4" fmla="*/ 4468906 h 6865457"/>
              <a:gd name="connsiteX5" fmla="*/ 12211870 w 12221927"/>
              <a:gd name="connsiteY5" fmla="*/ 4469615 h 6865457"/>
              <a:gd name="connsiteX6" fmla="*/ 12191995 w 12221927"/>
              <a:gd name="connsiteY6" fmla="*/ 6865457 h 6865457"/>
              <a:gd name="connsiteX7" fmla="*/ 8866207 w 12221927"/>
              <a:gd name="connsiteY7" fmla="*/ 6865457 h 6865457"/>
              <a:gd name="connsiteX8" fmla="*/ 11456 w 12221927"/>
              <a:gd name="connsiteY8" fmla="*/ 6865339 h 6865457"/>
              <a:gd name="connsiteX9" fmla="*/ 0 w 12221927"/>
              <a:gd name="connsiteY9" fmla="*/ 1546890 h 6865457"/>
              <a:gd name="connsiteX10" fmla="*/ 0 w 12221927"/>
              <a:gd name="connsiteY10" fmla="*/ 7458 h 6865457"/>
              <a:gd name="connsiteX0" fmla="*/ 0 w 12221927"/>
              <a:gd name="connsiteY0" fmla="*/ 7458 h 6865457"/>
              <a:gd name="connsiteX1" fmla="*/ 12199615 w 12221927"/>
              <a:gd name="connsiteY1" fmla="*/ 0 h 6865457"/>
              <a:gd name="connsiteX2" fmla="*/ 12215662 w 12221927"/>
              <a:gd name="connsiteY2" fmla="*/ 2800106 h 6865457"/>
              <a:gd name="connsiteX3" fmla="*/ 3553703 w 12221927"/>
              <a:gd name="connsiteY3" fmla="*/ 2793577 h 6865457"/>
              <a:gd name="connsiteX4" fmla="*/ 3564952 w 12221927"/>
              <a:gd name="connsiteY4" fmla="*/ 4465177 h 6865457"/>
              <a:gd name="connsiteX5" fmla="*/ 12211870 w 12221927"/>
              <a:gd name="connsiteY5" fmla="*/ 4469615 h 6865457"/>
              <a:gd name="connsiteX6" fmla="*/ 12191995 w 12221927"/>
              <a:gd name="connsiteY6" fmla="*/ 6865457 h 6865457"/>
              <a:gd name="connsiteX7" fmla="*/ 8866207 w 12221927"/>
              <a:gd name="connsiteY7" fmla="*/ 6865457 h 6865457"/>
              <a:gd name="connsiteX8" fmla="*/ 11456 w 12221927"/>
              <a:gd name="connsiteY8" fmla="*/ 6865339 h 6865457"/>
              <a:gd name="connsiteX9" fmla="*/ 0 w 12221927"/>
              <a:gd name="connsiteY9" fmla="*/ 1546890 h 6865457"/>
              <a:gd name="connsiteX10" fmla="*/ 0 w 12221927"/>
              <a:gd name="connsiteY10" fmla="*/ 7458 h 6865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21927" h="6865457">
                <a:moveTo>
                  <a:pt x="0" y="7458"/>
                </a:moveTo>
                <a:lnTo>
                  <a:pt x="12199615" y="0"/>
                </a:lnTo>
                <a:cubicBezTo>
                  <a:pt x="12197541" y="743339"/>
                  <a:pt x="12217736" y="2056767"/>
                  <a:pt x="12215662" y="2800106"/>
                </a:cubicBezTo>
                <a:cubicBezTo>
                  <a:pt x="11291019" y="2786732"/>
                  <a:pt x="4759176" y="2803157"/>
                  <a:pt x="3553703" y="2793577"/>
                </a:cubicBezTo>
                <a:cubicBezTo>
                  <a:pt x="3557249" y="3940641"/>
                  <a:pt x="3570136" y="3535537"/>
                  <a:pt x="3564952" y="4465177"/>
                </a:cubicBezTo>
                <a:cubicBezTo>
                  <a:pt x="4442838" y="4481350"/>
                  <a:pt x="10808774" y="4461487"/>
                  <a:pt x="12211870" y="4469615"/>
                </a:cubicBezTo>
                <a:cubicBezTo>
                  <a:pt x="12243366" y="5727423"/>
                  <a:pt x="12190707" y="6317750"/>
                  <a:pt x="12191995" y="6865457"/>
                </a:cubicBezTo>
                <a:lnTo>
                  <a:pt x="8866207" y="6865457"/>
                </a:lnTo>
                <a:lnTo>
                  <a:pt x="11456" y="6865339"/>
                </a:lnTo>
                <a:cubicBezTo>
                  <a:pt x="7637" y="5092523"/>
                  <a:pt x="3819" y="3319706"/>
                  <a:pt x="0" y="1546890"/>
                </a:cubicBezTo>
                <a:lnTo>
                  <a:pt x="0" y="74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3551863" y="2689639"/>
            <a:ext cx="8640133" cy="17270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1863" y="2718380"/>
            <a:ext cx="8640133" cy="603318"/>
          </a:xfrm>
        </p:spPr>
        <p:txBody>
          <a:bodyPr rtlCol="0" anchor="t">
            <a:no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INSERIRE IL TITOLO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1863" y="3440405"/>
            <a:ext cx="8640133" cy="338549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spc="300">
                <a:solidFill>
                  <a:srgbClr val="0B606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IL SOTTOTITOLO QUI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0E446B-37C2-4BCA-B627-C1C3ACB424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51864" y="4048268"/>
            <a:ext cx="8640132" cy="338549"/>
          </a:xfrm>
        </p:spPr>
        <p:txBody>
          <a:bodyPr/>
          <a:lstStyle>
            <a:lvl1pPr marL="0" indent="0" algn="ctr">
              <a:buNone/>
              <a:defRPr>
                <a:solidFill>
                  <a:srgbClr val="0B606E"/>
                </a:solidFill>
              </a:defRPr>
            </a:lvl1pPr>
          </a:lstStyle>
          <a:p>
            <a:pPr lvl="0"/>
            <a:r>
              <a:rPr lang="it-IT"/>
              <a:t>Data</a:t>
            </a:r>
          </a:p>
        </p:txBody>
      </p:sp>
      <p:sp>
        <p:nvSpPr>
          <p:cNvPr id="38" name="Segnaposto immagine 37">
            <a:extLst>
              <a:ext uri="{FF2B5EF4-FFF2-40B4-BE49-F238E27FC236}">
                <a16:creationId xmlns:a16="http://schemas.microsoft.com/office/drawing/2014/main" id="{78C31D10-FA57-4A46-9CFA-5350A8C649E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849343" y="214604"/>
            <a:ext cx="3121025" cy="5969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99467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za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4867539"/>
            <a:ext cx="2239803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 rtl="0"/>
            <a:r>
              <a:rPr lang="it-IT" noProof="0"/>
              <a:t>Ordine del giorno</a:t>
            </a:r>
          </a:p>
        </p:txBody>
      </p:sp>
      <p:sp>
        <p:nvSpPr>
          <p:cNvPr id="29" name="Segnaposto immagine 28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34413" y="812800"/>
            <a:ext cx="3557587" cy="5232400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2" name="Segnaposto testo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6854" y="879710"/>
            <a:ext cx="3983858" cy="75565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  <a:br>
              <a:rPr lang="it-IT" noProof="0"/>
            </a:br>
            <a:r>
              <a:rPr lang="it-IT" noProof="0"/>
              <a:t>stili del testo</a:t>
            </a:r>
          </a:p>
        </p:txBody>
      </p:sp>
      <p:sp>
        <p:nvSpPr>
          <p:cNvPr id="33" name="Segnaposto testo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76854" y="1956155"/>
            <a:ext cx="3983858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  <a:br>
              <a:rPr lang="it-IT" noProof="0"/>
            </a:br>
            <a:r>
              <a:rPr lang="it-IT" noProof="0"/>
              <a:t>stili del testo</a:t>
            </a:r>
          </a:p>
        </p:txBody>
      </p:sp>
      <p:sp>
        <p:nvSpPr>
          <p:cNvPr id="34" name="Segnaposto testo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6854" y="3032600"/>
            <a:ext cx="3983858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  <a:br>
              <a:rPr lang="it-IT" noProof="0"/>
            </a:br>
            <a:r>
              <a:rPr lang="it-IT" noProof="0"/>
              <a:t>stili del testo</a:t>
            </a:r>
          </a:p>
        </p:txBody>
      </p:sp>
      <p:sp>
        <p:nvSpPr>
          <p:cNvPr id="35" name="Segnaposto testo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854" y="4109045"/>
            <a:ext cx="3983858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  <a:br>
              <a:rPr lang="it-IT" noProof="0"/>
            </a:br>
            <a:r>
              <a:rPr lang="it-IT" noProof="0"/>
              <a:t>stili del testo</a:t>
            </a:r>
          </a:p>
        </p:txBody>
      </p:sp>
      <p:sp>
        <p:nvSpPr>
          <p:cNvPr id="36" name="Segnaposto testo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6854" y="5185490"/>
            <a:ext cx="3983858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  <a:br>
              <a:rPr lang="it-IT" noProof="0"/>
            </a:br>
            <a:r>
              <a:rPr lang="it-IT" noProof="0"/>
              <a:t>stili del testo</a:t>
            </a:r>
          </a:p>
        </p:txBody>
      </p:sp>
      <p:sp>
        <p:nvSpPr>
          <p:cNvPr id="37" name="Segnaposto testo 30">
            <a:extLst>
              <a:ext uri="{FF2B5EF4-FFF2-40B4-BE49-F238E27FC236}">
                <a16:creationId xmlns:a16="http://schemas.microsoft.com/office/drawing/2014/main" id="{2D435A30-7C8E-4847-B027-91CBFA1592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27730" y="879710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1</a:t>
            </a:r>
          </a:p>
        </p:txBody>
      </p:sp>
      <p:sp>
        <p:nvSpPr>
          <p:cNvPr id="38" name="Segnaposto testo 30">
            <a:extLst>
              <a:ext uri="{FF2B5EF4-FFF2-40B4-BE49-F238E27FC236}">
                <a16:creationId xmlns:a16="http://schemas.microsoft.com/office/drawing/2014/main" id="{819BB324-34C6-4FF7-8780-D294AC6EC5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27730" y="1956155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2</a:t>
            </a:r>
          </a:p>
        </p:txBody>
      </p:sp>
      <p:sp>
        <p:nvSpPr>
          <p:cNvPr id="39" name="Segnaposto testo 30">
            <a:extLst>
              <a:ext uri="{FF2B5EF4-FFF2-40B4-BE49-F238E27FC236}">
                <a16:creationId xmlns:a16="http://schemas.microsoft.com/office/drawing/2014/main" id="{43B3C496-FB0A-4924-A341-696D17E2D9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27730" y="3032600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3</a:t>
            </a:r>
          </a:p>
        </p:txBody>
      </p:sp>
      <p:sp>
        <p:nvSpPr>
          <p:cNvPr id="40" name="Segnaposto testo 30">
            <a:extLst>
              <a:ext uri="{FF2B5EF4-FFF2-40B4-BE49-F238E27FC236}">
                <a16:creationId xmlns:a16="http://schemas.microsoft.com/office/drawing/2014/main" id="{FEACD5FF-800E-4BB0-82F3-2E0AEF1215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27730" y="4109045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4</a:t>
            </a:r>
          </a:p>
        </p:txBody>
      </p:sp>
      <p:sp>
        <p:nvSpPr>
          <p:cNvPr id="41" name="Segnaposto testo 30">
            <a:extLst>
              <a:ext uri="{FF2B5EF4-FFF2-40B4-BE49-F238E27FC236}">
                <a16:creationId xmlns:a16="http://schemas.microsoft.com/office/drawing/2014/main" id="{58B97284-E1BE-4DCD-9CC1-C441D1A857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7730" y="5185490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5</a:t>
            </a:r>
          </a:p>
        </p:txBody>
      </p:sp>
      <p:sp>
        <p:nvSpPr>
          <p:cNvPr id="42" name="Forma 62">
            <a:extLst>
              <a:ext uri="{FF2B5EF4-FFF2-40B4-BE49-F238E27FC236}">
                <a16:creationId xmlns:a16="http://schemas.microsoft.com/office/drawing/2014/main" id="{79517603-8FAC-41C9-B5BE-3F8BA7D93CE6}"/>
              </a:ext>
            </a:extLst>
          </p:cNvPr>
          <p:cNvSpPr/>
          <p:nvPr userDrawn="1"/>
        </p:nvSpPr>
        <p:spPr>
          <a:xfrm rot="16200000" flipV="1">
            <a:off x="965155" y="2700000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</p:spTree>
    <p:extLst>
      <p:ext uri="{BB962C8B-B14F-4D97-AF65-F5344CB8AC3E}">
        <p14:creationId xmlns:p14="http://schemas.microsoft.com/office/powerpoint/2010/main" val="4283145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2643" y="1691472"/>
            <a:ext cx="4385841" cy="1325563"/>
          </a:xfrm>
        </p:spPr>
        <p:txBody>
          <a:bodyPr rtlCol="0" anchor="b"/>
          <a:lstStyle>
            <a:lvl1pPr algn="r">
              <a:defRPr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00437"/>
            <a:ext cx="12192000" cy="3357563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69843" y="1690688"/>
            <a:ext cx="4155432" cy="1325562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69843" y="1227698"/>
            <a:ext cx="4155432" cy="382749"/>
          </a:xfrm>
        </p:spPr>
        <p:txBody>
          <a:bodyPr rtlCol="0" anchor="b">
            <a:normAutofit/>
          </a:bodyPr>
          <a:lstStyle>
            <a:lvl1pPr marL="0" indent="0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984934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magine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B7C9599-9C2D-4AA9-980D-047997D03C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0306" y="6341457"/>
            <a:ext cx="501939" cy="501939"/>
          </a:xfrm>
          <a:prstGeom prst="rect">
            <a:avLst/>
          </a:prstGeom>
          <a:effectLst>
            <a:glow>
              <a:schemeClr val="accent1"/>
            </a:glow>
            <a:reflection endPos="0" dir="5400000" sy="-100000" algn="bl" rotWithShape="0"/>
          </a:effectLst>
        </p:spPr>
      </p:pic>
      <p:sp>
        <p:nvSpPr>
          <p:cNvPr id="5" name="Rettangolo 2">
            <a:extLst>
              <a:ext uri="{FF2B5EF4-FFF2-40B4-BE49-F238E27FC236}">
                <a16:creationId xmlns:a16="http://schemas.microsoft.com/office/drawing/2014/main" id="{965AEE3D-E8A9-4CE1-B501-314DF13D651A}"/>
              </a:ext>
            </a:extLst>
          </p:cNvPr>
          <p:cNvSpPr/>
          <p:nvPr userDrawn="1"/>
        </p:nvSpPr>
        <p:spPr>
          <a:xfrm>
            <a:off x="4745620" y="-1"/>
            <a:ext cx="7446380" cy="6843395"/>
          </a:xfrm>
          <a:prstGeom prst="rect">
            <a:avLst/>
          </a:prstGeom>
          <a:solidFill>
            <a:srgbClr val="0B606E"/>
          </a:solidFill>
        </p:spPr>
        <p:txBody>
          <a:bodyPr vert="horz" lIns="252000" tIns="144000" rIns="144000" bIns="45720" rtlCol="0">
            <a:no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it-IT" sz="1400" b="0" i="0" noProof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Forma 62">
            <a:extLst>
              <a:ext uri="{FF2B5EF4-FFF2-40B4-BE49-F238E27FC236}">
                <a16:creationId xmlns:a16="http://schemas.microsoft.com/office/drawing/2014/main" id="{C84FC5BC-C1B7-46A9-AA6C-D72698EA35BE}"/>
              </a:ext>
            </a:extLst>
          </p:cNvPr>
          <p:cNvSpPr/>
          <p:nvPr userDrawn="1"/>
        </p:nvSpPr>
        <p:spPr>
          <a:xfrm rot="16200000" flipV="1">
            <a:off x="965155" y="186505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3DB70031-CFCC-46D3-AE3A-B9969E8ABA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47810"/>
            <a:ext cx="3285034" cy="625543"/>
          </a:xfrm>
        </p:spPr>
        <p:txBody>
          <a:bodyPr lIns="0" rtlCol="0" anchor="t"/>
          <a:lstStyle>
            <a:lvl1pPr algn="l">
              <a:defRPr>
                <a:solidFill>
                  <a:srgbClr val="F36F26"/>
                </a:solidFill>
                <a:latin typeface="+mj-lt"/>
              </a:defRPr>
            </a:lvl1pPr>
          </a:lstStyle>
          <a:p>
            <a:pPr rtl="0"/>
            <a:r>
              <a:rPr lang="it-IT" noProof="0" err="1"/>
              <a:t>Insert</a:t>
            </a:r>
            <a:r>
              <a:rPr lang="it-IT" noProof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2270632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6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magine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4745620" y="0"/>
            <a:ext cx="7446380" cy="6857995"/>
          </a:xfrm>
          <a:prstGeom prst="rect">
            <a:avLst/>
          </a:prstGeom>
          <a:solidFill>
            <a:srgbClr val="0B606E">
              <a:alpha val="98824"/>
            </a:srgbClr>
          </a:solidFill>
          <a:ln>
            <a:noFill/>
          </a:ln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Titolo 1">
            <a:extLst>
              <a:ext uri="{FF2B5EF4-FFF2-40B4-BE49-F238E27FC236}">
                <a16:creationId xmlns:a16="http://schemas.microsoft.com/office/drawing/2014/main" id="{CF27F6E1-A7E0-444A-89AE-77AA48540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9770"/>
            <a:ext cx="3085618" cy="1325563"/>
          </a:xfrm>
        </p:spPr>
        <p:txBody>
          <a:bodyPr lIns="0" rtlCol="0" anchor="t"/>
          <a:lstStyle>
            <a:lvl1pPr algn="l">
              <a:defRPr>
                <a:solidFill>
                  <a:srgbClr val="F36F26"/>
                </a:solidFill>
                <a:latin typeface="+mj-lt"/>
              </a:defRPr>
            </a:lvl1pPr>
          </a:lstStyle>
          <a:p>
            <a:pPr rtl="0"/>
            <a:r>
              <a:rPr lang="en-US" noProof="0"/>
              <a:t>Insert Title</a:t>
            </a:r>
          </a:p>
        </p:txBody>
      </p:sp>
      <p:sp>
        <p:nvSpPr>
          <p:cNvPr id="33" name="Forma 62">
            <a:extLst>
              <a:ext uri="{FF2B5EF4-FFF2-40B4-BE49-F238E27FC236}">
                <a16:creationId xmlns:a16="http://schemas.microsoft.com/office/drawing/2014/main" id="{33BC5299-4583-4420-B0D5-5DD8BD0BF1BC}"/>
              </a:ext>
            </a:extLst>
          </p:cNvPr>
          <p:cNvSpPr/>
          <p:nvPr userDrawn="1"/>
        </p:nvSpPr>
        <p:spPr>
          <a:xfrm rot="16200000" flipV="1">
            <a:off x="965155" y="434980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B7C9599-9C2D-4AA9-980D-047997D03C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0306" y="6341457"/>
            <a:ext cx="501939" cy="501939"/>
          </a:xfrm>
          <a:prstGeom prst="rect">
            <a:avLst/>
          </a:prstGeom>
          <a:effectLst>
            <a:glow>
              <a:schemeClr val="accent1"/>
            </a:glow>
            <a:reflection endPos="0" dir="5400000" sy="-100000" algn="bl" rotWithShape="0"/>
          </a:effectLst>
        </p:spPr>
      </p:pic>
      <p:sp>
        <p:nvSpPr>
          <p:cNvPr id="37" name="Segnaposto immagine 4">
            <a:extLst>
              <a:ext uri="{FF2B5EF4-FFF2-40B4-BE49-F238E27FC236}">
                <a16:creationId xmlns:a16="http://schemas.microsoft.com/office/drawing/2014/main" id="{3E9065C9-6A08-4BCD-BA99-8A658B21F9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34568" y="473945"/>
            <a:ext cx="1097280" cy="109728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endParaRPr lang="en-US" noProof="0"/>
          </a:p>
        </p:txBody>
      </p:sp>
      <p:sp>
        <p:nvSpPr>
          <p:cNvPr id="38" name="Segnaposto immagine 4">
            <a:extLst>
              <a:ext uri="{FF2B5EF4-FFF2-40B4-BE49-F238E27FC236}">
                <a16:creationId xmlns:a16="http://schemas.microsoft.com/office/drawing/2014/main" id="{758BD962-4A16-4D50-A6C6-B50453E686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94959" y="473945"/>
            <a:ext cx="1097280" cy="109728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endParaRPr lang="en-US" noProof="0"/>
          </a:p>
        </p:txBody>
      </p:sp>
      <p:sp>
        <p:nvSpPr>
          <p:cNvPr id="39" name="Segnaposto testo 6">
            <a:extLst>
              <a:ext uri="{FF2B5EF4-FFF2-40B4-BE49-F238E27FC236}">
                <a16:creationId xmlns:a16="http://schemas.microsoft.com/office/drawing/2014/main" id="{8797BAAD-9C64-4B8D-AB7E-8D259A4A7B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77984" y="2103206"/>
            <a:ext cx="1996547" cy="1212454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n-US" noProof="0"/>
              <a:t>Fare clic per modificare lo stile del titolo</a:t>
            </a:r>
          </a:p>
        </p:txBody>
      </p:sp>
      <p:sp>
        <p:nvSpPr>
          <p:cNvPr id="40" name="Segnaposto testo 6">
            <a:extLst>
              <a:ext uri="{FF2B5EF4-FFF2-40B4-BE49-F238E27FC236}">
                <a16:creationId xmlns:a16="http://schemas.microsoft.com/office/drawing/2014/main" id="{78095789-EFD8-45E8-9103-E65F7C5856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7984" y="1698880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n-US" noProof="0"/>
              <a:t>INSERIRE NOME QUI</a:t>
            </a:r>
          </a:p>
        </p:txBody>
      </p:sp>
      <p:sp>
        <p:nvSpPr>
          <p:cNvPr id="41" name="Segnaposto testo 6">
            <a:extLst>
              <a:ext uri="{FF2B5EF4-FFF2-40B4-BE49-F238E27FC236}">
                <a16:creationId xmlns:a16="http://schemas.microsoft.com/office/drawing/2014/main" id="{A46585B5-AEF8-4268-930C-19636F7135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53844" y="1698880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n-US" noProof="0"/>
              <a:t>INSERIRE NOME QUI</a:t>
            </a:r>
          </a:p>
        </p:txBody>
      </p:sp>
      <p:sp>
        <p:nvSpPr>
          <p:cNvPr id="42" name="Segnaposto immagine 4">
            <a:extLst>
              <a:ext uri="{FF2B5EF4-FFF2-40B4-BE49-F238E27FC236}">
                <a16:creationId xmlns:a16="http://schemas.microsoft.com/office/drawing/2014/main" id="{21253655-F947-43BC-9F95-7D511FCF8D4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489719" y="3416453"/>
            <a:ext cx="1097280" cy="109728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endParaRPr lang="en-US" noProof="0"/>
          </a:p>
        </p:txBody>
      </p:sp>
      <p:sp>
        <p:nvSpPr>
          <p:cNvPr id="43" name="Segnaposto immagine 4">
            <a:extLst>
              <a:ext uri="{FF2B5EF4-FFF2-40B4-BE49-F238E27FC236}">
                <a16:creationId xmlns:a16="http://schemas.microsoft.com/office/drawing/2014/main" id="{273F3B25-98AC-448B-963B-6C8ED010C29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054826" y="3417959"/>
            <a:ext cx="1097280" cy="1097280"/>
          </a:xfrm>
          <a:prstGeom prst="ellipse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endParaRPr lang="en-US" noProof="0"/>
          </a:p>
        </p:txBody>
      </p:sp>
      <p:sp>
        <p:nvSpPr>
          <p:cNvPr id="54" name="Segnaposto testo 6">
            <a:extLst>
              <a:ext uri="{FF2B5EF4-FFF2-40B4-BE49-F238E27FC236}">
                <a16:creationId xmlns:a16="http://schemas.microsoft.com/office/drawing/2014/main" id="{CCDB49B6-8F4B-40C0-971A-7FA4500B219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77984" y="4722191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n-US" noProof="0"/>
              <a:t>INSERIRE NOME QUI</a:t>
            </a:r>
          </a:p>
        </p:txBody>
      </p:sp>
      <p:sp>
        <p:nvSpPr>
          <p:cNvPr id="55" name="Segnaposto testo 6">
            <a:extLst>
              <a:ext uri="{FF2B5EF4-FFF2-40B4-BE49-F238E27FC236}">
                <a16:creationId xmlns:a16="http://schemas.microsoft.com/office/drawing/2014/main" id="{A3601763-6637-4A19-844E-AE7D112D8CD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629180" y="4723697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n-US" noProof="0"/>
              <a:t>INSERIRE NOME QUI</a:t>
            </a:r>
          </a:p>
        </p:txBody>
      </p:sp>
      <p:sp>
        <p:nvSpPr>
          <p:cNvPr id="56" name="Segnaposto testo 6">
            <a:extLst>
              <a:ext uri="{FF2B5EF4-FFF2-40B4-BE49-F238E27FC236}">
                <a16:creationId xmlns:a16="http://schemas.microsoft.com/office/drawing/2014/main" id="{F172DB29-A393-459F-B55A-17D10833B25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645325" y="5129003"/>
            <a:ext cx="1996547" cy="1212454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n-US" noProof="0"/>
              <a:t>Fare clic per modificare lo stile del titolo</a:t>
            </a:r>
          </a:p>
        </p:txBody>
      </p:sp>
      <p:sp>
        <p:nvSpPr>
          <p:cNvPr id="57" name="Segnaposto testo 6">
            <a:extLst>
              <a:ext uri="{FF2B5EF4-FFF2-40B4-BE49-F238E27FC236}">
                <a16:creationId xmlns:a16="http://schemas.microsoft.com/office/drawing/2014/main" id="{48CD0C7F-6509-4388-A6E4-182F091FD85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653844" y="2103206"/>
            <a:ext cx="1996547" cy="1212454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n-US" noProof="0"/>
              <a:t>Fare clic per modificare lo stile del titolo</a:t>
            </a:r>
          </a:p>
        </p:txBody>
      </p:sp>
      <p:sp>
        <p:nvSpPr>
          <p:cNvPr id="58" name="Segnaposto testo 6">
            <a:extLst>
              <a:ext uri="{FF2B5EF4-FFF2-40B4-BE49-F238E27FC236}">
                <a16:creationId xmlns:a16="http://schemas.microsoft.com/office/drawing/2014/main" id="{4C502865-BE2C-4656-A9B7-82BEA03E19C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00503" y="5129003"/>
            <a:ext cx="1996547" cy="1212454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n-US" noProof="0"/>
              <a:t>Fare clic per modificare lo stile del titolo</a:t>
            </a:r>
          </a:p>
        </p:txBody>
      </p:sp>
      <p:sp>
        <p:nvSpPr>
          <p:cNvPr id="59" name="Segnaposto testo 40">
            <a:extLst>
              <a:ext uri="{FF2B5EF4-FFF2-40B4-BE49-F238E27FC236}">
                <a16:creationId xmlns:a16="http://schemas.microsoft.com/office/drawing/2014/main" id="{EEF4AEE2-B6FA-4997-9A61-EB94AB266A3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38200" y="3514725"/>
            <a:ext cx="2946400" cy="2655888"/>
          </a:xfrm>
        </p:spPr>
        <p:txBody>
          <a:bodyPr/>
          <a:lstStyle/>
          <a:p>
            <a:pPr lvl="0"/>
            <a:r>
              <a:rPr lang="en-US" noProof="0"/>
              <a:t>Fare clic per modificare gli stili del testo dello schema</a:t>
            </a:r>
          </a:p>
          <a:p>
            <a:pPr lvl="1"/>
            <a:r>
              <a:rPr lang="en-US" noProof="0"/>
              <a:t>Secondo livello</a:t>
            </a:r>
          </a:p>
          <a:p>
            <a:pPr lvl="2"/>
            <a:r>
              <a:rPr lang="en-US" noProof="0"/>
              <a:t>Terzo livello</a:t>
            </a:r>
          </a:p>
          <a:p>
            <a:pPr lvl="3"/>
            <a:r>
              <a:rPr lang="en-US" noProof="0"/>
              <a:t>Quarto livello</a:t>
            </a:r>
          </a:p>
          <a:p>
            <a:pPr lvl="4"/>
            <a:r>
              <a:rPr lang="en-US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40430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26709" y="5104187"/>
            <a:ext cx="1925768" cy="1222310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9770"/>
            <a:ext cx="2898649" cy="1325563"/>
          </a:xfrm>
        </p:spPr>
        <p:txBody>
          <a:bodyPr lIns="0" rtlCol="0" anchor="t"/>
          <a:lstStyle>
            <a:lvl1pPr algn="l">
              <a:defRPr>
                <a:solidFill>
                  <a:srgbClr val="F36F26"/>
                </a:solidFill>
                <a:latin typeface="+mj-lt"/>
              </a:defRPr>
            </a:lvl1pPr>
          </a:lstStyle>
          <a:p>
            <a:pPr rtl="0"/>
            <a:r>
              <a:rPr lang="it-IT" noProof="0" err="1"/>
              <a:t>Insert</a:t>
            </a:r>
            <a:r>
              <a:rPr lang="it-IT" noProof="0"/>
              <a:t> Title</a:t>
            </a:r>
          </a:p>
        </p:txBody>
      </p:sp>
      <p:sp>
        <p:nvSpPr>
          <p:cNvPr id="6" name="Forma 62">
            <a:extLst>
              <a:ext uri="{FF2B5EF4-FFF2-40B4-BE49-F238E27FC236}">
                <a16:creationId xmlns:a16="http://schemas.microsoft.com/office/drawing/2014/main" id="{9EDA533D-03E6-4B64-A81C-A6F9E3301AB5}"/>
              </a:ext>
            </a:extLst>
          </p:cNvPr>
          <p:cNvSpPr/>
          <p:nvPr userDrawn="1"/>
        </p:nvSpPr>
        <p:spPr>
          <a:xfrm rot="16200000" flipV="1">
            <a:off x="965155" y="434980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DF8596F-E730-47C4-86C3-F4A9B3F78268}"/>
              </a:ext>
            </a:extLst>
          </p:cNvPr>
          <p:cNvSpPr/>
          <p:nvPr userDrawn="1"/>
        </p:nvSpPr>
        <p:spPr>
          <a:xfrm>
            <a:off x="4745620" y="0"/>
            <a:ext cx="7446380" cy="3428990"/>
          </a:xfrm>
          <a:prstGeom prst="rect">
            <a:avLst/>
          </a:prstGeom>
          <a:solidFill>
            <a:srgbClr val="0B606E"/>
          </a:solidFill>
        </p:spPr>
        <p:txBody>
          <a:bodyPr vert="horz" lIns="252000" tIns="144000" rIns="144000" bIns="45720" rtlCol="0">
            <a:no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it-IT" sz="1400" b="0" i="0" noProof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3176" y="289249"/>
            <a:ext cx="6739301" cy="2696084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1" name="Segnaposto immagine 4">
            <a:extLst>
              <a:ext uri="{FF2B5EF4-FFF2-40B4-BE49-F238E27FC236}">
                <a16:creationId xmlns:a16="http://schemas.microsoft.com/office/drawing/2014/main" id="{A085B27F-EB66-4692-A736-DEF7BAE073E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26709" y="3655433"/>
            <a:ext cx="1925768" cy="1222310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2" name="Segnaposto testo 3">
            <a:extLst>
              <a:ext uri="{FF2B5EF4-FFF2-40B4-BE49-F238E27FC236}">
                <a16:creationId xmlns:a16="http://schemas.microsoft.com/office/drawing/2014/main" id="{2A584B9A-9F9A-4C66-8C8E-9B04D69CB3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45620" y="3655433"/>
            <a:ext cx="4958217" cy="1222310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0B606E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A5F8D797-5F6C-4D4D-9FE2-FC782EB4853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620" y="5104187"/>
            <a:ext cx="4958217" cy="1222310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0B606E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5" name="Segnaposto immagine 4">
            <a:extLst>
              <a:ext uri="{FF2B5EF4-FFF2-40B4-BE49-F238E27FC236}">
                <a16:creationId xmlns:a16="http://schemas.microsoft.com/office/drawing/2014/main" id="{695F42B6-6EE6-4E0B-81DD-716E5C94FCD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24640" y="4178793"/>
            <a:ext cx="1925768" cy="1929384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F0230955-2D72-489C-BD3A-0A71E04CCF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0306" y="6341457"/>
            <a:ext cx="501939" cy="501939"/>
          </a:xfrm>
          <a:prstGeom prst="rect">
            <a:avLst/>
          </a:prstGeom>
          <a:effectLst>
            <a:glow>
              <a:schemeClr val="accent1"/>
            </a:glow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36362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9DF8596F-E730-47C4-86C3-F4A9B3F78268}"/>
              </a:ext>
            </a:extLst>
          </p:cNvPr>
          <p:cNvSpPr/>
          <p:nvPr userDrawn="1"/>
        </p:nvSpPr>
        <p:spPr>
          <a:xfrm>
            <a:off x="4745620" y="0"/>
            <a:ext cx="7446380" cy="3428990"/>
          </a:xfrm>
          <a:prstGeom prst="rect">
            <a:avLst/>
          </a:prstGeom>
          <a:solidFill>
            <a:srgbClr val="0B606E"/>
          </a:solidFill>
        </p:spPr>
        <p:txBody>
          <a:bodyPr vert="horz" lIns="252000" tIns="144000" rIns="144000" bIns="45720" rtlCol="0">
            <a:no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it-IT" sz="1400" b="0" i="0" noProof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3176" y="289249"/>
            <a:ext cx="6739301" cy="2696084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1" name="Segnaposto immagine 4">
            <a:extLst>
              <a:ext uri="{FF2B5EF4-FFF2-40B4-BE49-F238E27FC236}">
                <a16:creationId xmlns:a16="http://schemas.microsoft.com/office/drawing/2014/main" id="{A085B27F-EB66-4692-A736-DEF7BAE073E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45620" y="3428990"/>
            <a:ext cx="7446380" cy="3428990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6" name="Segnaposto immagine 4">
            <a:extLst>
              <a:ext uri="{FF2B5EF4-FFF2-40B4-BE49-F238E27FC236}">
                <a16:creationId xmlns:a16="http://schemas.microsoft.com/office/drawing/2014/main" id="{9135C1A3-ACB4-46D0-85DF-B2F07CBBEAC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24640" y="4178793"/>
            <a:ext cx="1925768" cy="1929384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708258B9-88C0-41D4-8A9F-12913727DE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0306" y="6341457"/>
            <a:ext cx="501939" cy="501939"/>
          </a:xfrm>
          <a:prstGeom prst="rect">
            <a:avLst/>
          </a:prstGeom>
          <a:effectLst>
            <a:glow>
              <a:schemeClr val="accent1"/>
            </a:glow>
            <a:reflection endPos="0" dir="5400000" sy="-100000" algn="bl" rotWithShape="0"/>
          </a:effectLst>
        </p:spPr>
      </p:pic>
      <p:sp>
        <p:nvSpPr>
          <p:cNvPr id="10" name="Segnaposto testo 12">
            <a:extLst>
              <a:ext uri="{FF2B5EF4-FFF2-40B4-BE49-F238E27FC236}">
                <a16:creationId xmlns:a16="http://schemas.microsoft.com/office/drawing/2014/main" id="{7A5C5A74-2E94-4876-8E13-D48FE61F22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2414737"/>
            <a:ext cx="3565849" cy="961699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spc="300">
                <a:solidFill>
                  <a:srgbClr val="0B606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SOTTOTITOLO</a:t>
            </a:r>
          </a:p>
        </p:txBody>
      </p:sp>
      <p:sp>
        <p:nvSpPr>
          <p:cNvPr id="12" name="Forma 62">
            <a:extLst>
              <a:ext uri="{FF2B5EF4-FFF2-40B4-BE49-F238E27FC236}">
                <a16:creationId xmlns:a16="http://schemas.microsoft.com/office/drawing/2014/main" id="{21F9F935-43EB-4638-886A-19423D3C0369}"/>
              </a:ext>
            </a:extLst>
          </p:cNvPr>
          <p:cNvSpPr/>
          <p:nvPr userDrawn="1"/>
        </p:nvSpPr>
        <p:spPr>
          <a:xfrm rot="16200000" flipV="1">
            <a:off x="965155" y="186505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980AF0D0-72C5-47AD-BDA8-119CDEC559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47810"/>
            <a:ext cx="3285034" cy="625543"/>
          </a:xfrm>
        </p:spPr>
        <p:txBody>
          <a:bodyPr lIns="0" rtlCol="0" anchor="t"/>
          <a:lstStyle>
            <a:lvl1pPr algn="l">
              <a:defRPr>
                <a:solidFill>
                  <a:srgbClr val="F36F26"/>
                </a:solidFill>
                <a:latin typeface="+mj-lt"/>
              </a:defRPr>
            </a:lvl1pPr>
          </a:lstStyle>
          <a:p>
            <a:pPr rtl="0"/>
            <a:r>
              <a:rPr lang="it-IT" noProof="0" err="1"/>
              <a:t>Insert</a:t>
            </a:r>
            <a:r>
              <a:rPr lang="it-IT" noProof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2847693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62">
            <a:extLst>
              <a:ext uri="{FF2B5EF4-FFF2-40B4-BE49-F238E27FC236}">
                <a16:creationId xmlns:a16="http://schemas.microsoft.com/office/drawing/2014/main" id="{9EDA533D-03E6-4B64-A81C-A6F9E3301AB5}"/>
              </a:ext>
            </a:extLst>
          </p:cNvPr>
          <p:cNvSpPr/>
          <p:nvPr userDrawn="1"/>
        </p:nvSpPr>
        <p:spPr>
          <a:xfrm rot="16200000" flipV="1">
            <a:off x="965155" y="434980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DF8596F-E730-47C4-86C3-F4A9B3F78268}"/>
              </a:ext>
            </a:extLst>
          </p:cNvPr>
          <p:cNvSpPr/>
          <p:nvPr userDrawn="1"/>
        </p:nvSpPr>
        <p:spPr>
          <a:xfrm>
            <a:off x="4745620" y="0"/>
            <a:ext cx="7446380" cy="3428990"/>
          </a:xfrm>
          <a:prstGeom prst="rect">
            <a:avLst/>
          </a:prstGeom>
          <a:solidFill>
            <a:srgbClr val="0B606E"/>
          </a:solidFill>
        </p:spPr>
        <p:txBody>
          <a:bodyPr vert="horz" lIns="252000" tIns="144000" rIns="144000" bIns="45720" rtlCol="0">
            <a:no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it-IT" sz="1400" b="0" i="0" noProof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3176" y="289249"/>
            <a:ext cx="6739301" cy="2696084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84964C54-FC73-492F-82AE-89C54B3202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9771"/>
            <a:ext cx="3565848" cy="672886"/>
          </a:xfrm>
        </p:spPr>
        <p:txBody>
          <a:bodyPr lIns="0" rtlCol="0" anchor="t"/>
          <a:lstStyle>
            <a:lvl1pPr algn="l">
              <a:defRPr>
                <a:solidFill>
                  <a:srgbClr val="F36F26"/>
                </a:solidFill>
                <a:latin typeface="+mj-lt"/>
              </a:defRPr>
            </a:lvl1pPr>
          </a:lstStyle>
          <a:p>
            <a:pPr rtl="0"/>
            <a:r>
              <a:rPr lang="it-IT" noProof="0" err="1"/>
              <a:t>Insert</a:t>
            </a:r>
            <a:r>
              <a:rPr lang="it-IT" noProof="0"/>
              <a:t> Title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708258B9-88C0-41D4-8A9F-12913727DE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0306" y="6341457"/>
            <a:ext cx="501939" cy="501939"/>
          </a:xfrm>
          <a:prstGeom prst="rect">
            <a:avLst/>
          </a:prstGeom>
          <a:effectLst>
            <a:glow>
              <a:schemeClr val="accent1"/>
            </a:glow>
            <a:reflection endPos="0" dir="5400000" sy="-100000" algn="bl" rotWithShape="0"/>
          </a:effectLst>
        </p:spPr>
      </p:pic>
      <p:sp>
        <p:nvSpPr>
          <p:cNvPr id="10" name="Segnaposto testo 12">
            <a:extLst>
              <a:ext uri="{FF2B5EF4-FFF2-40B4-BE49-F238E27FC236}">
                <a16:creationId xmlns:a16="http://schemas.microsoft.com/office/drawing/2014/main" id="{7A5C5A74-2E94-4876-8E13-D48FE61F22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2414737"/>
            <a:ext cx="3565849" cy="961699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spc="300">
                <a:solidFill>
                  <a:srgbClr val="0B606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SOTTOTITOLO</a:t>
            </a:r>
          </a:p>
        </p:txBody>
      </p:sp>
      <p:sp>
        <p:nvSpPr>
          <p:cNvPr id="12" name="Segnaposto testo 40">
            <a:extLst>
              <a:ext uri="{FF2B5EF4-FFF2-40B4-BE49-F238E27FC236}">
                <a16:creationId xmlns:a16="http://schemas.microsoft.com/office/drawing/2014/main" id="{E444D5F9-B67A-404D-890F-9F988431FCA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38200" y="3514725"/>
            <a:ext cx="2946400" cy="26558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5F4742A2-5B94-49B5-A2C1-A5C24597DD0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113176" y="3718259"/>
            <a:ext cx="6739301" cy="2696084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474949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708258B9-88C0-41D4-8A9F-12913727DE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0306" y="6341457"/>
            <a:ext cx="501939" cy="501939"/>
          </a:xfrm>
          <a:prstGeom prst="rect">
            <a:avLst/>
          </a:prstGeom>
          <a:effectLst>
            <a:glow>
              <a:schemeClr val="accent1"/>
            </a:glow>
            <a:reflection endPos="0" dir="5400000" sy="-100000" algn="bl" rotWithShape="0"/>
          </a:effectLst>
        </p:spPr>
      </p:pic>
      <p:sp>
        <p:nvSpPr>
          <p:cNvPr id="10" name="Segnaposto testo 12">
            <a:extLst>
              <a:ext uri="{FF2B5EF4-FFF2-40B4-BE49-F238E27FC236}">
                <a16:creationId xmlns:a16="http://schemas.microsoft.com/office/drawing/2014/main" id="{7A5C5A74-2E94-4876-8E13-D48FE61F22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2414737"/>
            <a:ext cx="3565849" cy="961699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spc="300">
                <a:solidFill>
                  <a:srgbClr val="0B606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SOTTOTITOLO</a:t>
            </a:r>
          </a:p>
        </p:txBody>
      </p:sp>
      <p:sp>
        <p:nvSpPr>
          <p:cNvPr id="12" name="Segnaposto testo 40">
            <a:extLst>
              <a:ext uri="{FF2B5EF4-FFF2-40B4-BE49-F238E27FC236}">
                <a16:creationId xmlns:a16="http://schemas.microsoft.com/office/drawing/2014/main" id="{E444D5F9-B67A-404D-890F-9F988431FCA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38200" y="3514725"/>
            <a:ext cx="2946400" cy="26558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A622B40-7314-4E86-A86B-FA2A2FD02508}"/>
              </a:ext>
            </a:extLst>
          </p:cNvPr>
          <p:cNvSpPr/>
          <p:nvPr userDrawn="1"/>
        </p:nvSpPr>
        <p:spPr>
          <a:xfrm>
            <a:off x="4745620" y="0"/>
            <a:ext cx="7446380" cy="3428990"/>
          </a:xfrm>
          <a:prstGeom prst="rect">
            <a:avLst/>
          </a:prstGeom>
          <a:solidFill>
            <a:srgbClr val="0B606E"/>
          </a:solidFill>
        </p:spPr>
        <p:txBody>
          <a:bodyPr vert="horz" lIns="252000" tIns="144000" rIns="144000" bIns="45720" rtlCol="0">
            <a:no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it-IT" sz="1400" b="0" i="0" noProof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A71A9042-8642-41EA-8C54-25230594F6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3176" y="662473"/>
            <a:ext cx="6739301" cy="2322860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6" name="Segnaposto testo 12">
            <a:extLst>
              <a:ext uri="{FF2B5EF4-FFF2-40B4-BE49-F238E27FC236}">
                <a16:creationId xmlns:a16="http://schemas.microsoft.com/office/drawing/2014/main" id="{E19F0677-90F0-4C97-8C8A-75F73B9AF0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13176" y="161962"/>
            <a:ext cx="6739301" cy="338549"/>
          </a:xfrm>
        </p:spPr>
        <p:txBody>
          <a:bodyPr rtlCol="0">
            <a:noAutofit/>
          </a:bodyPr>
          <a:lstStyle>
            <a:lvl1pPr marL="0" indent="0" algn="l">
              <a:buNone/>
              <a:defRPr sz="2400" spc="300">
                <a:solidFill>
                  <a:srgbClr val="F36F2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TITOLO</a:t>
            </a:r>
          </a:p>
        </p:txBody>
      </p:sp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1235EFBE-0634-4067-9CE6-DD1BA6E822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13176" y="4196944"/>
            <a:ext cx="6739301" cy="2322860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0B606E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9" name="Segnaposto testo 12">
            <a:extLst>
              <a:ext uri="{FF2B5EF4-FFF2-40B4-BE49-F238E27FC236}">
                <a16:creationId xmlns:a16="http://schemas.microsoft.com/office/drawing/2014/main" id="{6EBCF9D2-B405-4308-AE4D-C4788DD1E4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13176" y="3696433"/>
            <a:ext cx="6739301" cy="338549"/>
          </a:xfrm>
        </p:spPr>
        <p:txBody>
          <a:bodyPr rtlCol="0">
            <a:noAutofit/>
          </a:bodyPr>
          <a:lstStyle>
            <a:lvl1pPr marL="0" indent="0" algn="l">
              <a:buNone/>
              <a:defRPr sz="2400" spc="300">
                <a:solidFill>
                  <a:srgbClr val="F36F2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TITOLO</a:t>
            </a:r>
          </a:p>
        </p:txBody>
      </p:sp>
      <p:sp>
        <p:nvSpPr>
          <p:cNvPr id="15" name="Forma 62">
            <a:extLst>
              <a:ext uri="{FF2B5EF4-FFF2-40B4-BE49-F238E27FC236}">
                <a16:creationId xmlns:a16="http://schemas.microsoft.com/office/drawing/2014/main" id="{6AFB4374-CE14-4127-9EBD-EBD8A0E41835}"/>
              </a:ext>
            </a:extLst>
          </p:cNvPr>
          <p:cNvSpPr/>
          <p:nvPr userDrawn="1"/>
        </p:nvSpPr>
        <p:spPr>
          <a:xfrm rot="16200000" flipV="1">
            <a:off x="965155" y="186505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A1986CF7-82E0-46CB-A3A3-02CD56D8DE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47810"/>
            <a:ext cx="3285034" cy="625543"/>
          </a:xfrm>
        </p:spPr>
        <p:txBody>
          <a:bodyPr lIns="0" rtlCol="0" anchor="t"/>
          <a:lstStyle>
            <a:lvl1pPr algn="l">
              <a:defRPr>
                <a:solidFill>
                  <a:srgbClr val="F36F26"/>
                </a:solidFill>
                <a:latin typeface="+mj-lt"/>
              </a:defRPr>
            </a:lvl1pPr>
          </a:lstStyle>
          <a:p>
            <a:pPr rtl="0"/>
            <a:r>
              <a:rPr lang="it-IT" noProof="0" err="1"/>
              <a:t>Insert</a:t>
            </a:r>
            <a:r>
              <a:rPr lang="it-IT" noProof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159368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4">
            <a:extLst>
              <a:ext uri="{FF2B5EF4-FFF2-40B4-BE49-F238E27FC236}">
                <a16:creationId xmlns:a16="http://schemas.microsoft.com/office/drawing/2014/main" id="{7441D895-4ED5-4BF5-AC41-26F008A34E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13288" y="215577"/>
            <a:ext cx="1097280" cy="109728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10" name="Segnaposto immagine 4">
            <a:extLst>
              <a:ext uri="{FF2B5EF4-FFF2-40B4-BE49-F238E27FC236}">
                <a16:creationId xmlns:a16="http://schemas.microsoft.com/office/drawing/2014/main" id="{14C6E0EF-B0F3-4733-B74B-86AA523C50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73679" y="215577"/>
            <a:ext cx="1097280" cy="109728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12" name="Segnaposto immagine 4">
            <a:extLst>
              <a:ext uri="{FF2B5EF4-FFF2-40B4-BE49-F238E27FC236}">
                <a16:creationId xmlns:a16="http://schemas.microsoft.com/office/drawing/2014/main" id="{73713714-C13A-4ADC-9CFF-9CDDF1EC64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13288" y="2343376"/>
            <a:ext cx="1097280" cy="109728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13" name="Segnaposto immagine 4">
            <a:extLst>
              <a:ext uri="{FF2B5EF4-FFF2-40B4-BE49-F238E27FC236}">
                <a16:creationId xmlns:a16="http://schemas.microsoft.com/office/drawing/2014/main" id="{CD9251AF-3162-4AB4-88C3-F4AE267A52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80635" y="2344882"/>
            <a:ext cx="1097280" cy="109728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15" name="Segnaposto testo 6">
            <a:extLst>
              <a:ext uri="{FF2B5EF4-FFF2-40B4-BE49-F238E27FC236}">
                <a16:creationId xmlns:a16="http://schemas.microsoft.com/office/drawing/2014/main" id="{9638226E-F5D4-4F85-B9C9-A3DE2D48F7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56704" y="1844838"/>
            <a:ext cx="1996547" cy="383944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7" name="Segnaposto testo 6">
            <a:extLst>
              <a:ext uri="{FF2B5EF4-FFF2-40B4-BE49-F238E27FC236}">
                <a16:creationId xmlns:a16="http://schemas.microsoft.com/office/drawing/2014/main" id="{6DF677B3-1804-45CC-8016-A24BD1579D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6704" y="1440512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18" name="Segnaposto testo 6">
            <a:extLst>
              <a:ext uri="{FF2B5EF4-FFF2-40B4-BE49-F238E27FC236}">
                <a16:creationId xmlns:a16="http://schemas.microsoft.com/office/drawing/2014/main" id="{EF50E6E8-B31C-4E23-8BD5-86FC54549F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32564" y="1844838"/>
            <a:ext cx="1996547" cy="383944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9" name="Segnaposto testo 6">
            <a:extLst>
              <a:ext uri="{FF2B5EF4-FFF2-40B4-BE49-F238E27FC236}">
                <a16:creationId xmlns:a16="http://schemas.microsoft.com/office/drawing/2014/main" id="{E2269446-D68F-446F-8DC9-DD8AA79559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32564" y="1440512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20" name="Segnaposto testo 6">
            <a:extLst>
              <a:ext uri="{FF2B5EF4-FFF2-40B4-BE49-F238E27FC236}">
                <a16:creationId xmlns:a16="http://schemas.microsoft.com/office/drawing/2014/main" id="{0A23CD5C-D9B8-42DB-AA9C-BA0AF0F69B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01553" y="4053440"/>
            <a:ext cx="1996547" cy="383944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1" name="Segnaposto testo 6">
            <a:extLst>
              <a:ext uri="{FF2B5EF4-FFF2-40B4-BE49-F238E27FC236}">
                <a16:creationId xmlns:a16="http://schemas.microsoft.com/office/drawing/2014/main" id="{84275C40-E974-44F8-AE7E-083E60EA4CD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01553" y="3649114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22" name="Segnaposto testo 6">
            <a:extLst>
              <a:ext uri="{FF2B5EF4-FFF2-40B4-BE49-F238E27FC236}">
                <a16:creationId xmlns:a16="http://schemas.microsoft.com/office/drawing/2014/main" id="{848B61B0-3441-4288-A3FE-C4A485836E3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54989" y="4054946"/>
            <a:ext cx="1996547" cy="383944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3" name="Segnaposto testo 6">
            <a:extLst>
              <a:ext uri="{FF2B5EF4-FFF2-40B4-BE49-F238E27FC236}">
                <a16:creationId xmlns:a16="http://schemas.microsoft.com/office/drawing/2014/main" id="{12235F54-AAF4-474B-A934-2853A96338F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54989" y="3650620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25" name="Segnaposto immagine 4">
            <a:extLst>
              <a:ext uri="{FF2B5EF4-FFF2-40B4-BE49-F238E27FC236}">
                <a16:creationId xmlns:a16="http://schemas.microsoft.com/office/drawing/2014/main" id="{6B6ED299-BB74-4C14-877B-7D60CA5056B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334071" y="215577"/>
            <a:ext cx="1097280" cy="109728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26" name="Segnaposto immagine 4">
            <a:extLst>
              <a:ext uri="{FF2B5EF4-FFF2-40B4-BE49-F238E27FC236}">
                <a16:creationId xmlns:a16="http://schemas.microsoft.com/office/drawing/2014/main" id="{F212C2A6-DE8A-4B98-AD20-B2087C19730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334071" y="2344882"/>
            <a:ext cx="1097280" cy="109728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27" name="Segnaposto testo 6">
            <a:extLst>
              <a:ext uri="{FF2B5EF4-FFF2-40B4-BE49-F238E27FC236}">
                <a16:creationId xmlns:a16="http://schemas.microsoft.com/office/drawing/2014/main" id="{E3116FCE-E66E-41DB-B4D9-2CE0814AC57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08425" y="1846344"/>
            <a:ext cx="1996547" cy="383944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8" name="Segnaposto testo 6">
            <a:extLst>
              <a:ext uri="{FF2B5EF4-FFF2-40B4-BE49-F238E27FC236}">
                <a16:creationId xmlns:a16="http://schemas.microsoft.com/office/drawing/2014/main" id="{43058A68-B494-42AC-ADDD-41FC04B686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908425" y="1442018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29" name="Segnaposto testo 6">
            <a:extLst>
              <a:ext uri="{FF2B5EF4-FFF2-40B4-BE49-F238E27FC236}">
                <a16:creationId xmlns:a16="http://schemas.microsoft.com/office/drawing/2014/main" id="{780BF455-DFCB-4C8F-B704-4E6BE402589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908425" y="4054946"/>
            <a:ext cx="1996547" cy="383944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30" name="Segnaposto testo 6">
            <a:extLst>
              <a:ext uri="{FF2B5EF4-FFF2-40B4-BE49-F238E27FC236}">
                <a16:creationId xmlns:a16="http://schemas.microsoft.com/office/drawing/2014/main" id="{18B3D2C2-3DC5-4D97-BC6B-E445C3FD43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908425" y="3650620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31" name="Segnaposto immagine 4">
            <a:extLst>
              <a:ext uri="{FF2B5EF4-FFF2-40B4-BE49-F238E27FC236}">
                <a16:creationId xmlns:a16="http://schemas.microsoft.com/office/drawing/2014/main" id="{B2DDF05B-91C0-4022-8362-902950C2DE6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215528" y="4570325"/>
            <a:ext cx="1097280" cy="109728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32" name="Segnaposto immagine 4">
            <a:extLst>
              <a:ext uri="{FF2B5EF4-FFF2-40B4-BE49-F238E27FC236}">
                <a16:creationId xmlns:a16="http://schemas.microsoft.com/office/drawing/2014/main" id="{04DA5D46-C726-46BB-8B28-3DB4E09C29A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780635" y="4571831"/>
            <a:ext cx="1097280" cy="109728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33" name="Segnaposto testo 6">
            <a:extLst>
              <a:ext uri="{FF2B5EF4-FFF2-40B4-BE49-F238E27FC236}">
                <a16:creationId xmlns:a16="http://schemas.microsoft.com/office/drawing/2014/main" id="{2441469E-2AFC-4F97-B355-44D0D4D26CE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803793" y="6280389"/>
            <a:ext cx="1996547" cy="383944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34" name="Segnaposto testo 6">
            <a:extLst>
              <a:ext uri="{FF2B5EF4-FFF2-40B4-BE49-F238E27FC236}">
                <a16:creationId xmlns:a16="http://schemas.microsoft.com/office/drawing/2014/main" id="{5A2470E3-F256-4E1D-AC5A-CE0999FF93A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803793" y="5876063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35" name="Segnaposto testo 6">
            <a:extLst>
              <a:ext uri="{FF2B5EF4-FFF2-40B4-BE49-F238E27FC236}">
                <a16:creationId xmlns:a16="http://schemas.microsoft.com/office/drawing/2014/main" id="{A4C85083-3DE2-488E-9254-25D60390429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54989" y="6281895"/>
            <a:ext cx="1996547" cy="383944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36" name="Segnaposto testo 6">
            <a:extLst>
              <a:ext uri="{FF2B5EF4-FFF2-40B4-BE49-F238E27FC236}">
                <a16:creationId xmlns:a16="http://schemas.microsoft.com/office/drawing/2014/main" id="{518B4CD4-17C8-41F0-89F0-89B6BBCC2BC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54989" y="5877569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37" name="Segnaposto immagine 4">
            <a:extLst>
              <a:ext uri="{FF2B5EF4-FFF2-40B4-BE49-F238E27FC236}">
                <a16:creationId xmlns:a16="http://schemas.microsoft.com/office/drawing/2014/main" id="{DF4DB458-B4D4-4552-9B05-D3E6BE9AD1D1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336311" y="4571831"/>
            <a:ext cx="1097280" cy="109728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38" name="Segnaposto testo 6">
            <a:extLst>
              <a:ext uri="{FF2B5EF4-FFF2-40B4-BE49-F238E27FC236}">
                <a16:creationId xmlns:a16="http://schemas.microsoft.com/office/drawing/2014/main" id="{9FBEFD99-B611-4AE6-A88B-8393AB9CCB9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910665" y="6281895"/>
            <a:ext cx="1996547" cy="383944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39" name="Segnaposto testo 6">
            <a:extLst>
              <a:ext uri="{FF2B5EF4-FFF2-40B4-BE49-F238E27FC236}">
                <a16:creationId xmlns:a16="http://schemas.microsoft.com/office/drawing/2014/main" id="{CD8609C2-9AF1-4BF3-A9A4-74A75CCE4AC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910665" y="5877569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52F95E21-B090-463F-A945-89AF6EB326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0306" y="6341457"/>
            <a:ext cx="501939" cy="501939"/>
          </a:xfrm>
          <a:prstGeom prst="rect">
            <a:avLst/>
          </a:prstGeom>
          <a:effectLst>
            <a:glow>
              <a:schemeClr val="accent1"/>
            </a:glow>
            <a:reflection endPos="0" dir="5400000" sy="-100000" algn="bl" rotWithShape="0"/>
          </a:effectLst>
        </p:spPr>
      </p:pic>
      <p:sp>
        <p:nvSpPr>
          <p:cNvPr id="41" name="Segnaposto testo 40">
            <a:extLst>
              <a:ext uri="{FF2B5EF4-FFF2-40B4-BE49-F238E27FC236}">
                <a16:creationId xmlns:a16="http://schemas.microsoft.com/office/drawing/2014/main" id="{64C271A6-4C67-4AE0-B7C9-668552E9398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38200" y="3514725"/>
            <a:ext cx="2946400" cy="26558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2" name="Segnaposto testo 12">
            <a:extLst>
              <a:ext uri="{FF2B5EF4-FFF2-40B4-BE49-F238E27FC236}">
                <a16:creationId xmlns:a16="http://schemas.microsoft.com/office/drawing/2014/main" id="{F6F800E7-4A77-40B1-B279-2CBF68D2F0E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38200" y="2423606"/>
            <a:ext cx="2955732" cy="952830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spc="300">
                <a:solidFill>
                  <a:srgbClr val="0B606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SOTTOTITOLO</a:t>
            </a:r>
          </a:p>
        </p:txBody>
      </p:sp>
      <p:sp>
        <p:nvSpPr>
          <p:cNvPr id="43" name="Forma 62">
            <a:extLst>
              <a:ext uri="{FF2B5EF4-FFF2-40B4-BE49-F238E27FC236}">
                <a16:creationId xmlns:a16="http://schemas.microsoft.com/office/drawing/2014/main" id="{6FA7227F-9CDC-4AC9-9AEB-844DD4C2FFFB}"/>
              </a:ext>
            </a:extLst>
          </p:cNvPr>
          <p:cNvSpPr/>
          <p:nvPr userDrawn="1"/>
        </p:nvSpPr>
        <p:spPr>
          <a:xfrm rot="16200000" flipV="1">
            <a:off x="965155" y="186505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44" name="Titolo 1">
            <a:extLst>
              <a:ext uri="{FF2B5EF4-FFF2-40B4-BE49-F238E27FC236}">
                <a16:creationId xmlns:a16="http://schemas.microsoft.com/office/drawing/2014/main" id="{8900A2A3-4A25-4CCF-8B56-BC292CBBF2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47810"/>
            <a:ext cx="3285034" cy="625543"/>
          </a:xfrm>
        </p:spPr>
        <p:txBody>
          <a:bodyPr lIns="0" rtlCol="0" anchor="t"/>
          <a:lstStyle>
            <a:lvl1pPr algn="l">
              <a:defRPr>
                <a:solidFill>
                  <a:srgbClr val="F36F26"/>
                </a:solidFill>
                <a:latin typeface="+mj-lt"/>
              </a:defRPr>
            </a:lvl1pPr>
          </a:lstStyle>
          <a:p>
            <a:pPr rtl="0"/>
            <a:r>
              <a:rPr lang="it-IT" noProof="0" err="1"/>
              <a:t>Insert</a:t>
            </a:r>
            <a:r>
              <a:rPr lang="it-IT" noProof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603044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testo 6">
            <a:extLst>
              <a:ext uri="{FF2B5EF4-FFF2-40B4-BE49-F238E27FC236}">
                <a16:creationId xmlns:a16="http://schemas.microsoft.com/office/drawing/2014/main" id="{9638226E-F5D4-4F85-B9C9-A3DE2D48F7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73329" y="1396601"/>
            <a:ext cx="1996547" cy="303533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7" name="Segnaposto testo 6">
            <a:extLst>
              <a:ext uri="{FF2B5EF4-FFF2-40B4-BE49-F238E27FC236}">
                <a16:creationId xmlns:a16="http://schemas.microsoft.com/office/drawing/2014/main" id="{6DF677B3-1804-45CC-8016-A24BD1579D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73329" y="1057175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52F95E21-B090-463F-A945-89AF6EB326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0306" y="6341457"/>
            <a:ext cx="501939" cy="501939"/>
          </a:xfrm>
          <a:prstGeom prst="rect">
            <a:avLst/>
          </a:prstGeom>
          <a:effectLst>
            <a:glow>
              <a:schemeClr val="accent1"/>
            </a:glow>
            <a:reflection endPos="0" dir="5400000" sy="-100000" algn="bl" rotWithShape="0"/>
          </a:effectLst>
        </p:spPr>
      </p:pic>
      <p:sp>
        <p:nvSpPr>
          <p:cNvPr id="41" name="Segnaposto testo 40">
            <a:extLst>
              <a:ext uri="{FF2B5EF4-FFF2-40B4-BE49-F238E27FC236}">
                <a16:creationId xmlns:a16="http://schemas.microsoft.com/office/drawing/2014/main" id="{64C271A6-4C67-4AE0-B7C9-668552E9398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38200" y="3514725"/>
            <a:ext cx="2946400" cy="26558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2" name="Segnaposto testo 12">
            <a:extLst>
              <a:ext uri="{FF2B5EF4-FFF2-40B4-BE49-F238E27FC236}">
                <a16:creationId xmlns:a16="http://schemas.microsoft.com/office/drawing/2014/main" id="{F6F800E7-4A77-40B1-B279-2CBF68D2F0E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38200" y="2423606"/>
            <a:ext cx="2955732" cy="952830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spc="300">
                <a:solidFill>
                  <a:srgbClr val="0B606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SOTTOTITOLO</a:t>
            </a:r>
          </a:p>
        </p:txBody>
      </p:sp>
      <p:sp>
        <p:nvSpPr>
          <p:cNvPr id="43" name="Segnaposto immagine 4">
            <a:extLst>
              <a:ext uri="{FF2B5EF4-FFF2-40B4-BE49-F238E27FC236}">
                <a16:creationId xmlns:a16="http://schemas.microsoft.com/office/drawing/2014/main" id="{B2E9A748-E310-40DC-B2EC-46614A583CDC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360122" y="75732"/>
            <a:ext cx="822960" cy="82296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85" name="Segnaposto testo 6">
            <a:extLst>
              <a:ext uri="{FF2B5EF4-FFF2-40B4-BE49-F238E27FC236}">
                <a16:creationId xmlns:a16="http://schemas.microsoft.com/office/drawing/2014/main" id="{66D2CB07-8AFD-401F-B0A8-148AD6AB54E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773329" y="3086041"/>
            <a:ext cx="1996547" cy="303533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86" name="Segnaposto testo 6">
            <a:extLst>
              <a:ext uri="{FF2B5EF4-FFF2-40B4-BE49-F238E27FC236}">
                <a16:creationId xmlns:a16="http://schemas.microsoft.com/office/drawing/2014/main" id="{24B19792-1115-4A47-9EED-718E7D63317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773329" y="2746615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87" name="Segnaposto immagine 4">
            <a:extLst>
              <a:ext uri="{FF2B5EF4-FFF2-40B4-BE49-F238E27FC236}">
                <a16:creationId xmlns:a16="http://schemas.microsoft.com/office/drawing/2014/main" id="{DFDECBB4-FEC8-42F0-B1AB-A80A1DEACF35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360122" y="1765172"/>
            <a:ext cx="822960" cy="82296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88" name="Segnaposto testo 6">
            <a:extLst>
              <a:ext uri="{FF2B5EF4-FFF2-40B4-BE49-F238E27FC236}">
                <a16:creationId xmlns:a16="http://schemas.microsoft.com/office/drawing/2014/main" id="{C61F595F-A470-45B7-AD26-68CCBBA1209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773329" y="4775482"/>
            <a:ext cx="1996547" cy="303533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89" name="Segnaposto testo 6">
            <a:extLst>
              <a:ext uri="{FF2B5EF4-FFF2-40B4-BE49-F238E27FC236}">
                <a16:creationId xmlns:a16="http://schemas.microsoft.com/office/drawing/2014/main" id="{964F72C7-EE2B-4EC9-A8A6-0ABE0FB8C02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773329" y="4436056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90" name="Segnaposto immagine 4">
            <a:extLst>
              <a:ext uri="{FF2B5EF4-FFF2-40B4-BE49-F238E27FC236}">
                <a16:creationId xmlns:a16="http://schemas.microsoft.com/office/drawing/2014/main" id="{0AAF862E-D500-45CA-8AA2-3E50CE088F0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360122" y="3454613"/>
            <a:ext cx="822960" cy="82296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91" name="Segnaposto testo 6">
            <a:extLst>
              <a:ext uri="{FF2B5EF4-FFF2-40B4-BE49-F238E27FC236}">
                <a16:creationId xmlns:a16="http://schemas.microsoft.com/office/drawing/2014/main" id="{2A270DF0-FA0B-4B75-B10C-B9FDA1443D6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773329" y="6435777"/>
            <a:ext cx="1996547" cy="303533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92" name="Segnaposto testo 6">
            <a:extLst>
              <a:ext uri="{FF2B5EF4-FFF2-40B4-BE49-F238E27FC236}">
                <a16:creationId xmlns:a16="http://schemas.microsoft.com/office/drawing/2014/main" id="{D757D506-EAA2-42F6-A088-B985FEFBBCD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773329" y="6096351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93" name="Segnaposto immagine 4">
            <a:extLst>
              <a:ext uri="{FF2B5EF4-FFF2-40B4-BE49-F238E27FC236}">
                <a16:creationId xmlns:a16="http://schemas.microsoft.com/office/drawing/2014/main" id="{24DA743A-D83B-45F9-A272-B5DE83C8D6FF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5360122" y="5114908"/>
            <a:ext cx="822960" cy="82296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94" name="Segnaposto testo 6">
            <a:extLst>
              <a:ext uri="{FF2B5EF4-FFF2-40B4-BE49-F238E27FC236}">
                <a16:creationId xmlns:a16="http://schemas.microsoft.com/office/drawing/2014/main" id="{0AE1B958-2CC0-44AD-8A54-6F885866FA2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456879" y="1396601"/>
            <a:ext cx="1996547" cy="303533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95" name="Segnaposto testo 6">
            <a:extLst>
              <a:ext uri="{FF2B5EF4-FFF2-40B4-BE49-F238E27FC236}">
                <a16:creationId xmlns:a16="http://schemas.microsoft.com/office/drawing/2014/main" id="{64B6DAC9-6F6E-4D9F-8E98-1FA96A504F3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56879" y="1057175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96" name="Segnaposto immagine 4">
            <a:extLst>
              <a:ext uri="{FF2B5EF4-FFF2-40B4-BE49-F238E27FC236}">
                <a16:creationId xmlns:a16="http://schemas.microsoft.com/office/drawing/2014/main" id="{74F419A8-3ED7-4DD6-8821-F367CE8285B9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8043672" y="75732"/>
            <a:ext cx="822960" cy="82296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97" name="Segnaposto testo 6">
            <a:extLst>
              <a:ext uri="{FF2B5EF4-FFF2-40B4-BE49-F238E27FC236}">
                <a16:creationId xmlns:a16="http://schemas.microsoft.com/office/drawing/2014/main" id="{69E48282-CBB1-49E6-98F4-CFC21AB7E2D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456879" y="3086041"/>
            <a:ext cx="1996547" cy="303533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98" name="Segnaposto testo 6">
            <a:extLst>
              <a:ext uri="{FF2B5EF4-FFF2-40B4-BE49-F238E27FC236}">
                <a16:creationId xmlns:a16="http://schemas.microsoft.com/office/drawing/2014/main" id="{654774FB-42B9-4C3D-9558-84E70657BB3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456879" y="2746615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99" name="Segnaposto immagine 4">
            <a:extLst>
              <a:ext uri="{FF2B5EF4-FFF2-40B4-BE49-F238E27FC236}">
                <a16:creationId xmlns:a16="http://schemas.microsoft.com/office/drawing/2014/main" id="{54642413-957C-4E8A-A56D-51BC01525773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8043672" y="1765172"/>
            <a:ext cx="822960" cy="82296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100" name="Segnaposto testo 6">
            <a:extLst>
              <a:ext uri="{FF2B5EF4-FFF2-40B4-BE49-F238E27FC236}">
                <a16:creationId xmlns:a16="http://schemas.microsoft.com/office/drawing/2014/main" id="{18D88291-5F82-4BB2-887F-E94C0D233FC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456879" y="4775482"/>
            <a:ext cx="1996547" cy="303533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01" name="Segnaposto testo 6">
            <a:extLst>
              <a:ext uri="{FF2B5EF4-FFF2-40B4-BE49-F238E27FC236}">
                <a16:creationId xmlns:a16="http://schemas.microsoft.com/office/drawing/2014/main" id="{BDA8732D-C373-4A2D-9BC9-F7E6533FD5F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456879" y="4436056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102" name="Segnaposto immagine 4">
            <a:extLst>
              <a:ext uri="{FF2B5EF4-FFF2-40B4-BE49-F238E27FC236}">
                <a16:creationId xmlns:a16="http://schemas.microsoft.com/office/drawing/2014/main" id="{4D192650-E139-41D8-BF1D-5B7912E8454F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8043672" y="3454613"/>
            <a:ext cx="822960" cy="82296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103" name="Segnaposto testo 6">
            <a:extLst>
              <a:ext uri="{FF2B5EF4-FFF2-40B4-BE49-F238E27FC236}">
                <a16:creationId xmlns:a16="http://schemas.microsoft.com/office/drawing/2014/main" id="{163B3C47-23A9-4929-B056-16C658443D7F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456879" y="6435777"/>
            <a:ext cx="1996547" cy="303533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04" name="Segnaposto testo 6">
            <a:extLst>
              <a:ext uri="{FF2B5EF4-FFF2-40B4-BE49-F238E27FC236}">
                <a16:creationId xmlns:a16="http://schemas.microsoft.com/office/drawing/2014/main" id="{79DD9565-B005-4E63-A2D2-0A57705CA93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7456879" y="6096351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105" name="Segnaposto immagine 4">
            <a:extLst>
              <a:ext uri="{FF2B5EF4-FFF2-40B4-BE49-F238E27FC236}">
                <a16:creationId xmlns:a16="http://schemas.microsoft.com/office/drawing/2014/main" id="{F5D5B485-C249-4274-9988-48BA84EE49DC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8043672" y="5114908"/>
            <a:ext cx="822960" cy="82296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106" name="Segnaposto testo 6">
            <a:extLst>
              <a:ext uri="{FF2B5EF4-FFF2-40B4-BE49-F238E27FC236}">
                <a16:creationId xmlns:a16="http://schemas.microsoft.com/office/drawing/2014/main" id="{3C090C30-11CB-41E8-B842-34C438514C3B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0144191" y="1396601"/>
            <a:ext cx="1996547" cy="303533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07" name="Segnaposto testo 6">
            <a:extLst>
              <a:ext uri="{FF2B5EF4-FFF2-40B4-BE49-F238E27FC236}">
                <a16:creationId xmlns:a16="http://schemas.microsoft.com/office/drawing/2014/main" id="{25BC04FF-69B8-4FB3-A09C-E3E2CBF363A9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144191" y="1057175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108" name="Segnaposto immagine 4">
            <a:extLst>
              <a:ext uri="{FF2B5EF4-FFF2-40B4-BE49-F238E27FC236}">
                <a16:creationId xmlns:a16="http://schemas.microsoft.com/office/drawing/2014/main" id="{5164EF3E-BEEC-4BAD-B4F3-0FD966A8A4AD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10730984" y="75732"/>
            <a:ext cx="822960" cy="82296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109" name="Segnaposto testo 6">
            <a:extLst>
              <a:ext uri="{FF2B5EF4-FFF2-40B4-BE49-F238E27FC236}">
                <a16:creationId xmlns:a16="http://schemas.microsoft.com/office/drawing/2014/main" id="{BBAB0A4F-CCF5-493D-BEFD-D22D49D05DE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0144191" y="3086041"/>
            <a:ext cx="1996547" cy="303533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10" name="Segnaposto testo 6">
            <a:extLst>
              <a:ext uri="{FF2B5EF4-FFF2-40B4-BE49-F238E27FC236}">
                <a16:creationId xmlns:a16="http://schemas.microsoft.com/office/drawing/2014/main" id="{8E25EDB8-405E-41D7-AFD5-074D0B8098E7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144191" y="2746615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111" name="Segnaposto immagine 4">
            <a:extLst>
              <a:ext uri="{FF2B5EF4-FFF2-40B4-BE49-F238E27FC236}">
                <a16:creationId xmlns:a16="http://schemas.microsoft.com/office/drawing/2014/main" id="{9C949114-2D96-48D6-AFCF-FAF7A64AAEC1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10730984" y="1765172"/>
            <a:ext cx="822960" cy="82296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112" name="Segnaposto testo 6">
            <a:extLst>
              <a:ext uri="{FF2B5EF4-FFF2-40B4-BE49-F238E27FC236}">
                <a16:creationId xmlns:a16="http://schemas.microsoft.com/office/drawing/2014/main" id="{32039EF8-CC5A-45E7-8A3F-7188B3DD3EE5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0144191" y="4775482"/>
            <a:ext cx="1996547" cy="303533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13" name="Segnaposto testo 6">
            <a:extLst>
              <a:ext uri="{FF2B5EF4-FFF2-40B4-BE49-F238E27FC236}">
                <a16:creationId xmlns:a16="http://schemas.microsoft.com/office/drawing/2014/main" id="{8FC49152-486C-4E1A-8239-A4C759D0271C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0144191" y="4436056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114" name="Segnaposto immagine 4">
            <a:extLst>
              <a:ext uri="{FF2B5EF4-FFF2-40B4-BE49-F238E27FC236}">
                <a16:creationId xmlns:a16="http://schemas.microsoft.com/office/drawing/2014/main" id="{91B97A9A-5160-4BC9-9AEB-66D379C77E0B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10730984" y="3454613"/>
            <a:ext cx="822960" cy="82296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115" name="Segnaposto testo 6">
            <a:extLst>
              <a:ext uri="{FF2B5EF4-FFF2-40B4-BE49-F238E27FC236}">
                <a16:creationId xmlns:a16="http://schemas.microsoft.com/office/drawing/2014/main" id="{7C02D486-7E52-4DAE-98B7-006649AB7C1C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10144191" y="6435777"/>
            <a:ext cx="1996547" cy="303533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16" name="Segnaposto testo 6">
            <a:extLst>
              <a:ext uri="{FF2B5EF4-FFF2-40B4-BE49-F238E27FC236}">
                <a16:creationId xmlns:a16="http://schemas.microsoft.com/office/drawing/2014/main" id="{475CF705-6682-4769-A336-A71EDCA314DD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10144191" y="6096351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117" name="Segnaposto immagine 4">
            <a:extLst>
              <a:ext uri="{FF2B5EF4-FFF2-40B4-BE49-F238E27FC236}">
                <a16:creationId xmlns:a16="http://schemas.microsoft.com/office/drawing/2014/main" id="{FBADF23E-18C1-4DA9-AB4C-0E6375520870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10730984" y="5114908"/>
            <a:ext cx="822960" cy="82296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44" name="Forma 62">
            <a:extLst>
              <a:ext uri="{FF2B5EF4-FFF2-40B4-BE49-F238E27FC236}">
                <a16:creationId xmlns:a16="http://schemas.microsoft.com/office/drawing/2014/main" id="{E1A5D600-C8F1-4792-8565-0F9C81E93FFF}"/>
              </a:ext>
            </a:extLst>
          </p:cNvPr>
          <p:cNvSpPr/>
          <p:nvPr userDrawn="1"/>
        </p:nvSpPr>
        <p:spPr>
          <a:xfrm rot="16200000" flipV="1">
            <a:off x="965155" y="186505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45" name="Titolo 1">
            <a:extLst>
              <a:ext uri="{FF2B5EF4-FFF2-40B4-BE49-F238E27FC236}">
                <a16:creationId xmlns:a16="http://schemas.microsoft.com/office/drawing/2014/main" id="{E52E82B5-5F32-4ABA-805B-5678CF3C96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47810"/>
            <a:ext cx="3285034" cy="625543"/>
          </a:xfrm>
        </p:spPr>
        <p:txBody>
          <a:bodyPr lIns="0" rtlCol="0" anchor="t"/>
          <a:lstStyle>
            <a:lvl1pPr algn="l">
              <a:defRPr>
                <a:solidFill>
                  <a:srgbClr val="F36F26"/>
                </a:solidFill>
                <a:latin typeface="+mj-lt"/>
              </a:defRPr>
            </a:lvl1pPr>
          </a:lstStyle>
          <a:p>
            <a:pPr rtl="0"/>
            <a:r>
              <a:rPr lang="it-IT" noProof="0" err="1"/>
              <a:t>Insert</a:t>
            </a:r>
            <a:r>
              <a:rPr lang="it-IT" noProof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44936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z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-1" y="1539432"/>
            <a:ext cx="8866207" cy="53185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82CAE461-C0B1-40CE-96C7-BF817A2EA31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5" cy="6857999"/>
          </a:xfrm>
          <a:custGeom>
            <a:avLst/>
            <a:gdLst>
              <a:gd name="connsiteX0" fmla="*/ 0 w 12191995"/>
              <a:gd name="connsiteY0" fmla="*/ 0 h 6857999"/>
              <a:gd name="connsiteX1" fmla="*/ 12191995 w 12191995"/>
              <a:gd name="connsiteY1" fmla="*/ 0 h 6857999"/>
              <a:gd name="connsiteX2" fmla="*/ 12191995 w 12191995"/>
              <a:gd name="connsiteY2" fmla="*/ 6857999 h 6857999"/>
              <a:gd name="connsiteX3" fmla="*/ 8866207 w 12191995"/>
              <a:gd name="connsiteY3" fmla="*/ 6857999 h 6857999"/>
              <a:gd name="connsiteX4" fmla="*/ 8866207 w 12191995"/>
              <a:gd name="connsiteY4" fmla="*/ 1539432 h 6857999"/>
              <a:gd name="connsiteX5" fmla="*/ 0 w 12191995"/>
              <a:gd name="connsiteY5" fmla="*/ 15394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5" h="6857999">
                <a:moveTo>
                  <a:pt x="0" y="0"/>
                </a:moveTo>
                <a:lnTo>
                  <a:pt x="12191995" y="0"/>
                </a:lnTo>
                <a:lnTo>
                  <a:pt x="12191995" y="6857999"/>
                </a:lnTo>
                <a:lnTo>
                  <a:pt x="8866207" y="6857999"/>
                </a:lnTo>
                <a:lnTo>
                  <a:pt x="8866207" y="1539432"/>
                </a:lnTo>
                <a:lnTo>
                  <a:pt x="0" y="1539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GRAZIE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090444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WWW.WEBSITENAME.COM</a:t>
            </a:r>
          </a:p>
        </p:txBody>
      </p:sp>
      <p:sp>
        <p:nvSpPr>
          <p:cNvPr id="5" name="Forma 62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094402" y="1819845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</p:spTree>
    <p:extLst>
      <p:ext uri="{BB962C8B-B14F-4D97-AF65-F5344CB8AC3E}">
        <p14:creationId xmlns:p14="http://schemas.microsoft.com/office/powerpoint/2010/main" val="3091658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4">
            <a:extLst>
              <a:ext uri="{FF2B5EF4-FFF2-40B4-BE49-F238E27FC236}">
                <a16:creationId xmlns:a16="http://schemas.microsoft.com/office/drawing/2014/main" id="{7441D895-4ED5-4BF5-AC41-26F008A34E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50087" y="207265"/>
            <a:ext cx="1097280" cy="109728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10" name="Segnaposto immagine 4">
            <a:extLst>
              <a:ext uri="{FF2B5EF4-FFF2-40B4-BE49-F238E27FC236}">
                <a16:creationId xmlns:a16="http://schemas.microsoft.com/office/drawing/2014/main" id="{14C6E0EF-B0F3-4733-B74B-86AA523C50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10478" y="207265"/>
            <a:ext cx="1097280" cy="109728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15" name="Segnaposto testo 6">
            <a:extLst>
              <a:ext uri="{FF2B5EF4-FFF2-40B4-BE49-F238E27FC236}">
                <a16:creationId xmlns:a16="http://schemas.microsoft.com/office/drawing/2014/main" id="{9638226E-F5D4-4F85-B9C9-A3DE2D48F7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503" y="1836526"/>
            <a:ext cx="1996547" cy="1212454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7" name="Segnaposto testo 6">
            <a:extLst>
              <a:ext uri="{FF2B5EF4-FFF2-40B4-BE49-F238E27FC236}">
                <a16:creationId xmlns:a16="http://schemas.microsoft.com/office/drawing/2014/main" id="{6DF677B3-1804-45CC-8016-A24BD1579D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503" y="1432200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19" name="Segnaposto testo 6">
            <a:extLst>
              <a:ext uri="{FF2B5EF4-FFF2-40B4-BE49-F238E27FC236}">
                <a16:creationId xmlns:a16="http://schemas.microsoft.com/office/drawing/2014/main" id="{E2269446-D68F-446F-8DC9-DD8AA79559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69363" y="1432200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25" name="Segnaposto immagine 4">
            <a:extLst>
              <a:ext uri="{FF2B5EF4-FFF2-40B4-BE49-F238E27FC236}">
                <a16:creationId xmlns:a16="http://schemas.microsoft.com/office/drawing/2014/main" id="{6B6ED299-BB74-4C14-877B-7D60CA5056B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370870" y="207265"/>
            <a:ext cx="1097280" cy="109728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28" name="Segnaposto testo 6">
            <a:extLst>
              <a:ext uri="{FF2B5EF4-FFF2-40B4-BE49-F238E27FC236}">
                <a16:creationId xmlns:a16="http://schemas.microsoft.com/office/drawing/2014/main" id="{43058A68-B494-42AC-ADDD-41FC04B686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945224" y="1433706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31" name="Segnaposto immagine 4">
            <a:extLst>
              <a:ext uri="{FF2B5EF4-FFF2-40B4-BE49-F238E27FC236}">
                <a16:creationId xmlns:a16="http://schemas.microsoft.com/office/drawing/2014/main" id="{B2DDF05B-91C0-4022-8362-902950C2DE6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205238" y="3149773"/>
            <a:ext cx="1097280" cy="109728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32" name="Segnaposto immagine 4">
            <a:extLst>
              <a:ext uri="{FF2B5EF4-FFF2-40B4-BE49-F238E27FC236}">
                <a16:creationId xmlns:a16="http://schemas.microsoft.com/office/drawing/2014/main" id="{04DA5D46-C726-46BB-8B28-3DB4E09C29A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770345" y="3151279"/>
            <a:ext cx="1097280" cy="109728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34" name="Segnaposto testo 6">
            <a:extLst>
              <a:ext uri="{FF2B5EF4-FFF2-40B4-BE49-F238E27FC236}">
                <a16:creationId xmlns:a16="http://schemas.microsoft.com/office/drawing/2014/main" id="{5A2470E3-F256-4E1D-AC5A-CE0999FF93A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93503" y="4455511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36" name="Segnaposto testo 6">
            <a:extLst>
              <a:ext uri="{FF2B5EF4-FFF2-40B4-BE49-F238E27FC236}">
                <a16:creationId xmlns:a16="http://schemas.microsoft.com/office/drawing/2014/main" id="{518B4CD4-17C8-41F0-89F0-89B6BBCC2BC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44699" y="4457017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37" name="Segnaposto immagine 4">
            <a:extLst>
              <a:ext uri="{FF2B5EF4-FFF2-40B4-BE49-F238E27FC236}">
                <a16:creationId xmlns:a16="http://schemas.microsoft.com/office/drawing/2014/main" id="{DF4DB458-B4D4-4552-9B05-D3E6BE9AD1D1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326021" y="3151279"/>
            <a:ext cx="1097280" cy="109728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39" name="Segnaposto testo 6">
            <a:extLst>
              <a:ext uri="{FF2B5EF4-FFF2-40B4-BE49-F238E27FC236}">
                <a16:creationId xmlns:a16="http://schemas.microsoft.com/office/drawing/2014/main" id="{CD8609C2-9AF1-4BF3-A9A4-74A75CCE4AC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900375" y="4457017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52F95E21-B090-463F-A945-89AF6EB326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0306" y="6341457"/>
            <a:ext cx="501939" cy="501939"/>
          </a:xfrm>
          <a:prstGeom prst="rect">
            <a:avLst/>
          </a:prstGeom>
          <a:effectLst>
            <a:glow>
              <a:schemeClr val="accent1"/>
            </a:glow>
            <a:reflection endPos="0" dir="5400000" sy="-100000" algn="bl" rotWithShape="0"/>
          </a:effectLst>
        </p:spPr>
      </p:pic>
      <p:sp>
        <p:nvSpPr>
          <p:cNvPr id="41" name="Segnaposto testo 40">
            <a:extLst>
              <a:ext uri="{FF2B5EF4-FFF2-40B4-BE49-F238E27FC236}">
                <a16:creationId xmlns:a16="http://schemas.microsoft.com/office/drawing/2014/main" id="{64C271A6-4C67-4AE0-B7C9-668552E9398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38200" y="3514725"/>
            <a:ext cx="2946400" cy="26558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3" name="Segnaposto testo 6">
            <a:extLst>
              <a:ext uri="{FF2B5EF4-FFF2-40B4-BE49-F238E27FC236}">
                <a16:creationId xmlns:a16="http://schemas.microsoft.com/office/drawing/2014/main" id="{ED730671-0EE9-465E-91C1-21A0B5BC71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360844" y="4862323"/>
            <a:ext cx="1996547" cy="1212454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44" name="Segnaposto testo 6">
            <a:extLst>
              <a:ext uri="{FF2B5EF4-FFF2-40B4-BE49-F238E27FC236}">
                <a16:creationId xmlns:a16="http://schemas.microsoft.com/office/drawing/2014/main" id="{CBB11EB0-92B7-462D-BBDF-55A9A39B199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69363" y="1836526"/>
            <a:ext cx="1996547" cy="1212454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45" name="Segnaposto testo 6">
            <a:extLst>
              <a:ext uri="{FF2B5EF4-FFF2-40B4-BE49-F238E27FC236}">
                <a16:creationId xmlns:a16="http://schemas.microsoft.com/office/drawing/2014/main" id="{2D6D5C8C-FA48-463F-B0C1-E2F8C76BE18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945224" y="1836526"/>
            <a:ext cx="1996547" cy="1212454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46" name="Segnaposto testo 6">
            <a:extLst>
              <a:ext uri="{FF2B5EF4-FFF2-40B4-BE49-F238E27FC236}">
                <a16:creationId xmlns:a16="http://schemas.microsoft.com/office/drawing/2014/main" id="{A263A6C6-16CB-4DC6-B8EB-5D83E8646E0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816022" y="4862323"/>
            <a:ext cx="1996547" cy="1212454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47" name="Segnaposto testo 6">
            <a:extLst>
              <a:ext uri="{FF2B5EF4-FFF2-40B4-BE49-F238E27FC236}">
                <a16:creationId xmlns:a16="http://schemas.microsoft.com/office/drawing/2014/main" id="{460FAC9C-87CA-4855-82A1-1D85058B9FE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900374" y="4870938"/>
            <a:ext cx="1996547" cy="1212454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30" name="Segnaposto testo 12">
            <a:extLst>
              <a:ext uri="{FF2B5EF4-FFF2-40B4-BE49-F238E27FC236}">
                <a16:creationId xmlns:a16="http://schemas.microsoft.com/office/drawing/2014/main" id="{94992680-DDFE-4E59-99DB-A0A50BAA981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38200" y="2423606"/>
            <a:ext cx="2955732" cy="952830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spc="300">
                <a:solidFill>
                  <a:srgbClr val="0B606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SOTTOTITOLO</a:t>
            </a:r>
          </a:p>
        </p:txBody>
      </p:sp>
      <p:sp>
        <p:nvSpPr>
          <p:cNvPr id="26" name="Forma 62">
            <a:extLst>
              <a:ext uri="{FF2B5EF4-FFF2-40B4-BE49-F238E27FC236}">
                <a16:creationId xmlns:a16="http://schemas.microsoft.com/office/drawing/2014/main" id="{DBF13E19-69E8-4466-B0D2-F07A900E87EF}"/>
              </a:ext>
            </a:extLst>
          </p:cNvPr>
          <p:cNvSpPr/>
          <p:nvPr userDrawn="1"/>
        </p:nvSpPr>
        <p:spPr>
          <a:xfrm rot="16200000" flipV="1">
            <a:off x="965155" y="186505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27" name="Titolo 1">
            <a:extLst>
              <a:ext uri="{FF2B5EF4-FFF2-40B4-BE49-F238E27FC236}">
                <a16:creationId xmlns:a16="http://schemas.microsoft.com/office/drawing/2014/main" id="{E77E826B-1C09-42D1-A945-CBED6513F6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47810"/>
            <a:ext cx="3285034" cy="625543"/>
          </a:xfrm>
        </p:spPr>
        <p:txBody>
          <a:bodyPr lIns="0" rtlCol="0" anchor="t"/>
          <a:lstStyle>
            <a:lvl1pPr algn="l">
              <a:defRPr>
                <a:solidFill>
                  <a:srgbClr val="F36F26"/>
                </a:solidFill>
                <a:latin typeface="+mj-lt"/>
              </a:defRPr>
            </a:lvl1pPr>
          </a:lstStyle>
          <a:p>
            <a:pPr rtl="0"/>
            <a:r>
              <a:rPr lang="it-IT" noProof="0" err="1"/>
              <a:t>Insert</a:t>
            </a:r>
            <a:r>
              <a:rPr lang="it-IT" noProof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2909892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62">
            <a:extLst>
              <a:ext uri="{FF2B5EF4-FFF2-40B4-BE49-F238E27FC236}">
                <a16:creationId xmlns:a16="http://schemas.microsoft.com/office/drawing/2014/main" id="{9EDA533D-03E6-4B64-A81C-A6F9E3301AB5}"/>
              </a:ext>
            </a:extLst>
          </p:cNvPr>
          <p:cNvSpPr/>
          <p:nvPr userDrawn="1"/>
        </p:nvSpPr>
        <p:spPr>
          <a:xfrm rot="16200000" flipV="1">
            <a:off x="965155" y="186505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84964C54-FC73-492F-82AE-89C54B3202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47810"/>
            <a:ext cx="3285034" cy="625543"/>
          </a:xfrm>
        </p:spPr>
        <p:txBody>
          <a:bodyPr lIns="0" rtlCol="0" anchor="t"/>
          <a:lstStyle>
            <a:lvl1pPr algn="l">
              <a:defRPr>
                <a:solidFill>
                  <a:srgbClr val="F36F26"/>
                </a:solidFill>
                <a:latin typeface="+mj-lt"/>
              </a:defRPr>
            </a:lvl1pPr>
          </a:lstStyle>
          <a:p>
            <a:pPr rtl="0"/>
            <a:r>
              <a:rPr lang="it-IT" noProof="0" err="1"/>
              <a:t>Insert</a:t>
            </a:r>
            <a:r>
              <a:rPr lang="it-IT" noProof="0"/>
              <a:t> Title</a:t>
            </a:r>
          </a:p>
        </p:txBody>
      </p:sp>
      <p:sp>
        <p:nvSpPr>
          <p:cNvPr id="8" name="Segnaposto immagine 4">
            <a:extLst>
              <a:ext uri="{FF2B5EF4-FFF2-40B4-BE49-F238E27FC236}">
                <a16:creationId xmlns:a16="http://schemas.microsoft.com/office/drawing/2014/main" id="{7441D895-4ED5-4BF5-AC41-26F008A34E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95253" y="2331720"/>
            <a:ext cx="1097280" cy="109728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10" name="Segnaposto immagine 4">
            <a:extLst>
              <a:ext uri="{FF2B5EF4-FFF2-40B4-BE49-F238E27FC236}">
                <a16:creationId xmlns:a16="http://schemas.microsoft.com/office/drawing/2014/main" id="{14C6E0EF-B0F3-4733-B74B-86AA523C50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25887" y="2322299"/>
            <a:ext cx="1097280" cy="109728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19" name="Segnaposto testo 6">
            <a:extLst>
              <a:ext uri="{FF2B5EF4-FFF2-40B4-BE49-F238E27FC236}">
                <a16:creationId xmlns:a16="http://schemas.microsoft.com/office/drawing/2014/main" id="{E2269446-D68F-446F-8DC9-DD8AA79559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76253" y="569706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25" name="Segnaposto immagine 4">
            <a:extLst>
              <a:ext uri="{FF2B5EF4-FFF2-40B4-BE49-F238E27FC236}">
                <a16:creationId xmlns:a16="http://schemas.microsoft.com/office/drawing/2014/main" id="{6B6ED299-BB74-4C14-877B-7D60CA5056B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6520" y="2331720"/>
            <a:ext cx="1097280" cy="109728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28" name="Segnaposto testo 6">
            <a:extLst>
              <a:ext uri="{FF2B5EF4-FFF2-40B4-BE49-F238E27FC236}">
                <a16:creationId xmlns:a16="http://schemas.microsoft.com/office/drawing/2014/main" id="{43058A68-B494-42AC-ADDD-41FC04B686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806886" y="569706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31" name="Segnaposto immagine 4">
            <a:extLst>
              <a:ext uri="{FF2B5EF4-FFF2-40B4-BE49-F238E27FC236}">
                <a16:creationId xmlns:a16="http://schemas.microsoft.com/office/drawing/2014/main" id="{B2DDF05B-91C0-4022-8362-902950C2DE6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460570" y="3429000"/>
            <a:ext cx="1097280" cy="109728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32" name="Segnaposto immagine 4">
            <a:extLst>
              <a:ext uri="{FF2B5EF4-FFF2-40B4-BE49-F238E27FC236}">
                <a16:creationId xmlns:a16="http://schemas.microsoft.com/office/drawing/2014/main" id="{04DA5D46-C726-46BB-8B28-3DB4E09C29A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991204" y="3429000"/>
            <a:ext cx="1097280" cy="1097280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34" name="Segnaposto testo 6">
            <a:extLst>
              <a:ext uri="{FF2B5EF4-FFF2-40B4-BE49-F238E27FC236}">
                <a16:creationId xmlns:a16="http://schemas.microsoft.com/office/drawing/2014/main" id="{5A2470E3-F256-4E1D-AC5A-CE0999FF93A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11507" y="4712458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36" name="Segnaposto testo 6">
            <a:extLst>
              <a:ext uri="{FF2B5EF4-FFF2-40B4-BE49-F238E27FC236}">
                <a16:creationId xmlns:a16="http://schemas.microsoft.com/office/drawing/2014/main" id="{518B4CD4-17C8-41F0-89F0-89B6BBCC2BC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541570" y="4712458"/>
            <a:ext cx="1996547" cy="303533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52F95E21-B090-463F-A945-89AF6EB326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0306" y="6341457"/>
            <a:ext cx="501939" cy="501939"/>
          </a:xfrm>
          <a:prstGeom prst="rect">
            <a:avLst/>
          </a:prstGeom>
          <a:effectLst>
            <a:glow>
              <a:schemeClr val="accent1"/>
            </a:glow>
            <a:reflection endPos="0" dir="5400000" sy="-100000" algn="bl" rotWithShape="0"/>
          </a:effectLst>
        </p:spPr>
      </p:pic>
      <p:sp>
        <p:nvSpPr>
          <p:cNvPr id="41" name="Segnaposto testo 40">
            <a:extLst>
              <a:ext uri="{FF2B5EF4-FFF2-40B4-BE49-F238E27FC236}">
                <a16:creationId xmlns:a16="http://schemas.microsoft.com/office/drawing/2014/main" id="{64C271A6-4C67-4AE0-B7C9-668552E9398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38200" y="3514725"/>
            <a:ext cx="3285034" cy="26558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3" name="Segnaposto testo 6">
            <a:extLst>
              <a:ext uri="{FF2B5EF4-FFF2-40B4-BE49-F238E27FC236}">
                <a16:creationId xmlns:a16="http://schemas.microsoft.com/office/drawing/2014/main" id="{ED730671-0EE9-465E-91C1-21A0B5BC71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542650" y="5096416"/>
            <a:ext cx="1996547" cy="1212454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44" name="Segnaposto testo 6">
            <a:extLst>
              <a:ext uri="{FF2B5EF4-FFF2-40B4-BE49-F238E27FC236}">
                <a16:creationId xmlns:a16="http://schemas.microsoft.com/office/drawing/2014/main" id="{CBB11EB0-92B7-462D-BBDF-55A9A39B199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76253" y="944243"/>
            <a:ext cx="1996547" cy="1212454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45" name="Segnaposto testo 6">
            <a:extLst>
              <a:ext uri="{FF2B5EF4-FFF2-40B4-BE49-F238E27FC236}">
                <a16:creationId xmlns:a16="http://schemas.microsoft.com/office/drawing/2014/main" id="{2D6D5C8C-FA48-463F-B0C1-E2F8C76BE18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16623" y="950222"/>
            <a:ext cx="1996547" cy="1212454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46" name="Segnaposto testo 6">
            <a:extLst>
              <a:ext uri="{FF2B5EF4-FFF2-40B4-BE49-F238E27FC236}">
                <a16:creationId xmlns:a16="http://schemas.microsoft.com/office/drawing/2014/main" id="{A263A6C6-16CB-4DC6-B8EB-5D83E8646E0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11507" y="5096416"/>
            <a:ext cx="1996547" cy="1212454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30" name="Segnaposto testo 12">
            <a:extLst>
              <a:ext uri="{FF2B5EF4-FFF2-40B4-BE49-F238E27FC236}">
                <a16:creationId xmlns:a16="http://schemas.microsoft.com/office/drawing/2014/main" id="{94992680-DDFE-4E59-99DB-A0A50BAA981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38200" y="2423606"/>
            <a:ext cx="3285034" cy="952830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spc="300">
                <a:solidFill>
                  <a:srgbClr val="0B606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SOTTOTITOLO</a:t>
            </a:r>
          </a:p>
        </p:txBody>
      </p:sp>
      <p:sp>
        <p:nvSpPr>
          <p:cNvPr id="17" name="Segnaposto testo 6">
            <a:extLst>
              <a:ext uri="{FF2B5EF4-FFF2-40B4-BE49-F238E27FC236}">
                <a16:creationId xmlns:a16="http://schemas.microsoft.com/office/drawing/2014/main" id="{6DF677B3-1804-45CC-8016-A24BD1579D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0502" y="570333"/>
            <a:ext cx="1996547" cy="303533"/>
          </a:xfrm>
          <a:noFill/>
        </p:spPr>
        <p:txBody>
          <a:bodyPr lIns="0" rtlCol="0" anchor="b">
            <a:noAutofit/>
          </a:bodyPr>
          <a:lstStyle>
            <a:lvl1pPr marL="0" indent="0" algn="ctr">
              <a:buNone/>
              <a:defRPr sz="155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15" name="Segnaposto testo 6">
            <a:extLst>
              <a:ext uri="{FF2B5EF4-FFF2-40B4-BE49-F238E27FC236}">
                <a16:creationId xmlns:a16="http://schemas.microsoft.com/office/drawing/2014/main" id="{9638226E-F5D4-4F85-B9C9-A3DE2D48F7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01470" y="938666"/>
            <a:ext cx="1996547" cy="1212454"/>
          </a:xfrm>
          <a:noFill/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108169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62">
            <a:extLst>
              <a:ext uri="{FF2B5EF4-FFF2-40B4-BE49-F238E27FC236}">
                <a16:creationId xmlns:a16="http://schemas.microsoft.com/office/drawing/2014/main" id="{9EDA533D-03E6-4B64-A81C-A6F9E3301AB5}"/>
              </a:ext>
            </a:extLst>
          </p:cNvPr>
          <p:cNvSpPr/>
          <p:nvPr userDrawn="1"/>
        </p:nvSpPr>
        <p:spPr>
          <a:xfrm rot="16200000" flipV="1">
            <a:off x="965155" y="434980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DF8596F-E730-47C4-86C3-F4A9B3F78268}"/>
              </a:ext>
            </a:extLst>
          </p:cNvPr>
          <p:cNvSpPr/>
          <p:nvPr userDrawn="1"/>
        </p:nvSpPr>
        <p:spPr>
          <a:xfrm>
            <a:off x="4745620" y="0"/>
            <a:ext cx="7446380" cy="3428990"/>
          </a:xfrm>
          <a:prstGeom prst="rect">
            <a:avLst/>
          </a:prstGeom>
          <a:solidFill>
            <a:srgbClr val="0B606E"/>
          </a:solidFill>
        </p:spPr>
        <p:txBody>
          <a:bodyPr vert="horz" lIns="252000" tIns="144000" rIns="144000" bIns="45720" rtlCol="0">
            <a:no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it-IT" sz="1400" b="0" i="0" noProof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3176" y="662473"/>
            <a:ext cx="6739301" cy="2322860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84964C54-FC73-492F-82AE-89C54B3202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9771"/>
            <a:ext cx="2898649" cy="598238"/>
          </a:xfrm>
        </p:spPr>
        <p:txBody>
          <a:bodyPr lIns="0" rtlCol="0" anchor="t"/>
          <a:lstStyle>
            <a:lvl1pPr algn="l">
              <a:defRPr>
                <a:solidFill>
                  <a:srgbClr val="F36F26"/>
                </a:solidFill>
                <a:latin typeface="+mj-lt"/>
              </a:defRPr>
            </a:lvl1pPr>
          </a:lstStyle>
          <a:p>
            <a:pPr rtl="0"/>
            <a:r>
              <a:rPr lang="it-IT" noProof="0" err="1"/>
              <a:t>Insert</a:t>
            </a:r>
            <a:r>
              <a:rPr lang="it-IT" noProof="0"/>
              <a:t> Title</a:t>
            </a:r>
          </a:p>
        </p:txBody>
      </p:sp>
      <p:sp>
        <p:nvSpPr>
          <p:cNvPr id="8" name="Segnaposto testo 12">
            <a:extLst>
              <a:ext uri="{FF2B5EF4-FFF2-40B4-BE49-F238E27FC236}">
                <a16:creationId xmlns:a16="http://schemas.microsoft.com/office/drawing/2014/main" id="{AB651220-F07D-46BB-9608-43F9556460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2332657"/>
            <a:ext cx="3565849" cy="1043779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spc="300">
                <a:solidFill>
                  <a:srgbClr val="0B606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SOTTOTITOLO</a:t>
            </a:r>
          </a:p>
        </p:txBody>
      </p:sp>
      <p:sp>
        <p:nvSpPr>
          <p:cNvPr id="10" name="Segnaposto testo 12">
            <a:extLst>
              <a:ext uri="{FF2B5EF4-FFF2-40B4-BE49-F238E27FC236}">
                <a16:creationId xmlns:a16="http://schemas.microsoft.com/office/drawing/2014/main" id="{BB522B14-1ED3-4592-ACA5-26ED05FDD0F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13176" y="161962"/>
            <a:ext cx="6739301" cy="338549"/>
          </a:xfrm>
        </p:spPr>
        <p:txBody>
          <a:bodyPr rtlCol="0">
            <a:noAutofit/>
          </a:bodyPr>
          <a:lstStyle>
            <a:lvl1pPr marL="0" indent="0" algn="l">
              <a:buNone/>
              <a:defRPr sz="2400" spc="300">
                <a:solidFill>
                  <a:srgbClr val="F36F2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TITOLO</a:t>
            </a:r>
          </a:p>
        </p:txBody>
      </p:sp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0D0C6A3F-189F-43AD-8D59-D0AC4DF2856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13176" y="4196944"/>
            <a:ext cx="6739301" cy="2322860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0B606E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7" name="Segnaposto testo 12">
            <a:extLst>
              <a:ext uri="{FF2B5EF4-FFF2-40B4-BE49-F238E27FC236}">
                <a16:creationId xmlns:a16="http://schemas.microsoft.com/office/drawing/2014/main" id="{1F47A5FA-F2A3-4377-BAEA-BD27FB6C1E8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13176" y="3696433"/>
            <a:ext cx="6739301" cy="338549"/>
          </a:xfrm>
        </p:spPr>
        <p:txBody>
          <a:bodyPr rtlCol="0">
            <a:noAutofit/>
          </a:bodyPr>
          <a:lstStyle>
            <a:lvl1pPr marL="0" indent="0" algn="l">
              <a:buNone/>
              <a:defRPr sz="2400" spc="300">
                <a:solidFill>
                  <a:srgbClr val="F36F2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TITOLO</a:t>
            </a:r>
          </a:p>
        </p:txBody>
      </p:sp>
      <p:sp>
        <p:nvSpPr>
          <p:cNvPr id="18" name="Segnaposto immagine 4">
            <a:extLst>
              <a:ext uri="{FF2B5EF4-FFF2-40B4-BE49-F238E27FC236}">
                <a16:creationId xmlns:a16="http://schemas.microsoft.com/office/drawing/2014/main" id="{FFCF833B-32D0-4DB7-AB63-29BE9FB52DC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8199" y="3428990"/>
            <a:ext cx="3090672" cy="3090814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1A0D6C7E-398B-4EC7-817E-A7D4EC649D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0306" y="6341457"/>
            <a:ext cx="501939" cy="501939"/>
          </a:xfrm>
          <a:prstGeom prst="rect">
            <a:avLst/>
          </a:prstGeom>
          <a:effectLst>
            <a:glow>
              <a:schemeClr val="accent1"/>
            </a:glow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802263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62">
            <a:extLst>
              <a:ext uri="{FF2B5EF4-FFF2-40B4-BE49-F238E27FC236}">
                <a16:creationId xmlns:a16="http://schemas.microsoft.com/office/drawing/2014/main" id="{9EDA533D-03E6-4B64-A81C-A6F9E3301AB5}"/>
              </a:ext>
            </a:extLst>
          </p:cNvPr>
          <p:cNvSpPr/>
          <p:nvPr userDrawn="1"/>
        </p:nvSpPr>
        <p:spPr>
          <a:xfrm rot="16200000" flipV="1">
            <a:off x="965155" y="434980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DF8596F-E730-47C4-86C3-F4A9B3F78268}"/>
              </a:ext>
            </a:extLst>
          </p:cNvPr>
          <p:cNvSpPr/>
          <p:nvPr userDrawn="1"/>
        </p:nvSpPr>
        <p:spPr>
          <a:xfrm>
            <a:off x="4745620" y="0"/>
            <a:ext cx="7446380" cy="3428990"/>
          </a:xfrm>
          <a:prstGeom prst="rect">
            <a:avLst/>
          </a:prstGeom>
          <a:solidFill>
            <a:srgbClr val="0B606E"/>
          </a:solidFill>
        </p:spPr>
        <p:txBody>
          <a:bodyPr vert="horz" lIns="252000" tIns="144000" rIns="144000" bIns="45720" rtlCol="0">
            <a:no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it-IT" sz="1400" b="0" i="0" noProof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3176" y="662473"/>
            <a:ext cx="6739301" cy="2322860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84964C54-FC73-492F-82AE-89C54B3202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9771"/>
            <a:ext cx="2898649" cy="598238"/>
          </a:xfrm>
        </p:spPr>
        <p:txBody>
          <a:bodyPr lIns="0" rtlCol="0" anchor="t"/>
          <a:lstStyle>
            <a:lvl1pPr algn="l">
              <a:defRPr>
                <a:solidFill>
                  <a:srgbClr val="F36F26"/>
                </a:solidFill>
                <a:latin typeface="+mj-lt"/>
              </a:defRPr>
            </a:lvl1pPr>
          </a:lstStyle>
          <a:p>
            <a:pPr rtl="0"/>
            <a:r>
              <a:rPr lang="it-IT" noProof="0" err="1"/>
              <a:t>Insert</a:t>
            </a:r>
            <a:r>
              <a:rPr lang="it-IT" noProof="0"/>
              <a:t> Title</a:t>
            </a:r>
          </a:p>
        </p:txBody>
      </p:sp>
      <p:sp>
        <p:nvSpPr>
          <p:cNvPr id="10" name="Segnaposto testo 12">
            <a:extLst>
              <a:ext uri="{FF2B5EF4-FFF2-40B4-BE49-F238E27FC236}">
                <a16:creationId xmlns:a16="http://schemas.microsoft.com/office/drawing/2014/main" id="{BB522B14-1ED3-4592-ACA5-26ED05FDD0F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13176" y="161962"/>
            <a:ext cx="6739301" cy="338549"/>
          </a:xfrm>
        </p:spPr>
        <p:txBody>
          <a:bodyPr rtlCol="0">
            <a:noAutofit/>
          </a:bodyPr>
          <a:lstStyle>
            <a:lvl1pPr marL="0" indent="0" algn="l">
              <a:buNone/>
              <a:defRPr sz="2400" spc="300">
                <a:solidFill>
                  <a:srgbClr val="F36F2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TITOLO</a:t>
            </a:r>
          </a:p>
        </p:txBody>
      </p:sp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0D0C6A3F-189F-43AD-8D59-D0AC4DF2856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13176" y="4196944"/>
            <a:ext cx="6739301" cy="2322860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0B606E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7" name="Segnaposto testo 12">
            <a:extLst>
              <a:ext uri="{FF2B5EF4-FFF2-40B4-BE49-F238E27FC236}">
                <a16:creationId xmlns:a16="http://schemas.microsoft.com/office/drawing/2014/main" id="{1F47A5FA-F2A3-4377-BAEA-BD27FB6C1E8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13176" y="3696433"/>
            <a:ext cx="6739301" cy="338549"/>
          </a:xfrm>
        </p:spPr>
        <p:txBody>
          <a:bodyPr rtlCol="0">
            <a:noAutofit/>
          </a:bodyPr>
          <a:lstStyle>
            <a:lvl1pPr marL="0" indent="0" algn="l">
              <a:buNone/>
              <a:defRPr sz="2400" spc="300">
                <a:solidFill>
                  <a:srgbClr val="F36F2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TITOLO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1A0D6C7E-398B-4EC7-817E-A7D4EC649D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0306" y="6341457"/>
            <a:ext cx="501939" cy="501939"/>
          </a:xfrm>
          <a:prstGeom prst="rect">
            <a:avLst/>
          </a:prstGeom>
          <a:effectLst>
            <a:glow>
              <a:schemeClr val="accent1"/>
            </a:glow>
            <a:reflection endPos="0" dir="5400000" sy="-100000" algn="bl" rotWithShape="0"/>
          </a:effectLst>
        </p:spPr>
      </p:pic>
      <p:sp>
        <p:nvSpPr>
          <p:cNvPr id="12" name="Segnaposto immagine 4">
            <a:extLst>
              <a:ext uri="{FF2B5EF4-FFF2-40B4-BE49-F238E27FC236}">
                <a16:creationId xmlns:a16="http://schemas.microsoft.com/office/drawing/2014/main" id="{E02224C5-56DB-461A-AFF0-24A10FD9B2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36850" y="4376806"/>
            <a:ext cx="914400" cy="564432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3" name="Segnaposto immagine 4">
            <a:extLst>
              <a:ext uri="{FF2B5EF4-FFF2-40B4-BE49-F238E27FC236}">
                <a16:creationId xmlns:a16="http://schemas.microsoft.com/office/drawing/2014/main" id="{032B02FF-1CD0-4238-8576-55449A53D08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862180"/>
            <a:ext cx="914400" cy="566928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5D6B79F0-D7FC-4F2E-B4AD-0F7DD08CB0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52600" y="2861506"/>
            <a:ext cx="2898649" cy="1222310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0B606E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0" name="Segnaposto testo 3">
            <a:extLst>
              <a:ext uri="{FF2B5EF4-FFF2-40B4-BE49-F238E27FC236}">
                <a16:creationId xmlns:a16="http://schemas.microsoft.com/office/drawing/2014/main" id="{BB7448B7-914E-4CB3-8A85-31A2A34358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4380751"/>
            <a:ext cx="2898649" cy="1222310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0B606E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3354636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screen-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risorsa multimediale 4">
            <a:extLst>
              <a:ext uri="{FF2B5EF4-FFF2-40B4-BE49-F238E27FC236}">
                <a16:creationId xmlns:a16="http://schemas.microsoft.com/office/drawing/2014/main" id="{348AFB93-4C1E-4B78-9F3A-262F9E2598F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F7770A1-5448-425E-A8B7-3ACF26F0F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0306" y="6341457"/>
            <a:ext cx="501939" cy="501939"/>
          </a:xfrm>
          <a:prstGeom prst="rect">
            <a:avLst/>
          </a:prstGeom>
          <a:effectLst>
            <a:glow>
              <a:schemeClr val="accent1"/>
            </a:glow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97633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-screen-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risorsa multimediale 4">
            <a:extLst>
              <a:ext uri="{FF2B5EF4-FFF2-40B4-BE49-F238E27FC236}">
                <a16:creationId xmlns:a16="http://schemas.microsoft.com/office/drawing/2014/main" id="{348AFB93-4C1E-4B78-9F3A-262F9E2598F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F7770A1-5448-425E-A8B7-3ACF26F0F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0306" y="6341457"/>
            <a:ext cx="501939" cy="501939"/>
          </a:xfrm>
          <a:prstGeom prst="rect">
            <a:avLst/>
          </a:prstGeom>
          <a:effectLst>
            <a:glow>
              <a:schemeClr val="accent1"/>
            </a:glow>
            <a:reflection endPos="0" dir="5400000" sy="-100000" algn="bl" rotWithShape="0"/>
          </a:effectLst>
        </p:spPr>
      </p:pic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2F88A76-BC24-4E8C-93CE-1AC9CBA984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46975" y="141936"/>
            <a:ext cx="3002051" cy="197167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070BC222-1A68-44CE-85F6-9CA9070CB4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46975" y="2237066"/>
            <a:ext cx="3002051" cy="9233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46DE36E4-EAE4-4EE4-A843-5DF8FD4701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46975" y="3697549"/>
            <a:ext cx="3002051" cy="1971675"/>
          </a:xfrm>
        </p:spPr>
        <p:txBody>
          <a:bodyPr/>
          <a:lstStyle/>
          <a:p>
            <a:endParaRPr lang="it-IT"/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67E0F8A8-F406-40F5-BC5A-86B0F748B3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46975" y="5792679"/>
            <a:ext cx="3002051" cy="9233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A9EA9399-2980-4971-90AD-9F7A24F447D3}"/>
              </a:ext>
            </a:extLst>
          </p:cNvPr>
          <p:cNvSpPr/>
          <p:nvPr userDrawn="1"/>
        </p:nvSpPr>
        <p:spPr>
          <a:xfrm>
            <a:off x="2860455" y="3244774"/>
            <a:ext cx="187545" cy="34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82069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682" y="971950"/>
            <a:ext cx="3537030" cy="2036100"/>
          </a:xfrm>
        </p:spPr>
        <p:txBody>
          <a:bodyPr lIns="0" rtlCol="0"/>
          <a:lstStyle>
            <a:lvl1pPr>
              <a:defRPr>
                <a:solidFill>
                  <a:srgbClr val="5DAAB0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76930" y="729827"/>
            <a:ext cx="1643384" cy="1643384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" name="Segnaposto immagine 4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70602" y="729827"/>
            <a:ext cx="1643384" cy="1643384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7" name="Segnaposto immagine 4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76930" y="3646649"/>
            <a:ext cx="1643384" cy="1643384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8" name="Segnaposto immagine 4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0602" y="3646649"/>
            <a:ext cx="1643384" cy="1643384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42770" y="2823837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42770" y="2419511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11" name="Segnaposto testo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44956" y="2823837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44956" y="2419511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17" name="Segnaposto testo 6">
            <a:extLst>
              <a:ext uri="{FF2B5EF4-FFF2-40B4-BE49-F238E27FC236}">
                <a16:creationId xmlns:a16="http://schemas.microsoft.com/office/drawing/2014/main" id="{5A499762-AEDB-43BC-89CC-CC0602BEAF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42770" y="5740657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8" name="Segnaposto testo 6">
            <a:extLst>
              <a:ext uri="{FF2B5EF4-FFF2-40B4-BE49-F238E27FC236}">
                <a16:creationId xmlns:a16="http://schemas.microsoft.com/office/drawing/2014/main" id="{880EDD7E-326D-47DC-B58D-88ECE1D00F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42770" y="5336331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19" name="Segnaposto testo 6">
            <a:extLst>
              <a:ext uri="{FF2B5EF4-FFF2-40B4-BE49-F238E27FC236}">
                <a16:creationId xmlns:a16="http://schemas.microsoft.com/office/drawing/2014/main" id="{DB92C933-F978-486C-A305-0BAC73E0F15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44956" y="5740657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0" name="Segnaposto testo 6">
            <a:extLst>
              <a:ext uri="{FF2B5EF4-FFF2-40B4-BE49-F238E27FC236}">
                <a16:creationId xmlns:a16="http://schemas.microsoft.com/office/drawing/2014/main" id="{B18BFAE0-942E-42DB-BD07-596D50E07E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44956" y="5336331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16" name="Forma 62">
            <a:extLst>
              <a:ext uri="{FF2B5EF4-FFF2-40B4-BE49-F238E27FC236}">
                <a16:creationId xmlns:a16="http://schemas.microsoft.com/office/drawing/2014/main" id="{E2A7A773-8673-42D6-B565-4013CBE76BBD}"/>
              </a:ext>
            </a:extLst>
          </p:cNvPr>
          <p:cNvSpPr/>
          <p:nvPr userDrawn="1"/>
        </p:nvSpPr>
        <p:spPr>
          <a:xfrm rot="16200000" flipV="1">
            <a:off x="965155" y="-184909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</p:spTree>
    <p:extLst>
      <p:ext uri="{BB962C8B-B14F-4D97-AF65-F5344CB8AC3E}">
        <p14:creationId xmlns:p14="http://schemas.microsoft.com/office/powerpoint/2010/main" val="687764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48" y="1193765"/>
            <a:ext cx="4385841" cy="1325563"/>
          </a:xfrm>
        </p:spPr>
        <p:txBody>
          <a:bodyPr rtlCol="0"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4947" y="2632337"/>
            <a:ext cx="4385841" cy="3357563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0816" y="2540529"/>
            <a:ext cx="3046302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qui per inserire il titolo</a:t>
            </a:r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9606" y="2540529"/>
            <a:ext cx="3023149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n-lt"/>
              </a:defRPr>
            </a:lvl1pPr>
          </a:lstStyle>
          <a:p>
            <a:pPr marL="0" lvl="0" indent="0" rtl="0">
              <a:buNone/>
            </a:pPr>
            <a:r>
              <a:rPr lang="it-IT" noProof="0"/>
              <a:t>Fare clic qui per inserire il titolo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0525" y="2944813"/>
            <a:ext cx="3046413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9606" y="2944813"/>
            <a:ext cx="3023149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114414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0525" y="1193765"/>
            <a:ext cx="6322230" cy="1325563"/>
          </a:xfrm>
        </p:spPr>
        <p:txBody>
          <a:bodyPr lIns="0" rtlCol="0" anchor="b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193765"/>
            <a:ext cx="5230788" cy="479613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0816" y="2540529"/>
            <a:ext cx="3046302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qui per inserire il titolo</a:t>
            </a:r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9606" y="2540529"/>
            <a:ext cx="3023149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n-lt"/>
              </a:defRPr>
            </a:lvl1pPr>
          </a:lstStyle>
          <a:p>
            <a:pPr marL="0" lvl="0" indent="0" rtl="0">
              <a:buNone/>
            </a:pPr>
            <a:r>
              <a:rPr lang="it-IT" noProof="0"/>
              <a:t>Fare clic qui per inserire il titolo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0525" y="2944813"/>
            <a:ext cx="3046413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9606" y="2944813"/>
            <a:ext cx="3023149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616603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9009"/>
            <a:ext cx="3416928" cy="2884911"/>
          </a:xfrm>
        </p:spPr>
        <p:txBody>
          <a:bodyPr lIns="0" rtlCol="0" anchor="t">
            <a:normAutofit/>
          </a:bodyPr>
          <a:lstStyle>
            <a:lvl1pPr algn="r">
              <a:defRPr sz="4000"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10875" y="1809009"/>
            <a:ext cx="3686025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qui per inserire il titolo</a:t>
            </a:r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52175" y="1809009"/>
            <a:ext cx="3658010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n-lt"/>
              </a:defRPr>
            </a:lvl1pPr>
          </a:lstStyle>
          <a:p>
            <a:pPr marL="0" lvl="0" indent="0" rtl="0">
              <a:buNone/>
            </a:pPr>
            <a:r>
              <a:rPr lang="it-IT" noProof="0"/>
              <a:t>Fare clic qui per inserire il titolo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0572" y="2213293"/>
            <a:ext cx="3686159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2175" y="2213293"/>
            <a:ext cx="3658010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155064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 con immag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0" y="1539433"/>
            <a:ext cx="8866207" cy="5318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82CAE461-C0B1-40CE-96C7-BF817A2EA31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5" cy="6857999"/>
          </a:xfrm>
          <a:custGeom>
            <a:avLst/>
            <a:gdLst>
              <a:gd name="connsiteX0" fmla="*/ 0 w 12191995"/>
              <a:gd name="connsiteY0" fmla="*/ 0 h 6857999"/>
              <a:gd name="connsiteX1" fmla="*/ 12191995 w 12191995"/>
              <a:gd name="connsiteY1" fmla="*/ 0 h 6857999"/>
              <a:gd name="connsiteX2" fmla="*/ 12191995 w 12191995"/>
              <a:gd name="connsiteY2" fmla="*/ 6857999 h 6857999"/>
              <a:gd name="connsiteX3" fmla="*/ 8866207 w 12191995"/>
              <a:gd name="connsiteY3" fmla="*/ 6857999 h 6857999"/>
              <a:gd name="connsiteX4" fmla="*/ 8866207 w 12191995"/>
              <a:gd name="connsiteY4" fmla="*/ 1539432 h 6857999"/>
              <a:gd name="connsiteX5" fmla="*/ 0 w 12191995"/>
              <a:gd name="connsiteY5" fmla="*/ 15394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5" h="6857999">
                <a:moveTo>
                  <a:pt x="0" y="0"/>
                </a:moveTo>
                <a:lnTo>
                  <a:pt x="12191995" y="0"/>
                </a:lnTo>
                <a:lnTo>
                  <a:pt x="12191995" y="6857999"/>
                </a:lnTo>
                <a:lnTo>
                  <a:pt x="8866207" y="6857999"/>
                </a:lnTo>
                <a:lnTo>
                  <a:pt x="8866207" y="1539432"/>
                </a:lnTo>
                <a:lnTo>
                  <a:pt x="0" y="1539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INSERIRE IL TITOLO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625781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IL SOTTOTITOLO QUI</a:t>
            </a:r>
          </a:p>
        </p:txBody>
      </p:sp>
      <p:sp>
        <p:nvSpPr>
          <p:cNvPr id="5" name="Forma 62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094402" y="2355182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</p:spTree>
    <p:extLst>
      <p:ext uri="{BB962C8B-B14F-4D97-AF65-F5344CB8AC3E}">
        <p14:creationId xmlns:p14="http://schemas.microsoft.com/office/powerpoint/2010/main" val="1558850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687089"/>
            <a:ext cx="4297212" cy="3449109"/>
          </a:xfrm>
          <a:solidFill>
            <a:schemeClr val="accent2"/>
          </a:solidFill>
        </p:spPr>
        <p:txBody>
          <a:bodyPr vert="horz" lIns="0" tIns="45720" rIns="324000" bIns="45720" rtlCol="0" anchor="ctr">
            <a:normAutofit/>
          </a:bodyPr>
          <a:lstStyle>
            <a:lvl1pPr>
              <a:defRPr lang="en-US" sz="4000" dirty="0">
                <a:latin typeface="+mj-lt"/>
              </a:defRPr>
            </a:lvl1pPr>
          </a:lstStyle>
          <a:p>
            <a:pPr marL="0" lvl="0" algn="r" rtl="0"/>
            <a:r>
              <a:rPr lang="it-IT" noProof="0"/>
              <a:t>Fare clic per modificare il titolo dello schema </a:t>
            </a:r>
            <a:br>
              <a:rPr lang="it-IT" noProof="0"/>
            </a:br>
            <a:r>
              <a:rPr lang="it-IT" noProof="0"/>
              <a:t>stile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8750" y="1687089"/>
            <a:ext cx="3686025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qui per inserire il titolo</a:t>
            </a:r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52175" y="1687089"/>
            <a:ext cx="3658010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latin typeface="+mn-lt"/>
              </a:defRPr>
            </a:lvl1pPr>
          </a:lstStyle>
          <a:p>
            <a:pPr marL="228600" lvl="0" indent="-228600" rtl="0"/>
            <a:r>
              <a:rPr lang="it-IT" noProof="0"/>
              <a:t>Fare clic qui per inserire il titolo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8447" y="2091373"/>
            <a:ext cx="3686159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2175" y="2091373"/>
            <a:ext cx="3658010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Forma 62">
            <a:extLst>
              <a:ext uri="{FF2B5EF4-FFF2-40B4-BE49-F238E27FC236}">
                <a16:creationId xmlns:a16="http://schemas.microsoft.com/office/drawing/2014/main" id="{22325F4A-8191-45D3-B031-5847B1E4B3AA}"/>
              </a:ext>
            </a:extLst>
          </p:cNvPr>
          <p:cNvSpPr/>
          <p:nvPr userDrawn="1"/>
        </p:nvSpPr>
        <p:spPr>
          <a:xfrm rot="16200000" flipV="1">
            <a:off x="3332057" y="1331831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12087828" y="1675514"/>
            <a:ext cx="115747" cy="34491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44906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687090"/>
            <a:ext cx="4568750" cy="1721802"/>
          </a:xfrm>
          <a:noFill/>
        </p:spPr>
        <p:txBody>
          <a:bodyPr lIns="0" rIns="324000" rtlCol="0" anchor="ctr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pPr rtl="0"/>
            <a:r>
              <a:rPr lang="it-IT" noProof="0"/>
              <a:t>Fare clic per modificare </a:t>
            </a:r>
            <a:br>
              <a:rPr lang="it-IT" noProof="0"/>
            </a:br>
            <a:r>
              <a:rPr lang="it-IT" noProof="0"/>
              <a:t>Stile del titolo dello schema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3408891"/>
            <a:ext cx="12203575" cy="3449109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endParaRPr lang="it-IT" noProof="0">
              <a:latin typeface="+mn-lt"/>
            </a:endParaRP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8750" y="3666354"/>
            <a:ext cx="3448800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qui per inserire il titolo</a:t>
            </a:r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4055" y="3666354"/>
            <a:ext cx="3450265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latin typeface="+mn-lt"/>
              </a:defRPr>
            </a:lvl1pPr>
          </a:lstStyle>
          <a:p>
            <a:pPr marL="228600" lvl="0" indent="-228600" rtl="0"/>
            <a:r>
              <a:rPr lang="it-IT" noProof="0"/>
              <a:t>Fare clic qui per inserire il titolo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8447" y="4070639"/>
            <a:ext cx="3448800" cy="2253961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4055" y="4070639"/>
            <a:ext cx="3450265" cy="2253961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2" name="Forma 62">
            <a:extLst>
              <a:ext uri="{FF2B5EF4-FFF2-40B4-BE49-F238E27FC236}">
                <a16:creationId xmlns:a16="http://schemas.microsoft.com/office/drawing/2014/main" id="{DADD8B14-6C18-4FC5-89FD-62D525A444DB}"/>
              </a:ext>
            </a:extLst>
          </p:cNvPr>
          <p:cNvSpPr/>
          <p:nvPr userDrawn="1"/>
        </p:nvSpPr>
        <p:spPr>
          <a:xfrm rot="16200000" flipV="1">
            <a:off x="3332057" y="729943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09156155-C47D-47A0-A08D-DCAC4D742D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214412" y="3805254"/>
            <a:ext cx="1935925" cy="1854770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1007210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48" y="1193765"/>
            <a:ext cx="4385841" cy="1325563"/>
          </a:xfrm>
        </p:spPr>
        <p:txBody>
          <a:bodyPr rtlCol="0"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4947" y="2632337"/>
            <a:ext cx="4385841" cy="3357563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0816" y="2944854"/>
            <a:ext cx="3046302" cy="3045045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0816" y="2540529"/>
            <a:ext cx="3046302" cy="382749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qui per inserire il titolo</a:t>
            </a:r>
          </a:p>
        </p:txBody>
      </p:sp>
      <p:sp>
        <p:nvSpPr>
          <p:cNvPr id="6" name="Segnaposto testo 6">
            <a:extLst>
              <a:ext uri="{FF2B5EF4-FFF2-40B4-BE49-F238E27FC236}">
                <a16:creationId xmlns:a16="http://schemas.microsoft.com/office/drawing/2014/main" id="{B2C5FA2F-DD81-4A72-AB26-A4C663724F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9607" y="2944854"/>
            <a:ext cx="3046302" cy="3045045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9606" y="2540529"/>
            <a:ext cx="3023149" cy="382749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qui per inserire il titolo</a:t>
            </a:r>
          </a:p>
        </p:txBody>
      </p:sp>
    </p:spTree>
    <p:extLst>
      <p:ext uri="{BB962C8B-B14F-4D97-AF65-F5344CB8AC3E}">
        <p14:creationId xmlns:p14="http://schemas.microsoft.com/office/powerpoint/2010/main" val="39708105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8658" y="836271"/>
            <a:ext cx="4263342" cy="5185458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597" y="836271"/>
            <a:ext cx="4262400" cy="5185458"/>
          </a:xfrm>
          <a:solidFill>
            <a:schemeClr val="accent2"/>
          </a:solidFill>
        </p:spPr>
        <p:txBody>
          <a:bodyPr lIns="252000" tIns="144000" rIns="14400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033" y="1659770"/>
            <a:ext cx="2558005" cy="1325563"/>
          </a:xfrm>
        </p:spPr>
        <p:txBody>
          <a:bodyPr rtlCol="0" anchor="t"/>
          <a:lstStyle>
            <a:lvl1pPr algn="r">
              <a:defRPr>
                <a:latin typeface="+mj-lt"/>
              </a:defRPr>
            </a:lvl1pPr>
          </a:lstStyle>
          <a:p>
            <a:pPr rtl="0"/>
            <a:r>
              <a:rPr lang="it-IT" noProof="0"/>
              <a:t>Fare clic qui per </a:t>
            </a:r>
            <a:br>
              <a:rPr lang="it-IT" noProof="0"/>
            </a:br>
            <a:r>
              <a:rPr lang="it-IT" noProof="0"/>
              <a:t>Inserire il titolo</a:t>
            </a:r>
          </a:p>
        </p:txBody>
      </p:sp>
      <p:sp>
        <p:nvSpPr>
          <p:cNvPr id="6" name="Forma 62">
            <a:extLst>
              <a:ext uri="{FF2B5EF4-FFF2-40B4-BE49-F238E27FC236}">
                <a16:creationId xmlns:a16="http://schemas.microsoft.com/office/drawing/2014/main" id="{9EDA533D-03E6-4B64-A81C-A6F9E3301AB5}"/>
              </a:ext>
            </a:extLst>
          </p:cNvPr>
          <p:cNvSpPr/>
          <p:nvPr userDrawn="1"/>
        </p:nvSpPr>
        <p:spPr>
          <a:xfrm rot="16200000" flipV="1">
            <a:off x="965155" y="434980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</p:spTree>
    <p:extLst>
      <p:ext uri="{BB962C8B-B14F-4D97-AF65-F5344CB8AC3E}">
        <p14:creationId xmlns:p14="http://schemas.microsoft.com/office/powerpoint/2010/main" val="32174074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206186"/>
            <a:ext cx="12192000" cy="3651813"/>
          </a:xfrm>
          <a:solidFill>
            <a:schemeClr val="accent2"/>
          </a:solidFill>
        </p:spPr>
        <p:txBody>
          <a:bodyPr lIns="5400000" tIns="216000" rIns="180000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053" y="1775520"/>
            <a:ext cx="6435524" cy="1325563"/>
          </a:xfrm>
        </p:spPr>
        <p:txBody>
          <a:bodyPr rtlCol="0" anchor="b"/>
          <a:lstStyle>
            <a:lvl1pPr algn="l">
              <a:defRPr>
                <a:latin typeface="+mj-lt"/>
              </a:defRPr>
            </a:lvl1pPr>
          </a:lstStyle>
          <a:p>
            <a:pPr rtl="0"/>
            <a:r>
              <a:rPr lang="it-IT" noProof="0"/>
              <a:t>Fare clic per inserire il titolo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1836" y="836271"/>
            <a:ext cx="3523423" cy="5185458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9972271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8052" y="3206186"/>
            <a:ext cx="6435525" cy="2815543"/>
          </a:xfrm>
          <a:noFill/>
          <a:ln>
            <a:noFill/>
          </a:ln>
        </p:spPr>
        <p:txBody>
          <a:bodyPr lIns="0" tIns="216000" rIns="180000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053" y="1775520"/>
            <a:ext cx="6435524" cy="1325563"/>
          </a:xfrm>
        </p:spPr>
        <p:txBody>
          <a:bodyPr lIns="0" rtlCol="0" anchor="b"/>
          <a:lstStyle>
            <a:lvl1pPr algn="l">
              <a:defRPr>
                <a:latin typeface="+mj-lt"/>
              </a:defRPr>
            </a:lvl1pPr>
          </a:lstStyle>
          <a:p>
            <a:pPr rtl="0"/>
            <a:r>
              <a:rPr lang="it-IT" noProof="0"/>
              <a:t>Fare clic per inserire il titolo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36271"/>
            <a:ext cx="3657059" cy="5185458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5831282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0"/>
            <a:ext cx="113538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7F92C0C-7E68-45AE-8824-6858C6874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566452"/>
            <a:ext cx="5007015" cy="1440000"/>
          </a:xfrm>
          <a:solidFill>
            <a:schemeClr val="bg1"/>
          </a:solidFill>
        </p:spPr>
        <p:txBody>
          <a:bodyPr lIns="216000" rtlCol="0"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pPr rtl="0"/>
            <a:r>
              <a:rPr lang="it-IT" noProof="0"/>
              <a:t>Fare clic per modificare </a:t>
            </a:r>
            <a:br>
              <a:rPr lang="it-IT" noProof="0"/>
            </a:br>
            <a:r>
              <a:rPr lang="it-IT" noProof="0"/>
              <a:t>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536023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0"/>
            <a:ext cx="113538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49A10FA-D831-43AB-9DF1-EDB14480E3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478756"/>
            <a:ext cx="4572000" cy="1189037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Titolo diapositiva</a:t>
            </a:r>
          </a:p>
        </p:txBody>
      </p:sp>
    </p:spTree>
    <p:extLst>
      <p:ext uri="{BB962C8B-B14F-4D97-AF65-F5344CB8AC3E}">
        <p14:creationId xmlns:p14="http://schemas.microsoft.com/office/powerpoint/2010/main" val="26320271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" name="Titolo 4">
            <a:extLst>
              <a:ext uri="{FF2B5EF4-FFF2-40B4-BE49-F238E27FC236}">
                <a16:creationId xmlns:a16="http://schemas.microsoft.com/office/drawing/2014/main" id="{7FBD120B-8377-4641-9618-9DD682652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05635"/>
            <a:ext cx="5845215" cy="1440000"/>
          </a:xfrm>
          <a:solidFill>
            <a:schemeClr val="bg1"/>
          </a:solidFill>
        </p:spPr>
        <p:txBody>
          <a:bodyPr lIns="792000" rtlCol="0"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2597402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95594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 con immag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78736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INSERIRE IL TITOLO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191758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IL SOTTOTITOLO QUI</a:t>
            </a:r>
          </a:p>
        </p:txBody>
      </p:sp>
      <p:sp>
        <p:nvSpPr>
          <p:cNvPr id="5" name="Forma 62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094402" y="921159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20" name="Segnaposto immagine 4">
            <a:extLst>
              <a:ext uri="{FF2B5EF4-FFF2-40B4-BE49-F238E27FC236}">
                <a16:creationId xmlns:a16="http://schemas.microsoft.com/office/drawing/2014/main" id="{99E7C9A1-D1C2-4923-B0AE-127044646A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66207" y="0"/>
            <a:ext cx="3325792" cy="6858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8533285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" name="Titolo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solidFill>
            <a:schemeClr val="bg1"/>
          </a:solidFill>
        </p:spPr>
        <p:txBody>
          <a:bodyPr lIns="0" rtlCol="0"/>
          <a:lstStyle>
            <a:lvl1pPr>
              <a:defRPr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661472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1259541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"/>
            <a:ext cx="11353800" cy="554736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" name="Titolo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solidFill>
            <a:schemeClr val="bg1"/>
          </a:solidFill>
        </p:spPr>
        <p:txBody>
          <a:bodyPr lIns="0" rtlCol="0"/>
          <a:lstStyle>
            <a:lvl1pPr>
              <a:defRPr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7136611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53441"/>
            <a:ext cx="11353800" cy="5151119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39089884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14209" y="1203769"/>
            <a:ext cx="9563582" cy="5060062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" name="Titolo 4">
            <a:extLst>
              <a:ext uri="{FF2B5EF4-FFF2-40B4-BE49-F238E27FC236}">
                <a16:creationId xmlns:a16="http://schemas.microsoft.com/office/drawing/2014/main" id="{F595BB60-922F-4254-AD20-DEA3FA4B7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208" y="339162"/>
            <a:ext cx="9563581" cy="823070"/>
          </a:xfrm>
          <a:noFill/>
        </p:spPr>
        <p:txBody>
          <a:bodyPr lIns="0" rtlCol="0"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3234657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6030" y="747000"/>
            <a:ext cx="10519940" cy="5364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562267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za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-16640" y="0"/>
            <a:ext cx="1137043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634288" cy="1325563"/>
          </a:xfrm>
        </p:spPr>
        <p:txBody>
          <a:bodyPr rtlCol="0"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Intestazione sezione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719574"/>
            <a:ext cx="2489200" cy="3124200"/>
          </a:xfrm>
        </p:spPr>
        <p:txBody>
          <a:bodyPr tIns="0" bIns="0" rtlCol="0" anchor="b">
            <a:noAutofit/>
          </a:bodyPr>
          <a:lstStyle>
            <a:lvl1pPr marL="0" indent="0" algn="r">
              <a:buNone/>
              <a:defRPr sz="30000">
                <a:solidFill>
                  <a:schemeClr val="bg1"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48043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Layout personalizza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5831840" y="0"/>
            <a:ext cx="552195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71525"/>
            <a:ext cx="4699000" cy="1694180"/>
          </a:xfrm>
        </p:spPr>
        <p:txBody>
          <a:bodyPr lIns="0" rtlCol="0" anchor="t">
            <a:noAutofit/>
          </a:bodyPr>
          <a:lstStyle>
            <a:lvl1pPr>
              <a:defRPr sz="6600" b="1">
                <a:solidFill>
                  <a:schemeClr val="tx2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Sezione </a:t>
            </a:r>
            <a:br>
              <a:rPr lang="it-IT" noProof="0"/>
            </a:br>
            <a:r>
              <a:rPr lang="it-IT" noProof="0"/>
              <a:t>Intestazione</a:t>
            </a:r>
          </a:p>
        </p:txBody>
      </p:sp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</p:spPr>
        <p:txBody>
          <a:bodyPr bIns="0" rtlCol="0" anchor="b">
            <a:noAutofit/>
          </a:bodyPr>
          <a:lstStyle>
            <a:lvl1pPr marL="0" indent="0" algn="r">
              <a:buNone/>
              <a:defRPr sz="25000">
                <a:solidFill>
                  <a:schemeClr val="bg1"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717688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Layout personalizza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1" y="0"/>
            <a:ext cx="705612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71525"/>
            <a:ext cx="5257800" cy="1694180"/>
          </a:xfrm>
        </p:spPr>
        <p:txBody>
          <a:bodyPr lIns="0" rtlCol="0" anchor="t"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Intestazione sezione</a:t>
            </a:r>
          </a:p>
        </p:txBody>
      </p:sp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88BD7D8D-4534-4674-90CD-5444E7502E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2636" y="4463007"/>
            <a:ext cx="2489200" cy="3124198"/>
          </a:xfrm>
        </p:spPr>
        <p:txBody>
          <a:bodyPr bIns="0" rtlCol="0" anchor="b">
            <a:noAutofit/>
          </a:bodyPr>
          <a:lstStyle>
            <a:lvl1pPr marL="0" indent="0" algn="r">
              <a:buNone/>
              <a:defRPr sz="25000">
                <a:solidFill>
                  <a:schemeClr val="bg1">
                    <a:lumMod val="85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N.</a:t>
            </a:r>
          </a:p>
        </p:txBody>
      </p:sp>
    </p:spTree>
    <p:extLst>
      <p:ext uri="{BB962C8B-B14F-4D97-AF65-F5344CB8AC3E}">
        <p14:creationId xmlns:p14="http://schemas.microsoft.com/office/powerpoint/2010/main" val="42496879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Layout personalizza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FC75DEA4-0A76-480D-A95E-49B8E0DD97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35647" y="3145492"/>
            <a:ext cx="2489200" cy="3124198"/>
          </a:xfrm>
        </p:spPr>
        <p:txBody>
          <a:bodyPr bIns="0" rtlCol="0" anchor="b">
            <a:noAutofit/>
          </a:bodyPr>
          <a:lstStyle>
            <a:lvl1pPr marL="0" indent="0" algn="l">
              <a:buNone/>
              <a:defRPr sz="25000">
                <a:solidFill>
                  <a:srgbClr val="5DAAB0">
                    <a:alpha val="20000"/>
                  </a:srgb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N.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394370"/>
            <a:ext cx="7056121" cy="40692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934210"/>
            <a:ext cx="5273040" cy="1694180"/>
          </a:xfrm>
        </p:spPr>
        <p:txBody>
          <a:bodyPr lIns="0" rtlCol="0" anchor="t"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Intestazione sezione</a:t>
            </a:r>
          </a:p>
        </p:txBody>
      </p:sp>
    </p:spTree>
    <p:extLst>
      <p:ext uri="{BB962C8B-B14F-4D97-AF65-F5344CB8AC3E}">
        <p14:creationId xmlns:p14="http://schemas.microsoft.com/office/powerpoint/2010/main" val="1793532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 separazione con immag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708475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INSERIRE IL TITOLO</a:t>
            </a:r>
          </a:p>
        </p:txBody>
      </p:sp>
      <p:sp>
        <p:nvSpPr>
          <p:cNvPr id="9" name="Segnaposto testo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796498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IL SOTTOTITOLO QUI</a:t>
            </a:r>
          </a:p>
        </p:txBody>
      </p:sp>
      <p:sp>
        <p:nvSpPr>
          <p:cNvPr id="10" name="Forma 62">
            <a:extLst>
              <a:ext uri="{FF2B5EF4-FFF2-40B4-BE49-F238E27FC236}">
                <a16:creationId xmlns:a16="http://schemas.microsoft.com/office/drawing/2014/main" id="{171AB7B1-2963-43C8-84A5-2FCF188ACF42}"/>
              </a:ext>
            </a:extLst>
          </p:cNvPr>
          <p:cNvSpPr/>
          <p:nvPr userDrawn="1"/>
        </p:nvSpPr>
        <p:spPr>
          <a:xfrm rot="16200000" flipV="1">
            <a:off x="1094402" y="2525899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DAA0C5BA-C2D3-4A68-8EDE-1831408789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11933381"/>
              <a:gd name="connsiteY0" fmla="*/ 0 h 6858000"/>
              <a:gd name="connsiteX1" fmla="*/ 11933381 w 11933381"/>
              <a:gd name="connsiteY1" fmla="*/ 0 h 6858000"/>
              <a:gd name="connsiteX2" fmla="*/ 11933381 w 11933381"/>
              <a:gd name="connsiteY2" fmla="*/ 6858000 h 6858000"/>
              <a:gd name="connsiteX3" fmla="*/ 0 w 11933381"/>
              <a:gd name="connsiteY3" fmla="*/ 6858000 h 6858000"/>
              <a:gd name="connsiteX4" fmla="*/ 0 w 11933381"/>
              <a:gd name="connsiteY4" fmla="*/ 5854361 h 6858000"/>
              <a:gd name="connsiteX5" fmla="*/ 8109878 w 11933381"/>
              <a:gd name="connsiteY5" fmla="*/ 5854361 h 6858000"/>
              <a:gd name="connsiteX6" fmla="*/ 8109878 w 11933381"/>
              <a:gd name="connsiteY6" fmla="*/ 1949923 h 6858000"/>
              <a:gd name="connsiteX7" fmla="*/ 0 w 11933381"/>
              <a:gd name="connsiteY7" fmla="*/ 19499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3381" h="6858000">
                <a:moveTo>
                  <a:pt x="0" y="0"/>
                </a:moveTo>
                <a:lnTo>
                  <a:pt x="11933381" y="0"/>
                </a:lnTo>
                <a:lnTo>
                  <a:pt x="11933381" y="6858000"/>
                </a:lnTo>
                <a:lnTo>
                  <a:pt x="0" y="6858000"/>
                </a:lnTo>
                <a:lnTo>
                  <a:pt x="0" y="5854361"/>
                </a:lnTo>
                <a:lnTo>
                  <a:pt x="8109878" y="5854361"/>
                </a:lnTo>
                <a:lnTo>
                  <a:pt x="8109878" y="1949923"/>
                </a:lnTo>
                <a:lnTo>
                  <a:pt x="0" y="194992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ayout personalizza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-16640" y="1"/>
            <a:ext cx="12208639" cy="4907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59" y="2691447"/>
            <a:ext cx="6272321" cy="1694180"/>
          </a:xfrm>
        </p:spPr>
        <p:txBody>
          <a:bodyPr lIns="0" rtlCol="0" anchor="b">
            <a:noAutofit/>
          </a:bodyPr>
          <a:lstStyle>
            <a:lvl1pPr algn="l"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Intestazione sezione</a:t>
            </a:r>
          </a:p>
        </p:txBody>
      </p:sp>
      <p:sp>
        <p:nvSpPr>
          <p:cNvPr id="19" name="Segnaposto testo 3">
            <a:extLst>
              <a:ext uri="{FF2B5EF4-FFF2-40B4-BE49-F238E27FC236}">
                <a16:creationId xmlns:a16="http://schemas.microsoft.com/office/drawing/2014/main" id="{7A110188-91CF-42CE-9B0F-643DB15F9D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1826" y="2613057"/>
            <a:ext cx="2489200" cy="3124198"/>
          </a:xfrm>
        </p:spPr>
        <p:txBody>
          <a:bodyPr bIns="0" rtlCol="0" anchor="b">
            <a:noAutofit/>
          </a:bodyPr>
          <a:lstStyle>
            <a:lvl1pPr marL="0" indent="0" algn="l">
              <a:buNone/>
              <a:defRPr sz="25000">
                <a:solidFill>
                  <a:srgbClr val="3B7579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N.</a:t>
            </a:r>
          </a:p>
        </p:txBody>
      </p:sp>
    </p:spTree>
    <p:extLst>
      <p:ext uri="{BB962C8B-B14F-4D97-AF65-F5344CB8AC3E}">
        <p14:creationId xmlns:p14="http://schemas.microsoft.com/office/powerpoint/2010/main" val="37630524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9791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magine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6134100" y="0"/>
            <a:ext cx="6057900" cy="6857995"/>
          </a:xfrm>
          <a:prstGeom prst="rect">
            <a:avLst/>
          </a:prstGeom>
          <a:solidFill>
            <a:schemeClr val="accent2">
              <a:alpha val="99000"/>
            </a:schemeClr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it-IT" sz="1400" b="0" i="0" spc="0" noProof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rtlCol="0" anchor="b"/>
          <a:lstStyle>
            <a:lvl1pPr>
              <a:defRPr b="1">
                <a:latin typeface="+mj-lt"/>
              </a:defRPr>
            </a:lvl1pPr>
          </a:lstStyle>
          <a:p>
            <a:pPr rtl="0"/>
            <a:r>
              <a:rPr lang="it-IT" noProof="0"/>
              <a:t>Fare clic qui per inserire il titolo della diapositiva</a:t>
            </a:r>
          </a:p>
        </p:txBody>
      </p:sp>
      <p:sp>
        <p:nvSpPr>
          <p:cNvPr id="17" name="Segnaposto testo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INSERIRE IL SOTTOTITOLO QUI</a:t>
            </a:r>
          </a:p>
        </p:txBody>
      </p:sp>
      <p:sp>
        <p:nvSpPr>
          <p:cNvPr id="5" name="Forma 62">
            <a:extLst>
              <a:ext uri="{FF2B5EF4-FFF2-40B4-BE49-F238E27FC236}">
                <a16:creationId xmlns:a16="http://schemas.microsoft.com/office/drawing/2014/main" id="{00B58E1E-3AD1-467A-94AA-6578BE4756A3}"/>
              </a:ext>
            </a:extLst>
          </p:cNvPr>
          <p:cNvSpPr/>
          <p:nvPr userDrawn="1"/>
        </p:nvSpPr>
        <p:spPr>
          <a:xfrm rot="16200000" flipV="1">
            <a:off x="965155" y="18291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7422" y="1038724"/>
            <a:ext cx="80475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>
              <a:defRPr sz="800"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1" name="Segnaposto immagine 5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87422" y="2330235"/>
            <a:ext cx="80475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13" name="Segnaposto immagine 5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87422" y="3621746"/>
            <a:ext cx="80475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14" name="Segnaposto immagine 5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87422" y="4913257"/>
            <a:ext cx="80475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18323" y="1074809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6" name="Segnaposto testo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8" name="Segnaposto testo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9" name="Segnaposto testo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0" name="Segnaposto testo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278528"/>
            <a:ext cx="4008438" cy="25608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270354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magine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0"/>
            <a:ext cx="6057900" cy="6857995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it-IT" sz="1400" b="0" i="0" spc="0" noProof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rtlCol="0" anchor="b"/>
          <a:lstStyle>
            <a:lvl1pPr>
              <a:defRPr b="1">
                <a:latin typeface="+mj-lt"/>
              </a:defRPr>
            </a:lvl1pPr>
          </a:lstStyle>
          <a:p>
            <a:pPr rtl="0"/>
            <a:r>
              <a:rPr lang="it-IT" noProof="0"/>
              <a:t>Fare clic qui per inserire il titolo della diapositiva</a:t>
            </a:r>
          </a:p>
        </p:txBody>
      </p:sp>
      <p:sp>
        <p:nvSpPr>
          <p:cNvPr id="17" name="Segnaposto testo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INSERIRE IL SOTTOTITOLO QUI</a:t>
            </a:r>
          </a:p>
        </p:txBody>
      </p:sp>
      <p:sp>
        <p:nvSpPr>
          <p:cNvPr id="5" name="Forma 62">
            <a:extLst>
              <a:ext uri="{FF2B5EF4-FFF2-40B4-BE49-F238E27FC236}">
                <a16:creationId xmlns:a16="http://schemas.microsoft.com/office/drawing/2014/main" id="{00B58E1E-3AD1-467A-94AA-6578BE4756A3}"/>
              </a:ext>
            </a:extLst>
          </p:cNvPr>
          <p:cNvSpPr/>
          <p:nvPr userDrawn="1"/>
        </p:nvSpPr>
        <p:spPr>
          <a:xfrm rot="16200000" flipV="1">
            <a:off x="965155" y="18291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18323" y="1074809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6" name="Segnaposto testo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8" name="Segnaposto testo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9" name="Segnaposto testo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0" name="Segnaposto testo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278528"/>
            <a:ext cx="4008438" cy="25608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5" name="Segnaposto immagine 5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0155" y="1042384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1" name="Segnaposto immagine 5">
            <a:extLst>
              <a:ext uri="{FF2B5EF4-FFF2-40B4-BE49-F238E27FC236}">
                <a16:creationId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90155" y="2331743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22" name="Segnaposto immagine 5">
            <a:extLst>
              <a:ext uri="{FF2B5EF4-FFF2-40B4-BE49-F238E27FC236}">
                <a16:creationId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0155" y="3621102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23" name="Segnaposto immagine 5">
            <a:extLst>
              <a:ext uri="{FF2B5EF4-FFF2-40B4-BE49-F238E27FC236}">
                <a16:creationId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0155" y="4910461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4144426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382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magine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834DECF-152F-4E39-AD49-1ADCE9F759D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1375" y="3097232"/>
            <a:ext cx="4008120" cy="2742196"/>
          </a:xfrm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rtlCol="0" anchor="b">
            <a:normAutofit/>
          </a:bodyPr>
          <a:lstStyle>
            <a:lvl1pPr>
              <a:defRPr sz="4000" b="1">
                <a:latin typeface="+mj-lt"/>
              </a:defRPr>
            </a:lvl1pPr>
          </a:lstStyle>
          <a:p>
            <a:pPr rtl="0"/>
            <a:r>
              <a:rPr lang="it-IT" noProof="0"/>
              <a:t>Fare clic per inserire </a:t>
            </a:r>
            <a:br>
              <a:rPr lang="it-IT" noProof="0"/>
            </a:br>
            <a:r>
              <a:rPr lang="it-IT" noProof="0"/>
              <a:t>il titolo della diapositiva qui</a:t>
            </a:r>
          </a:p>
        </p:txBody>
      </p:sp>
      <p:sp>
        <p:nvSpPr>
          <p:cNvPr id="17" name="Segnaposto testo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375081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INSERIRE IL SOTTOTITOLO QUI</a:t>
            </a:r>
          </a:p>
        </p:txBody>
      </p:sp>
      <p:sp>
        <p:nvSpPr>
          <p:cNvPr id="5" name="Forma 62">
            <a:extLst>
              <a:ext uri="{FF2B5EF4-FFF2-40B4-BE49-F238E27FC236}">
                <a16:creationId xmlns:a16="http://schemas.microsoft.com/office/drawing/2014/main" id="{00B58E1E-3AD1-467A-94AA-6578BE4756A3}"/>
              </a:ext>
            </a:extLst>
          </p:cNvPr>
          <p:cNvSpPr/>
          <p:nvPr userDrawn="1"/>
        </p:nvSpPr>
        <p:spPr>
          <a:xfrm rot="16200000" flipV="1">
            <a:off x="965155" y="18291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18323" y="1074809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6" name="Segnaposto testo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8" name="Segnaposto testo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9" name="Segnaposto testo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5" name="Segnaposto immagine 5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0155" y="1042384"/>
            <a:ext cx="804759" cy="804759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1" name="Segnaposto immagine 5">
            <a:extLst>
              <a:ext uri="{FF2B5EF4-FFF2-40B4-BE49-F238E27FC236}">
                <a16:creationId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90155" y="2331743"/>
            <a:ext cx="804759" cy="804759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22" name="Segnaposto immagine 5">
            <a:extLst>
              <a:ext uri="{FF2B5EF4-FFF2-40B4-BE49-F238E27FC236}">
                <a16:creationId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0155" y="3621102"/>
            <a:ext cx="804759" cy="804759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23" name="Segnaposto immagine 5">
            <a:extLst>
              <a:ext uri="{FF2B5EF4-FFF2-40B4-BE49-F238E27FC236}">
                <a16:creationId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0155" y="4910461"/>
            <a:ext cx="804759" cy="804759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21922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magine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3721472"/>
            <a:ext cx="12192000" cy="3136523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it-IT" sz="1400" b="0" i="0" spc="0" noProof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rtlCol="0" anchor="b">
            <a:normAutofit/>
          </a:bodyPr>
          <a:lstStyle>
            <a:lvl1pPr algn="ctr">
              <a:defRPr sz="4000" b="1">
                <a:latin typeface="+mj-lt"/>
              </a:defRPr>
            </a:lvl1pPr>
          </a:lstStyle>
          <a:p>
            <a:pPr rtl="0"/>
            <a:r>
              <a:rPr lang="it-IT" noProof="0"/>
              <a:t>Fare clic qui per inserire il titolo della diapositiva</a:t>
            </a:r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3303" y="2677210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1" name="Segnaposto immagine 5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10608" y="2677210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13" name="Segnaposto immagine 5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57913" y="2677210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14" name="Segnaposto immagine 5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05218" y="2677210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780" y="3920809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6" name="Segnaposto testo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6825" y="3923752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8" name="Segnaposto testo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2870" y="3920809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9" name="Segnaposto testo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68916" y="3916626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0" name="Segnaposto testo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337302"/>
            <a:ext cx="10685257" cy="541483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638410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magine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1039330"/>
            <a:ext cx="10854914" cy="804759"/>
          </a:xfrm>
        </p:spPr>
        <p:txBody>
          <a:bodyPr lIns="0" rtlCol="0" anchor="b">
            <a:normAutofit/>
          </a:bodyPr>
          <a:lstStyle>
            <a:lvl1pPr algn="ctr">
              <a:defRPr sz="4000" b="1">
                <a:latin typeface="+mj-lt"/>
              </a:defRPr>
            </a:lvl1pPr>
          </a:lstStyle>
          <a:p>
            <a:pPr rtl="0"/>
            <a:r>
              <a:rPr lang="it-IT" noProof="0"/>
              <a:t>Fare clic qui per inserire il titolo della diapositiva</a:t>
            </a:r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41120" y="3235748"/>
            <a:ext cx="1049126" cy="1049124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rtlCol="0">
            <a:normAutofit/>
          </a:bodyPr>
          <a:lstStyle>
            <a:lvl1pPr>
              <a:defRPr sz="800"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1" name="Segnaposto immagine 5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88425" y="3235748"/>
            <a:ext cx="1049126" cy="1049124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13" name="Segnaposto immagine 5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35730" y="3235748"/>
            <a:ext cx="1049126" cy="1049124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14" name="Segnaposto immagine 5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883035" y="3235748"/>
            <a:ext cx="1049126" cy="1049124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780" y="4601529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6" name="Segnaposto testo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6825" y="4604472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8" name="Segnaposto testo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2870" y="4601529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9" name="Segnaposto testo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68916" y="4597346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0" name="Segnaposto testo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018022"/>
            <a:ext cx="10685257" cy="541483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62005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magine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6134100" y="0"/>
            <a:ext cx="6057900" cy="6857995"/>
          </a:xfrm>
          <a:prstGeom prst="rect">
            <a:avLst/>
          </a:prstGeom>
          <a:solidFill>
            <a:srgbClr val="DFE3E9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it-IT" sz="1400" b="0" i="0" spc="0" noProof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2234610"/>
            <a:ext cx="4008437" cy="1395208"/>
          </a:xfrm>
        </p:spPr>
        <p:txBody>
          <a:bodyPr lIns="0" rtlCol="0" anchor="b"/>
          <a:lstStyle>
            <a:lvl1pPr>
              <a:defRPr b="1">
                <a:latin typeface="+mj-lt"/>
              </a:defRPr>
            </a:lvl1pPr>
          </a:lstStyle>
          <a:p>
            <a:pPr rtl="0"/>
            <a:r>
              <a:rPr lang="it-IT" noProof="0"/>
              <a:t>Fare clic qui per inserire il titolo della diapositiva</a:t>
            </a:r>
          </a:p>
        </p:txBody>
      </p:sp>
      <p:sp>
        <p:nvSpPr>
          <p:cNvPr id="17" name="Segnaposto testo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369547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n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INSERIRE IL SOTTOTITOLO QUI</a:t>
            </a:r>
          </a:p>
        </p:txBody>
      </p:sp>
      <p:sp>
        <p:nvSpPr>
          <p:cNvPr id="5" name="Forma 62">
            <a:extLst>
              <a:ext uri="{FF2B5EF4-FFF2-40B4-BE49-F238E27FC236}">
                <a16:creationId xmlns:a16="http://schemas.microsoft.com/office/drawing/2014/main" id="{00B58E1E-3AD1-467A-94AA-6578BE4756A3}"/>
              </a:ext>
            </a:extLst>
          </p:cNvPr>
          <p:cNvSpPr/>
          <p:nvPr userDrawn="1"/>
        </p:nvSpPr>
        <p:spPr>
          <a:xfrm rot="16200000" flipV="1">
            <a:off x="965155" y="1152611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7422" y="1038724"/>
            <a:ext cx="80475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>
              <a:defRPr sz="800"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1" name="Segnaposto immagine 5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87422" y="2330235"/>
            <a:ext cx="80475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13" name="Segnaposto immagine 5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87422" y="3621746"/>
            <a:ext cx="80475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14" name="Segnaposto immagine 5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87422" y="4913257"/>
            <a:ext cx="80475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it-IT" noProof="0"/>
              <a:t>Fare clic sull'icona per inserire un'immagine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18323" y="1074809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6" name="Segnaposto testo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8" name="Segnaposto testo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9" name="Segnaposto testo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4194667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e 2">
            <a:extLst>
              <a:ext uri="{FF2B5EF4-FFF2-40B4-BE49-F238E27FC236}">
                <a16:creationId xmlns:a16="http://schemas.microsoft.com/office/drawing/2014/main" id="{EE8D18BE-27C3-4048-91A7-DD0F0F8D0861}"/>
              </a:ext>
            </a:extLst>
          </p:cNvPr>
          <p:cNvSpPr/>
          <p:nvPr userDrawn="1"/>
        </p:nvSpPr>
        <p:spPr>
          <a:xfrm>
            <a:off x="4190264" y="2280735"/>
            <a:ext cx="1874870" cy="1874870"/>
          </a:xfrm>
          <a:prstGeom prst="ellipse">
            <a:avLst/>
          </a:prstGeom>
          <a:noFill/>
          <a:ln>
            <a:solidFill>
              <a:srgbClr val="5D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>
              <a:latin typeface="+mn-lt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887" y="616350"/>
            <a:ext cx="7978227" cy="1062602"/>
          </a:xfrm>
        </p:spPr>
        <p:txBody>
          <a:bodyPr lIns="0" rtlCol="0"/>
          <a:lstStyle>
            <a:lvl1pPr algn="ctr"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06007" y="2385012"/>
            <a:ext cx="1643384" cy="1643384"/>
          </a:xfrm>
          <a:prstGeom prst="ellipse">
            <a:avLst/>
          </a:prstGeom>
        </p:spPr>
        <p:txBody>
          <a:bodyPr rtlCol="0">
            <a:normAutofit/>
          </a:bodyPr>
          <a:lstStyle>
            <a:lvl1pPr algn="ctr">
              <a:defRPr sz="1600"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" name="Segnaposto immagine 4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73705" y="2385012"/>
            <a:ext cx="1643384" cy="1643384"/>
          </a:xfrm>
          <a:prstGeom prst="ellipse">
            <a:avLst/>
          </a:prstGeom>
        </p:spPr>
        <p:txBody>
          <a:bodyPr rtlCol="0">
            <a:normAutofit/>
          </a:bodyPr>
          <a:lstStyle>
            <a:lvl1pPr algn="ctr">
              <a:defRPr sz="1600"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7" name="Segnaposto immagine 4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06007" y="4352707"/>
            <a:ext cx="1643384" cy="1643384"/>
          </a:xfrm>
          <a:prstGeom prst="ellipse">
            <a:avLst/>
          </a:prstGeom>
        </p:spPr>
        <p:txBody>
          <a:bodyPr rtlCol="0">
            <a:normAutofit/>
          </a:bodyPr>
          <a:lstStyle>
            <a:lvl1pPr algn="ctr">
              <a:defRPr sz="1600"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8" name="Segnaposto immagine 4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3705" y="4352707"/>
            <a:ext cx="1643384" cy="1643384"/>
          </a:xfrm>
          <a:prstGeom prst="ellipse">
            <a:avLst/>
          </a:prstGeom>
        </p:spPr>
        <p:txBody>
          <a:bodyPr rtlCol="0">
            <a:normAutofit/>
          </a:bodyPr>
          <a:lstStyle>
            <a:lvl1pPr algn="ctr">
              <a:defRPr sz="1600"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04731" y="3168715"/>
            <a:ext cx="2517605" cy="484146"/>
          </a:xfrm>
        </p:spPr>
        <p:txBody>
          <a:bodyPr lIns="0" rtlCol="0">
            <a:noAutofit/>
          </a:bodyPr>
          <a:lstStyle>
            <a:lvl1pPr marL="0" indent="0" algn="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04731" y="2764389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11" name="Segnaposto testo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1403" y="3168715"/>
            <a:ext cx="2517605" cy="484146"/>
          </a:xfrm>
        </p:spPr>
        <p:txBody>
          <a:bodyPr lIns="0" rtlCol="0">
            <a:noAutofit/>
          </a:bodyPr>
          <a:lstStyle>
            <a:lvl1pPr marL="0" indent="0" algn="l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1403" y="2764389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l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13" name="Segnaposto testo 6">
            <a:extLst>
              <a:ext uri="{FF2B5EF4-FFF2-40B4-BE49-F238E27FC236}">
                <a16:creationId xmlns:a16="http://schemas.microsoft.com/office/drawing/2014/main" id="{3B9FAC90-EA8D-4C0E-A0D1-0D252B50A1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04731" y="5167572"/>
            <a:ext cx="2517605" cy="484146"/>
          </a:xfrm>
        </p:spPr>
        <p:txBody>
          <a:bodyPr lIns="0" rtlCol="0">
            <a:noAutofit/>
          </a:bodyPr>
          <a:lstStyle>
            <a:lvl1pPr marL="0" indent="0" algn="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4" name="Segnaposto testo 6">
            <a:extLst>
              <a:ext uri="{FF2B5EF4-FFF2-40B4-BE49-F238E27FC236}">
                <a16:creationId xmlns:a16="http://schemas.microsoft.com/office/drawing/2014/main" id="{5556F808-0B84-4923-9C86-83F13CFABB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04731" y="4763246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15" name="Segnaposto testo 6">
            <a:extLst>
              <a:ext uri="{FF2B5EF4-FFF2-40B4-BE49-F238E27FC236}">
                <a16:creationId xmlns:a16="http://schemas.microsoft.com/office/drawing/2014/main" id="{6D49870F-68D7-4CDC-8F2A-696151FA2B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41403" y="5167572"/>
            <a:ext cx="2517605" cy="484146"/>
          </a:xfrm>
        </p:spPr>
        <p:txBody>
          <a:bodyPr lIns="0" rtlCol="0">
            <a:noAutofit/>
          </a:bodyPr>
          <a:lstStyle>
            <a:lvl1pPr marL="0" indent="0" algn="l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6" name="Segnaposto testo 6">
            <a:extLst>
              <a:ext uri="{FF2B5EF4-FFF2-40B4-BE49-F238E27FC236}">
                <a16:creationId xmlns:a16="http://schemas.microsoft.com/office/drawing/2014/main" id="{530C251D-6B9A-485B-A02D-AAF34ECA7B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41403" y="4763246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l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NOME QUI</a:t>
            </a: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EC623159-5A5F-49ED-8FE8-D17FB82C8BB9}"/>
              </a:ext>
            </a:extLst>
          </p:cNvPr>
          <p:cNvSpPr/>
          <p:nvPr userDrawn="1"/>
        </p:nvSpPr>
        <p:spPr>
          <a:xfrm>
            <a:off x="6157960" y="2280735"/>
            <a:ext cx="1874870" cy="1874870"/>
          </a:xfrm>
          <a:prstGeom prst="ellipse">
            <a:avLst/>
          </a:prstGeom>
          <a:noFill/>
          <a:ln>
            <a:solidFill>
              <a:srgbClr val="5D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>
              <a:latin typeface="+mn-lt"/>
            </a:endParaRP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83F630FE-FEDE-4DCF-98BE-57FA329D971D}"/>
              </a:ext>
            </a:extLst>
          </p:cNvPr>
          <p:cNvSpPr/>
          <p:nvPr userDrawn="1"/>
        </p:nvSpPr>
        <p:spPr>
          <a:xfrm>
            <a:off x="4190264" y="4236857"/>
            <a:ext cx="1874870" cy="1874870"/>
          </a:xfrm>
          <a:prstGeom prst="ellipse">
            <a:avLst/>
          </a:prstGeom>
          <a:noFill/>
          <a:ln>
            <a:solidFill>
              <a:srgbClr val="5D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>
              <a:latin typeface="+mn-lt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5CEE0F46-6DA2-40B8-B7F9-015FA8D24163}"/>
              </a:ext>
            </a:extLst>
          </p:cNvPr>
          <p:cNvSpPr/>
          <p:nvPr userDrawn="1"/>
        </p:nvSpPr>
        <p:spPr>
          <a:xfrm>
            <a:off x="6157960" y="4236857"/>
            <a:ext cx="1874870" cy="1874870"/>
          </a:xfrm>
          <a:prstGeom prst="ellipse">
            <a:avLst/>
          </a:prstGeom>
          <a:noFill/>
          <a:ln>
            <a:solidFill>
              <a:srgbClr val="5D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11750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u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rtlCol="0"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pPr rtl="0"/>
            <a:r>
              <a:rPr lang="it-IT" noProof="0"/>
              <a:t>Fare clic qui per inserire </a:t>
            </a:r>
            <a:br>
              <a:rPr lang="it-IT" noProof="0"/>
            </a:br>
            <a:r>
              <a:rPr lang="it-IT" noProof="0"/>
              <a:t>il titolo della diapositiva</a:t>
            </a:r>
          </a:p>
        </p:txBody>
      </p:sp>
      <p:sp>
        <p:nvSpPr>
          <p:cNvPr id="13" name="Segnaposto testo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15420" y="687573"/>
            <a:ext cx="5370740" cy="1342044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grafico 2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392680"/>
            <a:ext cx="10719842" cy="4167505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 grafico</a:t>
            </a:r>
          </a:p>
        </p:txBody>
      </p:sp>
    </p:spTree>
    <p:extLst>
      <p:ext uri="{BB962C8B-B14F-4D97-AF65-F5344CB8AC3E}">
        <p14:creationId xmlns:p14="http://schemas.microsoft.com/office/powerpoint/2010/main" val="744560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i separazione con immag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D373C762-8092-4F49-BC46-91BCA0557F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2430682 h 6858000"/>
              <a:gd name="connsiteX3" fmla="*/ 3823504 w 12191999"/>
              <a:gd name="connsiteY3" fmla="*/ 2430682 h 6858000"/>
              <a:gd name="connsiteX4" fmla="*/ 3823504 w 12191999"/>
              <a:gd name="connsiteY4" fmla="*/ 6335120 h 6858000"/>
              <a:gd name="connsiteX5" fmla="*/ 12191999 w 12191999"/>
              <a:gd name="connsiteY5" fmla="*/ 6335120 h 6858000"/>
              <a:gd name="connsiteX6" fmla="*/ 12191999 w 12191999"/>
              <a:gd name="connsiteY6" fmla="*/ 6858000 h 6858000"/>
              <a:gd name="connsiteX7" fmla="*/ 0 w 121919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2430682"/>
                </a:lnTo>
                <a:lnTo>
                  <a:pt x="3823504" y="2430682"/>
                </a:lnTo>
                <a:lnTo>
                  <a:pt x="3823504" y="6335120"/>
                </a:lnTo>
                <a:lnTo>
                  <a:pt x="12191999" y="633512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9" name="Segnaposto testo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03209" y="3958542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IL SOTTOTITOLO QUI</a:t>
            </a:r>
          </a:p>
        </p:txBody>
      </p:sp>
      <p:sp>
        <p:nvSpPr>
          <p:cNvPr id="10" name="Forma 62">
            <a:extLst>
              <a:ext uri="{FF2B5EF4-FFF2-40B4-BE49-F238E27FC236}">
                <a16:creationId xmlns:a16="http://schemas.microsoft.com/office/drawing/2014/main" id="{171AB7B1-2963-43C8-84A5-2FCF188ACF42}"/>
              </a:ext>
            </a:extLst>
          </p:cNvPr>
          <p:cNvSpPr/>
          <p:nvPr userDrawn="1"/>
        </p:nvSpPr>
        <p:spPr>
          <a:xfrm rot="16200000" flipV="1">
            <a:off x="4788658" y="2817190"/>
            <a:ext cx="0" cy="1930310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CA025DB-31DB-4C10-A8E5-D506D4B51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24B5F3A-D18B-4374-806E-84DAF0BDA40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2356504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u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rtlCol="0"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pPr rtl="0"/>
            <a:r>
              <a:rPr lang="it-IT" noProof="0"/>
              <a:t>Fare clic qui per inserire </a:t>
            </a:r>
            <a:br>
              <a:rPr lang="it-IT" noProof="0"/>
            </a:br>
            <a:r>
              <a:rPr lang="it-IT" noProof="0"/>
              <a:t>il titolo della diapositiva</a:t>
            </a:r>
          </a:p>
        </p:txBody>
      </p:sp>
      <p:sp>
        <p:nvSpPr>
          <p:cNvPr id="13" name="Segnaposto testo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15420" y="687573"/>
            <a:ext cx="5370740" cy="1342044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grafico 2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815420" y="2392680"/>
            <a:ext cx="5742622" cy="4023995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 grafico</a:t>
            </a:r>
          </a:p>
        </p:txBody>
      </p:sp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C9E9201F-1E54-4CE0-974D-2A45F04F48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2392045"/>
            <a:ext cx="4776788" cy="4023995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6985145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289560"/>
            <a:ext cx="10896600" cy="893218"/>
          </a:xfrm>
        </p:spPr>
        <p:txBody>
          <a:bodyPr rtlCol="0" anchor="b"/>
          <a:lstStyle>
            <a:lvl1pPr algn="ctr">
              <a:defRPr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1" name="Segnaposto testo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097363"/>
            <a:ext cx="10896600" cy="60288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INSERIRE IL SOTTOTITOLO QUI</a:t>
            </a:r>
          </a:p>
        </p:txBody>
      </p:sp>
      <p:sp>
        <p:nvSpPr>
          <p:cNvPr id="4" name="Segnaposto tabella 3">
            <a:extLst>
              <a:ext uri="{FF2B5EF4-FFF2-40B4-BE49-F238E27FC236}">
                <a16:creationId xmlns:a16="http://schemas.microsoft.com/office/drawing/2014/main" id="{EC1740A4-BBA1-4296-9738-ADD3B80B243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47700" y="1806575"/>
            <a:ext cx="10896600" cy="457835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una tabella</a:t>
            </a:r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4" name="Segnaposto immagine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659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6" name="Segnaposto immagine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524172"/>
            <a:ext cx="2578099" cy="2508588"/>
          </a:xfrm>
        </p:spPr>
        <p:txBody>
          <a:bodyPr lIns="0" rtlCol="0" anchor="t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rtl="0"/>
            <a:r>
              <a:rPr lang="it-IT" noProof="0"/>
              <a:t>Fare clic qui per inserire </a:t>
            </a:r>
            <a:br>
              <a:rPr lang="it-IT" noProof="0"/>
            </a:br>
            <a:r>
              <a:rPr lang="it-IT" noProof="0"/>
              <a:t>il titolo della diapositiva</a:t>
            </a:r>
          </a:p>
        </p:txBody>
      </p:sp>
      <p:sp>
        <p:nvSpPr>
          <p:cNvPr id="9" name="Forma 62">
            <a:extLst>
              <a:ext uri="{FF2B5EF4-FFF2-40B4-BE49-F238E27FC236}">
                <a16:creationId xmlns:a16="http://schemas.microsoft.com/office/drawing/2014/main" id="{77A2F74A-3B1A-417B-8998-62F0E7EF0E74}"/>
              </a:ext>
            </a:extLst>
          </p:cNvPr>
          <p:cNvSpPr/>
          <p:nvPr userDrawn="1"/>
        </p:nvSpPr>
        <p:spPr>
          <a:xfrm rot="16200000" flipV="1">
            <a:off x="965155" y="-703069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</p:spTree>
    <p:extLst>
      <p:ext uri="{BB962C8B-B14F-4D97-AF65-F5344CB8AC3E}">
        <p14:creationId xmlns:p14="http://schemas.microsoft.com/office/powerpoint/2010/main" val="12529377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4">
            <a:extLst>
              <a:ext uri="{FF2B5EF4-FFF2-40B4-BE49-F238E27FC236}">
                <a16:creationId xmlns:a16="http://schemas.microsoft.com/office/drawing/2014/main" id="{AC817481-FC70-46B9-B779-4E5C04778C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25" y="198755"/>
            <a:ext cx="3856038" cy="4235450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immagine 4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12285" y="198755"/>
            <a:ext cx="7651115" cy="4235450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00DB6AEA-811C-4554-97AF-7D4F2639BD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3361" y="4648200"/>
            <a:ext cx="7651116" cy="2011679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" name="Segnaposto immagine 4">
            <a:extLst>
              <a:ext uri="{FF2B5EF4-FFF2-40B4-BE49-F238E27FC236}">
                <a16:creationId xmlns:a16="http://schemas.microsoft.com/office/drawing/2014/main" id="{75694821-2A94-40B8-8AAD-3E3762AFD3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2919" y="4648200"/>
            <a:ext cx="3855721" cy="2011679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35322771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59D160-7FD0-4950-BE2F-258CBE740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0EB3BDD-990C-460D-A738-27BF7AFEB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3D9421-3AEE-4733-82FC-917A33321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E6956-B621-446D-B102-0FF92A45DD94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3D5486-EB32-402A-BA0A-AFB715E9A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83BFB8-5C57-4112-A801-C373CAD9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6C2-9073-4306-B9BF-DB78D87730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180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77D3C8-1CD5-4C33-9FCF-86447E549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5008AF-3872-4EF3-B68E-CD9836D0F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9EF1D4-9884-48B8-8591-F30D4D5F6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E6956-B621-446D-B102-0FF92A45DD94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B12BF5-330E-4086-AD8C-005F05A0D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78AAE0-E6BE-4774-9428-6A8328E4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6C2-9073-4306-B9BF-DB78D87730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243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E0368A-9B50-49DE-B110-F44025AC0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F14ACEF-5893-485D-8F29-C1B60934A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665810-DDB2-4DB4-9AFC-E436CBEDA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E6956-B621-446D-B102-0FF92A45DD94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5C67966-F4B9-4D84-993D-984C3FFA7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24B056-735A-4DA2-B2FE-D2A308161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6C2-9073-4306-B9BF-DB78D87730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231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C86EAC-B62B-46C4-AEA7-1CDC74F30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E1017F-3088-47D3-9A0E-FD5B94210B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E57B773-7E98-4061-8122-D533D892E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6A696A6-5464-4C98-BB1C-AE8496C09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E6956-B621-446D-B102-0FF92A45DD94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0B84B32-79B9-457E-A00B-1F95FB93E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9E66997-3D23-4EAD-8509-2C93A4D41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6C2-9073-4306-B9BF-DB78D87730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39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ECE930-6BE1-492D-889F-359281905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9C5FE84-6770-47D2-86E7-146656573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27C8750-4995-400E-8FDC-E85B52A04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59107FE-912B-4B84-B696-A951EC26D3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B57AC9A-DF2C-45CA-8A33-50F351B877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8C34E39-8F46-40EA-B0FC-9618EF241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E6956-B621-446D-B102-0FF92A45DD94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8F54A6F-F9CD-4941-8C8C-CDAB1D93A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DC6D0B8-3627-467C-9240-EA063A68C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6C2-9073-4306-B9BF-DB78D87730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61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 separazion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B652B907-27B2-46E0-B157-E5617EF04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12191999"/>
              <a:gd name="connsiteY0" fmla="*/ 0 h 6553196"/>
              <a:gd name="connsiteX1" fmla="*/ 12191999 w 12191999"/>
              <a:gd name="connsiteY1" fmla="*/ 0 h 6553196"/>
              <a:gd name="connsiteX2" fmla="*/ 12191999 w 12191999"/>
              <a:gd name="connsiteY2" fmla="*/ 6553196 h 6553196"/>
              <a:gd name="connsiteX3" fmla="*/ 9099630 w 12191999"/>
              <a:gd name="connsiteY3" fmla="*/ 6553196 h 6553196"/>
              <a:gd name="connsiteX4" fmla="*/ 9099630 w 12191999"/>
              <a:gd name="connsiteY4" fmla="*/ 2953562 h 6553196"/>
              <a:gd name="connsiteX5" fmla="*/ 731134 w 12191999"/>
              <a:gd name="connsiteY5" fmla="*/ 2953562 h 6553196"/>
              <a:gd name="connsiteX6" fmla="*/ 731134 w 12191999"/>
              <a:gd name="connsiteY6" fmla="*/ 6553196 h 6553196"/>
              <a:gd name="connsiteX7" fmla="*/ 0 w 12191999"/>
              <a:gd name="connsiteY7" fmla="*/ 6553196 h 655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553196">
                <a:moveTo>
                  <a:pt x="0" y="0"/>
                </a:moveTo>
                <a:lnTo>
                  <a:pt x="12191999" y="0"/>
                </a:lnTo>
                <a:lnTo>
                  <a:pt x="12191999" y="6553196"/>
                </a:lnTo>
                <a:lnTo>
                  <a:pt x="9099630" y="6553196"/>
                </a:lnTo>
                <a:lnTo>
                  <a:pt x="9099630" y="2953562"/>
                </a:lnTo>
                <a:lnTo>
                  <a:pt x="731134" y="2953562"/>
                </a:lnTo>
                <a:lnTo>
                  <a:pt x="731134" y="6553196"/>
                </a:lnTo>
                <a:lnTo>
                  <a:pt x="0" y="655319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noAutofit/>
          </a:bodyPr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81AEE170-55AC-411A-B257-BD682DE71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0164" y="3379810"/>
            <a:ext cx="7252505" cy="891250"/>
          </a:xfrm>
        </p:spPr>
        <p:txBody>
          <a:bodyPr rtlCol="0" anchor="t">
            <a:noAutofit/>
          </a:bodyPr>
          <a:lstStyle>
            <a:lvl1pPr algn="l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INSERIRE IL TITOLO</a:t>
            </a:r>
          </a:p>
        </p:txBody>
      </p:sp>
      <p:sp>
        <p:nvSpPr>
          <p:cNvPr id="8" name="Segnaposto testo 12">
            <a:extLst>
              <a:ext uri="{FF2B5EF4-FFF2-40B4-BE49-F238E27FC236}">
                <a16:creationId xmlns:a16="http://schemas.microsoft.com/office/drawing/2014/main" id="{92D701DC-3803-4D06-BFB3-A9F78E4022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0165" y="4467833"/>
            <a:ext cx="7252504" cy="338549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it-IT" noProof="0"/>
              <a:t>INSERIRE IL SOTTOTITOLO QUI</a:t>
            </a:r>
          </a:p>
        </p:txBody>
      </p:sp>
      <p:sp>
        <p:nvSpPr>
          <p:cNvPr id="9" name="Forma 62">
            <a:extLst>
              <a:ext uri="{FF2B5EF4-FFF2-40B4-BE49-F238E27FC236}">
                <a16:creationId xmlns:a16="http://schemas.microsoft.com/office/drawing/2014/main" id="{71FB5177-8D30-4482-99E2-8BFEB1D37D9E}"/>
              </a:ext>
            </a:extLst>
          </p:cNvPr>
          <p:cNvSpPr/>
          <p:nvPr userDrawn="1"/>
        </p:nvSpPr>
        <p:spPr>
          <a:xfrm rot="16200000" flipV="1">
            <a:off x="1285385" y="3006251"/>
            <a:ext cx="0" cy="2570770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l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EFD7EB-2D78-497F-A2BD-748B6762E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635DFF4-0609-4BFE-A287-9875E303F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E6956-B621-446D-B102-0FF92A45DD94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BC0B0B2-EE73-406C-9531-649D9C58F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C4B0B5F-26A7-4640-82F8-27462659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6C2-9073-4306-B9BF-DB78D87730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845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B1C80BF-7094-4761-9F7B-BF2ACCABB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E6956-B621-446D-B102-0FF92A45DD94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1C5A7AD-1C4C-4053-8085-F5BEDEF73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1D03FEF-B0B1-4FD5-B134-46EAE2E2A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6C2-9073-4306-B9BF-DB78D87730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469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EAC070-6F14-41DF-B5C7-2E87DCE5D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BFE3ED-F911-4BAE-9CC3-453F14377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8DCE635-2971-48DE-B151-3EA7F65B1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1160A76-AE8B-4F03-BAA8-4DDA9278B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E6956-B621-446D-B102-0FF92A45DD94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BD240E4-0CBB-43D8-B817-60A906DC1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3255947-59CD-4516-ABDB-D02070CC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6C2-9073-4306-B9BF-DB78D87730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890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4BFD14-9015-4F33-A191-1CC4C502F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5DB7ED4-26C5-447F-B6FF-3041C80494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91D4ADB-F81D-42AA-B881-E9DBD5128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A983425-38E5-4F14-8187-91C0F8187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E6956-B621-446D-B102-0FF92A45DD94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12F3092-5437-4A41-B9BA-026FEAF2E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9FDDA30-EE0D-4073-B445-B956C3D6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6C2-9073-4306-B9BF-DB78D87730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706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6A39D6-F2AA-418D-9769-F55C700F5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BD8E6DE-04CC-40ED-8EA6-5F4DF0F5E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628BF4-CC80-47E4-8E12-35767D900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E6956-B621-446D-B102-0FF92A45DD94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799A1D-C71C-4A2E-8D25-22D94EFCD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59354D-B1EF-414C-A320-229D533F0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6C2-9073-4306-B9BF-DB78D87730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487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F6BBB6B-5495-4EDE-A1DD-66335C5996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5D3872A-033B-44F2-A136-7E7F0D5CA4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EEA6FDF-272D-47A7-9F45-6B948CB62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E6956-B621-446D-B102-0FF92A45DD94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6FAE91-8B38-48BA-875D-0BB171E68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3D763B-9C8F-4329-884A-C7C031C9A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96C2-9073-4306-B9BF-DB78D87730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49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za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4867539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 rtl="0"/>
            <a:r>
              <a:rPr lang="it-IT" noProof="0"/>
              <a:t>Ordine del giorno</a:t>
            </a:r>
          </a:p>
        </p:txBody>
      </p:sp>
      <p:sp>
        <p:nvSpPr>
          <p:cNvPr id="29" name="Segnaposto immagine 28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34413" y="812800"/>
            <a:ext cx="3557587" cy="5232400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2" name="Segnaposto testo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5313" y="879710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  <a:br>
              <a:rPr lang="it-IT" noProof="0"/>
            </a:br>
            <a:r>
              <a:rPr lang="it-IT" noProof="0"/>
              <a:t>stili del testo</a:t>
            </a:r>
          </a:p>
        </p:txBody>
      </p:sp>
      <p:sp>
        <p:nvSpPr>
          <p:cNvPr id="33" name="Segnaposto testo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313" y="1956155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  <a:br>
              <a:rPr lang="it-IT" noProof="0"/>
            </a:br>
            <a:r>
              <a:rPr lang="it-IT" noProof="0"/>
              <a:t>stili del testo</a:t>
            </a:r>
          </a:p>
        </p:txBody>
      </p:sp>
      <p:sp>
        <p:nvSpPr>
          <p:cNvPr id="34" name="Segnaposto testo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5313" y="3032600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  <a:br>
              <a:rPr lang="it-IT" noProof="0"/>
            </a:br>
            <a:r>
              <a:rPr lang="it-IT" noProof="0"/>
              <a:t>stili del testo</a:t>
            </a:r>
          </a:p>
        </p:txBody>
      </p:sp>
      <p:sp>
        <p:nvSpPr>
          <p:cNvPr id="35" name="Segnaposto testo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5313" y="4109045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  <a:br>
              <a:rPr lang="it-IT" noProof="0"/>
            </a:br>
            <a:r>
              <a:rPr lang="it-IT" noProof="0"/>
              <a:t>stili del testo</a:t>
            </a:r>
          </a:p>
        </p:txBody>
      </p:sp>
      <p:sp>
        <p:nvSpPr>
          <p:cNvPr id="36" name="Segnaposto testo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5313" y="5185490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  <a:br>
              <a:rPr lang="it-IT" noProof="0"/>
            </a:br>
            <a:r>
              <a:rPr lang="it-IT" noProof="0"/>
              <a:t>stili del testo</a:t>
            </a:r>
          </a:p>
        </p:txBody>
      </p:sp>
      <p:sp>
        <p:nvSpPr>
          <p:cNvPr id="42" name="Forma 62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965155" y="2698808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</p:spTree>
    <p:extLst>
      <p:ext uri="{BB962C8B-B14F-4D97-AF65-F5344CB8AC3E}">
        <p14:creationId xmlns:p14="http://schemas.microsoft.com/office/powerpoint/2010/main" val="1226060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za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4867539"/>
            <a:ext cx="2356412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 rtl="0"/>
            <a:r>
              <a:rPr lang="it-IT" noProof="0"/>
              <a:t>Ordine del giorno</a:t>
            </a:r>
          </a:p>
        </p:txBody>
      </p:sp>
      <p:sp>
        <p:nvSpPr>
          <p:cNvPr id="29" name="Segnaposto immagine 28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94851" y="2225040"/>
            <a:ext cx="3557587" cy="366802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2" name="Forma 62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965155" y="2698813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778137" y="0"/>
            <a:ext cx="3586162" cy="2059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1" name="Segnaposto testo 30">
            <a:extLst>
              <a:ext uri="{FF2B5EF4-FFF2-40B4-BE49-F238E27FC236}">
                <a16:creationId xmlns:a16="http://schemas.microsoft.com/office/drawing/2014/main" id="{8DD92A79-B8C0-4F1E-A4EF-7E85944C79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9432" y="2225040"/>
            <a:ext cx="4294206" cy="426608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</a:p>
        </p:txBody>
      </p:sp>
      <p:sp>
        <p:nvSpPr>
          <p:cNvPr id="12" name="Segnaposto testo 30">
            <a:extLst>
              <a:ext uri="{FF2B5EF4-FFF2-40B4-BE49-F238E27FC236}">
                <a16:creationId xmlns:a16="http://schemas.microsoft.com/office/drawing/2014/main" id="{7C1B61FE-D325-4BCE-84D3-7D0E786BD6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59432" y="2660469"/>
            <a:ext cx="4294206" cy="426608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</a:p>
        </p:txBody>
      </p:sp>
      <p:sp>
        <p:nvSpPr>
          <p:cNvPr id="13" name="Segnaposto testo 30">
            <a:extLst>
              <a:ext uri="{FF2B5EF4-FFF2-40B4-BE49-F238E27FC236}">
                <a16:creationId xmlns:a16="http://schemas.microsoft.com/office/drawing/2014/main" id="{D34ECBC4-3D56-43C7-BB75-66DE45D2C9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9432" y="3093297"/>
            <a:ext cx="4294206" cy="426608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</a:p>
        </p:txBody>
      </p:sp>
      <p:sp>
        <p:nvSpPr>
          <p:cNvPr id="18" name="Segnaposto testo 30">
            <a:extLst>
              <a:ext uri="{FF2B5EF4-FFF2-40B4-BE49-F238E27FC236}">
                <a16:creationId xmlns:a16="http://schemas.microsoft.com/office/drawing/2014/main" id="{F12D479B-FD31-41CA-A7B4-6294CDFC9E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59432" y="3526419"/>
            <a:ext cx="4294206" cy="426608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</a:p>
        </p:txBody>
      </p:sp>
      <p:sp>
        <p:nvSpPr>
          <p:cNvPr id="19" name="Segnaposto testo 30">
            <a:extLst>
              <a:ext uri="{FF2B5EF4-FFF2-40B4-BE49-F238E27FC236}">
                <a16:creationId xmlns:a16="http://schemas.microsoft.com/office/drawing/2014/main" id="{3BA4DBC3-B7D4-4DF0-B535-338976ADC2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9432" y="3961848"/>
            <a:ext cx="4294206" cy="426608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</a:p>
        </p:txBody>
      </p:sp>
      <p:sp>
        <p:nvSpPr>
          <p:cNvPr id="20" name="Segnaposto testo 30">
            <a:extLst>
              <a:ext uri="{FF2B5EF4-FFF2-40B4-BE49-F238E27FC236}">
                <a16:creationId xmlns:a16="http://schemas.microsoft.com/office/drawing/2014/main" id="{61B86AF5-DC5A-423C-8397-768450C9EA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9432" y="4394676"/>
            <a:ext cx="4294206" cy="426608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</a:p>
        </p:txBody>
      </p:sp>
      <p:sp>
        <p:nvSpPr>
          <p:cNvPr id="21" name="Segnaposto testo 30">
            <a:extLst>
              <a:ext uri="{FF2B5EF4-FFF2-40B4-BE49-F238E27FC236}">
                <a16:creationId xmlns:a16="http://schemas.microsoft.com/office/drawing/2014/main" id="{CCF0EAAB-5532-4B98-9490-909931C322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59432" y="4832162"/>
            <a:ext cx="4294206" cy="426608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</a:p>
        </p:txBody>
      </p:sp>
      <p:sp>
        <p:nvSpPr>
          <p:cNvPr id="22" name="Segnaposto testo 30">
            <a:extLst>
              <a:ext uri="{FF2B5EF4-FFF2-40B4-BE49-F238E27FC236}">
                <a16:creationId xmlns:a16="http://schemas.microsoft.com/office/drawing/2014/main" id="{8CE3CDCF-46CF-4D23-BC97-0FB4C75FD3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59432" y="5264990"/>
            <a:ext cx="4294206" cy="426608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schema </a:t>
            </a:r>
          </a:p>
        </p:txBody>
      </p:sp>
    </p:spTree>
    <p:extLst>
      <p:ext uri="{BB962C8B-B14F-4D97-AF65-F5344CB8AC3E}">
        <p14:creationId xmlns:p14="http://schemas.microsoft.com/office/powerpoint/2010/main" val="2595043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227B26-65C5-5A4B-AAEC-70B3B5201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05073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35" r:id="rId2"/>
    <p:sldLayoutId id="2147483689" r:id="rId3"/>
    <p:sldLayoutId id="2147483684" r:id="rId4"/>
    <p:sldLayoutId id="2147483651" r:id="rId5"/>
    <p:sldLayoutId id="2147483685" r:id="rId6"/>
    <p:sldLayoutId id="2147483674" r:id="rId7"/>
    <p:sldLayoutId id="2147483690" r:id="rId8"/>
    <p:sldLayoutId id="2147483694" r:id="rId9"/>
    <p:sldLayoutId id="2147483693" r:id="rId10"/>
    <p:sldLayoutId id="2147483686" r:id="rId11"/>
    <p:sldLayoutId id="2147483761" r:id="rId12"/>
    <p:sldLayoutId id="2147483743" r:id="rId13"/>
    <p:sldLayoutId id="2147483715" r:id="rId14"/>
    <p:sldLayoutId id="2147483737" r:id="rId15"/>
    <p:sldLayoutId id="2147483746" r:id="rId16"/>
    <p:sldLayoutId id="2147483747" r:id="rId17"/>
    <p:sldLayoutId id="2147483741" r:id="rId18"/>
    <p:sldLayoutId id="2147483762" r:id="rId19"/>
    <p:sldLayoutId id="2147483742" r:id="rId20"/>
    <p:sldLayoutId id="2147483748" r:id="rId21"/>
    <p:sldLayoutId id="2147483738" r:id="rId22"/>
    <p:sldLayoutId id="2147483744" r:id="rId23"/>
    <p:sldLayoutId id="2147483740" r:id="rId24"/>
    <p:sldLayoutId id="2147483745" r:id="rId25"/>
    <p:sldLayoutId id="2147483722" r:id="rId26"/>
    <p:sldLayoutId id="2147483703" r:id="rId27"/>
    <p:sldLayoutId id="2147483709" r:id="rId28"/>
    <p:sldLayoutId id="2147483710" r:id="rId29"/>
    <p:sldLayoutId id="2147483711" r:id="rId30"/>
    <p:sldLayoutId id="2147483712" r:id="rId31"/>
    <p:sldLayoutId id="2147483704" r:id="rId32"/>
    <p:sldLayoutId id="2147483702" r:id="rId33"/>
    <p:sldLayoutId id="2147483713" r:id="rId34"/>
    <p:sldLayoutId id="2147483714" r:id="rId35"/>
    <p:sldLayoutId id="2147483695" r:id="rId36"/>
    <p:sldLayoutId id="2147483730" r:id="rId37"/>
    <p:sldLayoutId id="2147483698" r:id="rId38"/>
    <p:sldLayoutId id="2147483731" r:id="rId39"/>
    <p:sldLayoutId id="2147483699" r:id="rId40"/>
    <p:sldLayoutId id="2147483732" r:id="rId41"/>
    <p:sldLayoutId id="2147483700" r:id="rId42"/>
    <p:sldLayoutId id="2147483733" r:id="rId43"/>
    <p:sldLayoutId id="2147483701" r:id="rId44"/>
    <p:sldLayoutId id="2147483734" r:id="rId45"/>
    <p:sldLayoutId id="2147483696" r:id="rId46"/>
    <p:sldLayoutId id="2147483705" r:id="rId47"/>
    <p:sldLayoutId id="2147483706" r:id="rId48"/>
    <p:sldLayoutId id="2147483707" r:id="rId49"/>
    <p:sldLayoutId id="2147483708" r:id="rId50"/>
    <p:sldLayoutId id="2147483687" r:id="rId51"/>
    <p:sldLayoutId id="2147483736" r:id="rId52"/>
    <p:sldLayoutId id="2147483719" r:id="rId53"/>
    <p:sldLayoutId id="2147483720" r:id="rId54"/>
    <p:sldLayoutId id="2147483718" r:id="rId55"/>
    <p:sldLayoutId id="2147483721" r:id="rId56"/>
    <p:sldLayoutId id="2147483716" r:id="rId57"/>
    <p:sldLayoutId id="2147483723" r:id="rId58"/>
    <p:sldLayoutId id="2147483725" r:id="rId59"/>
    <p:sldLayoutId id="2147483726" r:id="rId60"/>
    <p:sldLayoutId id="2147483675" r:id="rId61"/>
    <p:sldLayoutId id="2147483677" r:id="rId62"/>
    <p:sldLayoutId id="2147483729" r:id="rId63"/>
    <p:sldLayoutId id="2147483728" r:id="rId6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404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27019AE-8410-4CE6-B28A-547F1201B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E1E63A2-DA0C-47E7-997D-7CA7501C8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5D58D3-6227-4C6B-A09C-35A8A4194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E6956-B621-446D-B102-0FF92A45DD94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F5318B-8D40-4511-B26A-45CBBD837B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E8E390-45E3-47F9-B6B2-2120703ED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C96C2-9073-4306-B9BF-DB78D87730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15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image" Target="../media/image6.svg"/><Relationship Id="rId21" Type="http://schemas.openxmlformats.org/officeDocument/2006/relationships/image" Target="../media/image24.jpe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jpe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4.pn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453CC9B2-3E39-4C7F-B5D0-F1A2D56F5D6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28473" b="28473"/>
          <a:stretch/>
        </p:blipFill>
        <p:spPr/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48138D46-ECE1-4BFD-BB78-6D7A84751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YK-Robotics Srl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3374C24-B6B4-4BE9-A6C8-3DF9402FA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Making advanced robotics simple.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46F1D07-CFCB-4EFD-A71E-C4908E552C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18/10/2021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278D8997-7264-4C4B-A87A-90222015C2C2}"/>
              </a:ext>
            </a:extLst>
          </p:cNvPr>
          <p:cNvGrpSpPr/>
          <p:nvPr/>
        </p:nvGrpSpPr>
        <p:grpSpPr>
          <a:xfrm>
            <a:off x="-14963" y="5708343"/>
            <a:ext cx="12221926" cy="1149658"/>
            <a:chOff x="-14963" y="5708343"/>
            <a:chExt cx="12221926" cy="1149658"/>
          </a:xfrm>
        </p:grpSpPr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03272F40-E04F-4AB4-939B-8D09194407A1}"/>
                </a:ext>
              </a:extLst>
            </p:cNvPr>
            <p:cNvSpPr/>
            <p:nvPr/>
          </p:nvSpPr>
          <p:spPr>
            <a:xfrm>
              <a:off x="-14963" y="5708343"/>
              <a:ext cx="12221926" cy="1149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ADD5441C-A64B-4330-B775-5D68FD79CEBD}"/>
                </a:ext>
              </a:extLst>
            </p:cNvPr>
            <p:cNvGrpSpPr/>
            <p:nvPr/>
          </p:nvGrpSpPr>
          <p:grpSpPr>
            <a:xfrm>
              <a:off x="393485" y="5829135"/>
              <a:ext cx="11576883" cy="849771"/>
              <a:chOff x="307558" y="259264"/>
              <a:chExt cx="11576883" cy="849771"/>
            </a:xfrm>
          </p:grpSpPr>
          <p:pic>
            <p:nvPicPr>
              <p:cNvPr id="15" name="Immagine 14">
                <a:extLst>
                  <a:ext uri="{FF2B5EF4-FFF2-40B4-BE49-F238E27FC236}">
                    <a16:creationId xmlns:a16="http://schemas.microsoft.com/office/drawing/2014/main" id="{C60DE7CA-7F0B-4A86-884B-93CC5C996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7558" y="259264"/>
                <a:ext cx="11576883" cy="849771"/>
              </a:xfrm>
              <a:prstGeom prst="rect">
                <a:avLst/>
              </a:prstGeom>
            </p:spPr>
          </p:pic>
          <p:pic>
            <p:nvPicPr>
              <p:cNvPr id="16" name="Segnaposto immagine 9" descr="Immagine che contiene testo, serviziodatavola, stoviglie, piatto&#10;&#10;Descrizione generata automaticamente">
                <a:extLst>
                  <a:ext uri="{FF2B5EF4-FFF2-40B4-BE49-F238E27FC236}">
                    <a16:creationId xmlns:a16="http://schemas.microsoft.com/office/drawing/2014/main" id="{4FA2D3C1-F1DF-47EE-8843-024E5AB6EF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378" b="378"/>
              <a:stretch/>
            </p:blipFill>
            <p:spPr>
              <a:xfrm>
                <a:off x="2263805" y="412178"/>
                <a:ext cx="2844123" cy="54394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61892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7729EC-540A-4201-BD4E-539482C85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MOVEON</a:t>
            </a:r>
            <a:endParaRPr lang="en-US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50AE64F5-41DB-4DA8-9A7E-634E3FE37708}"/>
              </a:ext>
            </a:extLst>
          </p:cNvPr>
          <p:cNvGrpSpPr/>
          <p:nvPr/>
        </p:nvGrpSpPr>
        <p:grpSpPr>
          <a:xfrm>
            <a:off x="-1" y="6139337"/>
            <a:ext cx="12206963" cy="718664"/>
            <a:chOff x="-1" y="6139337"/>
            <a:chExt cx="12206963" cy="718664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850C32AD-D1E2-4061-982A-CBCEC35FDBF1}"/>
                </a:ext>
              </a:extLst>
            </p:cNvPr>
            <p:cNvSpPr/>
            <p:nvPr/>
          </p:nvSpPr>
          <p:spPr>
            <a:xfrm>
              <a:off x="-1" y="6139337"/>
              <a:ext cx="12206963" cy="718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1BAD58C5-7181-4053-B2C2-C1D8D659E650}"/>
                </a:ext>
              </a:extLst>
            </p:cNvPr>
            <p:cNvGrpSpPr/>
            <p:nvPr/>
          </p:nvGrpSpPr>
          <p:grpSpPr>
            <a:xfrm>
              <a:off x="2050742" y="6183727"/>
              <a:ext cx="8658997" cy="635591"/>
              <a:chOff x="307558" y="259264"/>
              <a:chExt cx="11576883" cy="849771"/>
            </a:xfrm>
          </p:grpSpPr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F14A7826-8A5C-471B-9C22-8AB44ED21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7558" y="259264"/>
                <a:ext cx="11576883" cy="849771"/>
              </a:xfrm>
              <a:prstGeom prst="rect">
                <a:avLst/>
              </a:prstGeom>
            </p:spPr>
          </p:pic>
          <p:pic>
            <p:nvPicPr>
              <p:cNvPr id="14" name="Segnaposto immagine 9" descr="Immagine che contiene testo, serviziodatavola, stoviglie, piatto&#10;&#10;Descrizione generata automaticamente">
                <a:extLst>
                  <a:ext uri="{FF2B5EF4-FFF2-40B4-BE49-F238E27FC236}">
                    <a16:creationId xmlns:a16="http://schemas.microsoft.com/office/drawing/2014/main" id="{5EE40CA6-FB45-4841-BC61-2799DCD39D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78" b="378"/>
              <a:stretch/>
            </p:blipFill>
            <p:spPr>
              <a:xfrm>
                <a:off x="2263805" y="412178"/>
                <a:ext cx="2844123" cy="543942"/>
              </a:xfrm>
              <a:prstGeom prst="rect">
                <a:avLst/>
              </a:prstGeom>
            </p:spPr>
          </p:pic>
        </p:grpSp>
      </p:grpSp>
      <p:pic>
        <p:nvPicPr>
          <p:cNvPr id="15" name="Picture 14" descr="A picture containing microscope&#10;&#10;Description automatically generated">
            <a:extLst>
              <a:ext uri="{FF2B5EF4-FFF2-40B4-BE49-F238E27FC236}">
                <a16:creationId xmlns:a16="http://schemas.microsoft.com/office/drawing/2014/main" id="{3A44E9EB-70A7-457B-B329-1C587133E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618" y="364405"/>
            <a:ext cx="7202670" cy="5762136"/>
          </a:xfrm>
          <a:prstGeom prst="rect">
            <a:avLst/>
          </a:prstGeom>
        </p:spPr>
      </p:pic>
      <p:pic>
        <p:nvPicPr>
          <p:cNvPr id="16" name="Immagine 10" descr="Immagine che contiene automazione&#10;&#10;Descrizione generata automaticamente">
            <a:extLst>
              <a:ext uri="{FF2B5EF4-FFF2-40B4-BE49-F238E27FC236}">
                <a16:creationId xmlns:a16="http://schemas.microsoft.com/office/drawing/2014/main" id="{DC46EC5F-64BC-49C3-902C-2D42F383A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0640" y="1460017"/>
            <a:ext cx="2370302" cy="3160403"/>
          </a:xfrm>
          <a:prstGeom prst="rect">
            <a:avLst/>
          </a:prstGeom>
        </p:spPr>
      </p:pic>
      <p:sp>
        <p:nvSpPr>
          <p:cNvPr id="17" name="CasellaDiTesto 21">
            <a:extLst>
              <a:ext uri="{FF2B5EF4-FFF2-40B4-BE49-F238E27FC236}">
                <a16:creationId xmlns:a16="http://schemas.microsoft.com/office/drawing/2014/main" id="{6FCA9469-F7C8-48E8-B87D-3A3FDD07C3AA}"/>
              </a:ext>
            </a:extLst>
          </p:cNvPr>
          <p:cNvSpPr txBox="1"/>
          <p:nvPr/>
        </p:nvSpPr>
        <p:spPr>
          <a:xfrm>
            <a:off x="-1" y="1593669"/>
            <a:ext cx="474955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>
                <a:solidFill>
                  <a:srgbClr val="0B606E"/>
                </a:solidFill>
              </a:rPr>
              <a:t>Bando StartupInnovativa</a:t>
            </a:r>
          </a:p>
          <a:p>
            <a:pPr algn="ctr"/>
            <a:endParaRPr lang="es-ES" sz="2600">
              <a:solidFill>
                <a:srgbClr val="0B606E"/>
              </a:solidFill>
            </a:endParaRPr>
          </a:p>
          <a:p>
            <a:pPr algn="ctr"/>
            <a:r>
              <a:rPr lang="es-ES" sz="2600">
                <a:solidFill>
                  <a:srgbClr val="0B606E"/>
                </a:solidFill>
              </a:rPr>
              <a:t>Cofinanziamento al 50%</a:t>
            </a:r>
          </a:p>
          <a:p>
            <a:pPr algn="ctr"/>
            <a:r>
              <a:rPr lang="es-ES" sz="2600">
                <a:solidFill>
                  <a:srgbClr val="0B606E"/>
                </a:solidFill>
              </a:rPr>
              <a:t>50 k€</a:t>
            </a:r>
          </a:p>
          <a:p>
            <a:pPr algn="ctr"/>
            <a:endParaRPr lang="es-ES" sz="2600">
              <a:solidFill>
                <a:srgbClr val="0B606E"/>
              </a:solidFill>
            </a:endParaRPr>
          </a:p>
          <a:p>
            <a:pPr marL="457200" indent="-457200">
              <a:buFontTx/>
              <a:buChar char="-"/>
            </a:pPr>
            <a:r>
              <a:rPr lang="es-ES" sz="2600">
                <a:solidFill>
                  <a:srgbClr val="0B606E"/>
                </a:solidFill>
              </a:rPr>
              <a:t>Prima versione No-Code</a:t>
            </a:r>
          </a:p>
          <a:p>
            <a:pPr marL="457200" indent="-457200">
              <a:buFontTx/>
              <a:buChar char="-"/>
            </a:pPr>
            <a:r>
              <a:rPr lang="es-ES" sz="2600">
                <a:solidFill>
                  <a:srgbClr val="0B606E"/>
                </a:solidFill>
              </a:rPr>
              <a:t>Piattaforma robotica di test</a:t>
            </a:r>
          </a:p>
        </p:txBody>
      </p:sp>
      <p:sp>
        <p:nvSpPr>
          <p:cNvPr id="18" name="CasellaDiTesto 23">
            <a:extLst>
              <a:ext uri="{FF2B5EF4-FFF2-40B4-BE49-F238E27FC236}">
                <a16:creationId xmlns:a16="http://schemas.microsoft.com/office/drawing/2014/main" id="{5D30F2B7-56CD-4B38-9BCD-68EFA0776314}"/>
              </a:ext>
            </a:extLst>
          </p:cNvPr>
          <p:cNvSpPr txBox="1"/>
          <p:nvPr/>
        </p:nvSpPr>
        <p:spPr>
          <a:xfrm>
            <a:off x="0" y="4772388"/>
            <a:ext cx="47495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>
                <a:solidFill>
                  <a:srgbClr val="0B606E"/>
                </a:solidFill>
              </a:rPr>
              <a:t>Ottobre 2021 – Aprile 2022</a:t>
            </a:r>
          </a:p>
        </p:txBody>
      </p:sp>
    </p:spTree>
    <p:extLst>
      <p:ext uri="{BB962C8B-B14F-4D97-AF65-F5344CB8AC3E}">
        <p14:creationId xmlns:p14="http://schemas.microsoft.com/office/powerpoint/2010/main" val="253939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E020B8-0C1C-477E-A4E3-176B5287D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Next Steps</a:t>
            </a:r>
          </a:p>
        </p:txBody>
      </p:sp>
      <p:grpSp>
        <p:nvGrpSpPr>
          <p:cNvPr id="60" name="Gruppo 9">
            <a:extLst>
              <a:ext uri="{FF2B5EF4-FFF2-40B4-BE49-F238E27FC236}">
                <a16:creationId xmlns:a16="http://schemas.microsoft.com/office/drawing/2014/main" id="{7E7C5AA5-54B1-4847-AF2D-946FAE2684AD}"/>
              </a:ext>
            </a:extLst>
          </p:cNvPr>
          <p:cNvGrpSpPr/>
          <p:nvPr/>
        </p:nvGrpSpPr>
        <p:grpSpPr>
          <a:xfrm>
            <a:off x="-1" y="6139337"/>
            <a:ext cx="12206963" cy="718664"/>
            <a:chOff x="-1" y="6139337"/>
            <a:chExt cx="12206963" cy="718664"/>
          </a:xfrm>
        </p:grpSpPr>
        <p:sp>
          <p:nvSpPr>
            <p:cNvPr id="61" name="Rettangolo 10">
              <a:extLst>
                <a:ext uri="{FF2B5EF4-FFF2-40B4-BE49-F238E27FC236}">
                  <a16:creationId xmlns:a16="http://schemas.microsoft.com/office/drawing/2014/main" id="{D5ABAFFF-CD06-4ED2-B641-8802A4834BCF}"/>
                </a:ext>
              </a:extLst>
            </p:cNvPr>
            <p:cNvSpPr/>
            <p:nvPr/>
          </p:nvSpPr>
          <p:spPr>
            <a:xfrm>
              <a:off x="-1" y="6139337"/>
              <a:ext cx="12206963" cy="718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uppo 11">
              <a:extLst>
                <a:ext uri="{FF2B5EF4-FFF2-40B4-BE49-F238E27FC236}">
                  <a16:creationId xmlns:a16="http://schemas.microsoft.com/office/drawing/2014/main" id="{C2FFEEB9-0218-453E-B8E3-242A3EBD7BAA}"/>
                </a:ext>
              </a:extLst>
            </p:cNvPr>
            <p:cNvGrpSpPr/>
            <p:nvPr/>
          </p:nvGrpSpPr>
          <p:grpSpPr>
            <a:xfrm>
              <a:off x="2050742" y="6183727"/>
              <a:ext cx="8658997" cy="635591"/>
              <a:chOff x="307558" y="259264"/>
              <a:chExt cx="11576883" cy="849771"/>
            </a:xfrm>
          </p:grpSpPr>
          <p:pic>
            <p:nvPicPr>
              <p:cNvPr id="63" name="Immagine 12">
                <a:extLst>
                  <a:ext uri="{FF2B5EF4-FFF2-40B4-BE49-F238E27FC236}">
                    <a16:creationId xmlns:a16="http://schemas.microsoft.com/office/drawing/2014/main" id="{E0A591C6-296A-45F8-9189-04DBB0886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7558" y="259264"/>
                <a:ext cx="11576883" cy="849771"/>
              </a:xfrm>
              <a:prstGeom prst="rect">
                <a:avLst/>
              </a:prstGeom>
            </p:spPr>
          </p:pic>
          <p:pic>
            <p:nvPicPr>
              <p:cNvPr id="64" name="Segnaposto immagine 9" descr="Immagine che contiene testo, serviziodatavola, stoviglie, piatto&#10;&#10;Descrizione generata automaticamente">
                <a:extLst>
                  <a:ext uri="{FF2B5EF4-FFF2-40B4-BE49-F238E27FC236}">
                    <a16:creationId xmlns:a16="http://schemas.microsoft.com/office/drawing/2014/main" id="{3EC84101-A96A-45A8-8003-AD7AC9D781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78" b="378"/>
              <a:stretch/>
            </p:blipFill>
            <p:spPr>
              <a:xfrm>
                <a:off x="2263805" y="412178"/>
                <a:ext cx="2844123" cy="543942"/>
              </a:xfrm>
              <a:prstGeom prst="rect">
                <a:avLst/>
              </a:prstGeom>
            </p:spPr>
          </p:pic>
        </p:grpSp>
      </p:grpSp>
      <p:pic>
        <p:nvPicPr>
          <p:cNvPr id="7170" name="Picture 2" descr="Wooden Bridge Vector Art, Icons, and Graphics for Free Download">
            <a:extLst>
              <a:ext uri="{FF2B5EF4-FFF2-40B4-BE49-F238E27FC236}">
                <a16:creationId xmlns:a16="http://schemas.microsoft.com/office/drawing/2014/main" id="{AE1EA9C5-2386-4ADE-86DA-D7A44A698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942" y="2656526"/>
            <a:ext cx="72961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55">
            <a:extLst>
              <a:ext uri="{FF2B5EF4-FFF2-40B4-BE49-F238E27FC236}">
                <a16:creationId xmlns:a16="http://schemas.microsoft.com/office/drawing/2014/main" id="{B7B71174-0152-4260-BD51-0B4C48841ED2}"/>
              </a:ext>
            </a:extLst>
          </p:cNvPr>
          <p:cNvSpPr txBox="1"/>
          <p:nvPr/>
        </p:nvSpPr>
        <p:spPr>
          <a:xfrm>
            <a:off x="3147745" y="2650268"/>
            <a:ext cx="55485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err="1">
                <a:solidFill>
                  <a:srgbClr val="0B606E"/>
                </a:solidFill>
              </a:rPr>
              <a:t>Investimento</a:t>
            </a:r>
            <a:r>
              <a:rPr lang="en-US" sz="2600">
                <a:solidFill>
                  <a:srgbClr val="0B606E"/>
                </a:solidFill>
              </a:rPr>
              <a:t> Seed</a:t>
            </a:r>
          </a:p>
          <a:p>
            <a:pPr algn="ctr"/>
            <a:r>
              <a:rPr lang="en-US" sz="2600">
                <a:solidFill>
                  <a:srgbClr val="0B606E"/>
                </a:solidFill>
              </a:rPr>
              <a:t>0.5 – 1 M€ </a:t>
            </a:r>
          </a:p>
        </p:txBody>
      </p:sp>
      <p:sp>
        <p:nvSpPr>
          <p:cNvPr id="25" name="TextBox 55">
            <a:extLst>
              <a:ext uri="{FF2B5EF4-FFF2-40B4-BE49-F238E27FC236}">
                <a16:creationId xmlns:a16="http://schemas.microsoft.com/office/drawing/2014/main" id="{A02683E1-10D8-4D08-9B48-1122920BD427}"/>
              </a:ext>
            </a:extLst>
          </p:cNvPr>
          <p:cNvSpPr txBox="1"/>
          <p:nvPr/>
        </p:nvSpPr>
        <p:spPr>
          <a:xfrm>
            <a:off x="1148815" y="2640814"/>
            <a:ext cx="18647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err="1">
                <a:solidFill>
                  <a:srgbClr val="0B606E"/>
                </a:solidFill>
              </a:rPr>
              <a:t>Prototipo</a:t>
            </a:r>
            <a:endParaRPr lang="en-US" sz="2600">
              <a:solidFill>
                <a:srgbClr val="0B606E"/>
              </a:solidFill>
            </a:endParaRPr>
          </a:p>
        </p:txBody>
      </p:sp>
      <p:sp>
        <p:nvSpPr>
          <p:cNvPr id="32" name="TextBox 55">
            <a:extLst>
              <a:ext uri="{FF2B5EF4-FFF2-40B4-BE49-F238E27FC236}">
                <a16:creationId xmlns:a16="http://schemas.microsoft.com/office/drawing/2014/main" id="{08BF5E49-64BA-4D06-9C71-553D027F6838}"/>
              </a:ext>
            </a:extLst>
          </p:cNvPr>
          <p:cNvSpPr txBox="1"/>
          <p:nvPr/>
        </p:nvSpPr>
        <p:spPr>
          <a:xfrm>
            <a:off x="9079006" y="2551164"/>
            <a:ext cx="26984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>
                <a:solidFill>
                  <a:srgbClr val="0B606E"/>
                </a:solidFill>
              </a:rPr>
              <a:t>Minimum Viable Product</a:t>
            </a:r>
          </a:p>
        </p:txBody>
      </p:sp>
    </p:spTree>
    <p:extLst>
      <p:ext uri="{BB962C8B-B14F-4D97-AF65-F5344CB8AC3E}">
        <p14:creationId xmlns:p14="http://schemas.microsoft.com/office/powerpoint/2010/main" val="3503553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indoor, building, cage&#10;&#10;Description automatically generated">
            <a:extLst>
              <a:ext uri="{FF2B5EF4-FFF2-40B4-BE49-F238E27FC236}">
                <a16:creationId xmlns:a16="http://schemas.microsoft.com/office/drawing/2014/main" id="{A9F3B5AB-C0E2-46F8-BC17-337EA85CA0B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670" r="17670"/>
          <a:stretch>
            <a:fillRect/>
          </a:stretch>
        </p:blipFill>
        <p:spPr/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0D016CDA-C0B0-4EDD-BB90-F921F311F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err="1"/>
              <a:t>Seguici</a:t>
            </a:r>
            <a:r>
              <a:rPr lang="en-US"/>
              <a:t>!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2C903A25-AA0D-4F62-A23F-F8A099A88AB0}"/>
              </a:ext>
            </a:extLst>
          </p:cNvPr>
          <p:cNvGrpSpPr/>
          <p:nvPr/>
        </p:nvGrpSpPr>
        <p:grpSpPr>
          <a:xfrm>
            <a:off x="-14963" y="5708343"/>
            <a:ext cx="12221926" cy="1149658"/>
            <a:chOff x="-14963" y="5708343"/>
            <a:chExt cx="12221926" cy="1149658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FF73963-BDB8-471C-A8E2-BC2B94712523}"/>
                </a:ext>
              </a:extLst>
            </p:cNvPr>
            <p:cNvSpPr/>
            <p:nvPr/>
          </p:nvSpPr>
          <p:spPr>
            <a:xfrm>
              <a:off x="-14963" y="5708343"/>
              <a:ext cx="12221926" cy="1149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364F440E-07F8-412D-996D-BD7BCD33D8C0}"/>
                </a:ext>
              </a:extLst>
            </p:cNvPr>
            <p:cNvGrpSpPr/>
            <p:nvPr/>
          </p:nvGrpSpPr>
          <p:grpSpPr>
            <a:xfrm>
              <a:off x="393485" y="5829135"/>
              <a:ext cx="11576883" cy="849771"/>
              <a:chOff x="307558" y="259264"/>
              <a:chExt cx="11576883" cy="849771"/>
            </a:xfrm>
          </p:grpSpPr>
          <p:pic>
            <p:nvPicPr>
              <p:cNvPr id="8" name="Immagine 7">
                <a:extLst>
                  <a:ext uri="{FF2B5EF4-FFF2-40B4-BE49-F238E27FC236}">
                    <a16:creationId xmlns:a16="http://schemas.microsoft.com/office/drawing/2014/main" id="{43C72F23-DDDB-460D-AD86-39B0BCA795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7558" y="259264"/>
                <a:ext cx="11576883" cy="849771"/>
              </a:xfrm>
              <a:prstGeom prst="rect">
                <a:avLst/>
              </a:prstGeom>
            </p:spPr>
          </p:pic>
          <p:pic>
            <p:nvPicPr>
              <p:cNvPr id="10" name="Segnaposto immagine 9" descr="Immagine che contiene testo, serviziodatavola, stoviglie, piatto&#10;&#10;Descrizione generata automaticamente">
                <a:extLst>
                  <a:ext uri="{FF2B5EF4-FFF2-40B4-BE49-F238E27FC236}">
                    <a16:creationId xmlns:a16="http://schemas.microsoft.com/office/drawing/2014/main" id="{5AAE5967-CBBE-4D34-89AE-3605F8F2C3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78" b="378"/>
              <a:stretch/>
            </p:blipFill>
            <p:spPr>
              <a:xfrm>
                <a:off x="2263805" y="412178"/>
                <a:ext cx="2844123" cy="543942"/>
              </a:xfrm>
              <a:prstGeom prst="rect">
                <a:avLst/>
              </a:prstGeom>
            </p:spPr>
          </p:pic>
        </p:grp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4B4E72AF-2C09-41FD-9533-AD61D5EB9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900" y="4807786"/>
            <a:ext cx="648000" cy="648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A536512-1200-42D5-ABB1-BD183BBEC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4900" y="3586197"/>
            <a:ext cx="648000" cy="648000"/>
          </a:xfrm>
          <a:prstGeom prst="rect">
            <a:avLst/>
          </a:prstGeom>
        </p:spPr>
      </p:pic>
      <p:pic>
        <p:nvPicPr>
          <p:cNvPr id="14" name="Immagine 13" descr="Immagine che contiene finestra, arma, tirapugni, volante&#10;&#10;Descrizione generata automaticamente">
            <a:extLst>
              <a:ext uri="{FF2B5EF4-FFF2-40B4-BE49-F238E27FC236}">
                <a16:creationId xmlns:a16="http://schemas.microsoft.com/office/drawing/2014/main" id="{071D6E18-D93A-42AD-BCBF-7822CB6E4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4900" y="2364608"/>
            <a:ext cx="648000" cy="64800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7CA5EF7-B485-48BA-924B-2544E6B27DD7}"/>
              </a:ext>
            </a:extLst>
          </p:cNvPr>
          <p:cNvSpPr txBox="1"/>
          <p:nvPr/>
        </p:nvSpPr>
        <p:spPr>
          <a:xfrm>
            <a:off x="2823512" y="2519331"/>
            <a:ext cx="60065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spc="300">
                <a:solidFill>
                  <a:schemeClr val="bg1"/>
                </a:solidFill>
                <a:cs typeface="Arial" panose="020B0604020202020204" pitchFamily="34" charset="0"/>
              </a:rPr>
              <a:t>www.yk-robotics.com</a:t>
            </a:r>
            <a:endParaRPr lang="en-US" sz="2000" spc="3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6390693-DF5F-481F-8769-1CD24223D81E}"/>
              </a:ext>
            </a:extLst>
          </p:cNvPr>
          <p:cNvSpPr txBox="1"/>
          <p:nvPr/>
        </p:nvSpPr>
        <p:spPr>
          <a:xfrm>
            <a:off x="2822713" y="3740920"/>
            <a:ext cx="60285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spc="300">
                <a:solidFill>
                  <a:schemeClr val="bg1"/>
                </a:solidFill>
                <a:cs typeface="Arial" panose="020B0604020202020204" pitchFamily="34" charset="0"/>
              </a:rPr>
              <a:t>info@yk-robotics.com</a:t>
            </a:r>
            <a:endParaRPr lang="en-US" sz="2000" spc="3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085238B-F6BD-42CA-BF5E-819BBB3796BA}"/>
              </a:ext>
            </a:extLst>
          </p:cNvPr>
          <p:cNvSpPr txBox="1"/>
          <p:nvPr/>
        </p:nvSpPr>
        <p:spPr>
          <a:xfrm>
            <a:off x="2822713" y="4962509"/>
            <a:ext cx="60285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spc="300">
                <a:solidFill>
                  <a:schemeClr val="bg1"/>
                </a:solidFill>
                <a:cs typeface="Arial" panose="020B0604020202020204" pitchFamily="34" charset="0"/>
              </a:rPr>
              <a:t>www.linkedin.com/company/yk-robotics</a:t>
            </a:r>
            <a:endParaRPr lang="en-US" sz="2000" spc="3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2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D50F09-F68C-4AF5-A91F-A9D054EAFE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600"/>
              <a:t>Startup </a:t>
            </a:r>
            <a:r>
              <a:rPr lang="en-US" sz="2600" err="1"/>
              <a:t>Innovativa</a:t>
            </a:r>
            <a:r>
              <a:rPr lang="en-US" sz="2600"/>
              <a:t> </a:t>
            </a:r>
            <a:r>
              <a:rPr lang="en-US" sz="2600" err="1"/>
              <a:t>fondata</a:t>
            </a:r>
            <a:r>
              <a:rPr lang="en-US" sz="2600"/>
              <a:t> il </a:t>
            </a:r>
            <a:r>
              <a:rPr lang="en-US" sz="2600" b="1"/>
              <a:t>9/03/2020</a:t>
            </a:r>
          </a:p>
          <a:p>
            <a:endParaRPr lang="en-US" sz="2600" b="1"/>
          </a:p>
          <a:p>
            <a:pPr algn="ctr"/>
            <a:r>
              <a:rPr lang="en-US" sz="2600" b="1" err="1"/>
              <a:t>Missione</a:t>
            </a:r>
            <a:endParaRPr lang="en-US" sz="2600" b="1"/>
          </a:p>
          <a:p>
            <a:r>
              <a:rPr lang="en-US" sz="2600" err="1"/>
              <a:t>Rendere</a:t>
            </a:r>
            <a:r>
              <a:rPr lang="en-US" sz="2600"/>
              <a:t> la </a:t>
            </a:r>
            <a:r>
              <a:rPr lang="en-US" sz="2600" err="1"/>
              <a:t>robotica</a:t>
            </a:r>
            <a:r>
              <a:rPr lang="en-US" sz="2600"/>
              <a:t> e </a:t>
            </a:r>
            <a:r>
              <a:rPr lang="en-US" sz="2600" err="1"/>
              <a:t>l’intelligenza</a:t>
            </a:r>
            <a:r>
              <a:rPr lang="en-US" sz="2600"/>
              <a:t> </a:t>
            </a:r>
            <a:r>
              <a:rPr lang="en-US" sz="2600" err="1"/>
              <a:t>artificiale</a:t>
            </a:r>
            <a:r>
              <a:rPr lang="en-US" sz="2600"/>
              <a:t> uno </a:t>
            </a:r>
            <a:r>
              <a:rPr lang="en-US" sz="2600" err="1"/>
              <a:t>strumento</a:t>
            </a:r>
            <a:r>
              <a:rPr lang="en-US" sz="2600"/>
              <a:t> </a:t>
            </a:r>
            <a:r>
              <a:rPr lang="en-US" sz="2600" err="1"/>
              <a:t>alla</a:t>
            </a:r>
            <a:r>
              <a:rPr lang="en-US" sz="2600"/>
              <a:t> </a:t>
            </a:r>
            <a:r>
              <a:rPr lang="en-US" sz="2600" err="1"/>
              <a:t>portata</a:t>
            </a:r>
            <a:r>
              <a:rPr lang="en-US" sz="2600"/>
              <a:t> di </a:t>
            </a:r>
            <a:r>
              <a:rPr lang="en-US" sz="2600" err="1"/>
              <a:t>tutte</a:t>
            </a:r>
            <a:r>
              <a:rPr lang="en-US" sz="2600"/>
              <a:t> le PMI.</a:t>
            </a:r>
          </a:p>
        </p:txBody>
      </p:sp>
      <p:pic>
        <p:nvPicPr>
          <p:cNvPr id="14" name="Segnaposto immagine 13">
            <a:extLst>
              <a:ext uri="{FF2B5EF4-FFF2-40B4-BE49-F238E27FC236}">
                <a16:creationId xmlns:a16="http://schemas.microsoft.com/office/drawing/2014/main" id="{A0AEA0A4-B019-4B25-B85A-7DA1A44C4FE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51" r="3551"/>
          <a:stretch/>
        </p:blipFill>
        <p:spPr/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FE263014-C26E-4013-83BD-E4C39E524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Chi </a:t>
            </a:r>
            <a:r>
              <a:rPr lang="en-US" err="1"/>
              <a:t>siamo</a:t>
            </a:r>
            <a:endParaRPr lang="en-US"/>
          </a:p>
        </p:txBody>
      </p:sp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2DD3F589-5CB9-45D5-80C3-DE8BF855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526" y="3481232"/>
            <a:ext cx="2210208" cy="490782"/>
          </a:xfrm>
          <a:prstGeom prst="rect">
            <a:avLst/>
          </a:prstGeom>
        </p:spPr>
      </p:pic>
      <p:pic>
        <p:nvPicPr>
          <p:cNvPr id="16" name="Immagine 15" descr="Immagine che contiene testo&#10;&#10;Descrizione generata automaticamente">
            <a:extLst>
              <a:ext uri="{FF2B5EF4-FFF2-40B4-BE49-F238E27FC236}">
                <a16:creationId xmlns:a16="http://schemas.microsoft.com/office/drawing/2014/main" id="{84E3984C-0279-4FE1-9B9E-CF3DDFF58F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988" y="3764803"/>
            <a:ext cx="2051589" cy="41442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5E5BF07B-6647-4A1B-94D2-ECFCBF76F3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992" y="5014560"/>
            <a:ext cx="1275336" cy="57335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061200A-C0E5-46D3-A956-F0CE5ACEE3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826" y="4919664"/>
            <a:ext cx="2252822" cy="629167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8E96CA89-0385-4232-BC90-FA9419F9FC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611" y="3481232"/>
            <a:ext cx="1560341" cy="117967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E4DB946-04A9-4F51-8C1A-F6C01914EC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39" y="5281131"/>
            <a:ext cx="1275336" cy="820009"/>
          </a:xfrm>
          <a:prstGeom prst="rect">
            <a:avLst/>
          </a:prstGeom>
        </p:spPr>
      </p:pic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EA32FF6B-0357-4162-9FA9-16359CDB797F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7743607" y="4248427"/>
            <a:ext cx="572353" cy="1032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922B65F4-2B4F-4DBA-B6DA-4BF4668724D9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8315961" y="4318000"/>
            <a:ext cx="1293276" cy="601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C7FA3C8F-99D5-41F0-B0C7-B3566CC0489C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8276097" y="4071067"/>
            <a:ext cx="1218514" cy="2044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1EEBDD84-CB64-4030-817C-F3070954CA24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8109231" y="3972014"/>
            <a:ext cx="46399" cy="392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B191559B-1D47-41E4-B0BA-87DF551741F1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5693334" y="4179224"/>
            <a:ext cx="204449" cy="2550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0C5560E3-B6C8-41C1-8F2A-06F2A506149F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5407660" y="4515027"/>
            <a:ext cx="0" cy="4995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Segnaposto immagine 31" descr="Immagine che contiene persona, uomo, tuta, edificio&#10;&#10;Descrizione generata automaticamente">
            <a:extLst>
              <a:ext uri="{FF2B5EF4-FFF2-40B4-BE49-F238E27FC236}">
                <a16:creationId xmlns:a16="http://schemas.microsoft.com/office/drawing/2014/main" id="{C4B2D007-C8D6-4475-AAC5-9F48AE860AB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91" b="891"/>
          <a:stretch/>
        </p:blipFill>
        <p:spPr>
          <a:xfrm>
            <a:off x="812628" y="1528385"/>
            <a:ext cx="822960" cy="822960"/>
          </a:xfrm>
          <a:prstGeom prst="ellipse">
            <a:avLst/>
          </a:prstGeom>
        </p:spPr>
      </p:pic>
      <p:pic>
        <p:nvPicPr>
          <p:cNvPr id="23" name="Segnaposto immagine 33">
            <a:extLst>
              <a:ext uri="{FF2B5EF4-FFF2-40B4-BE49-F238E27FC236}">
                <a16:creationId xmlns:a16="http://schemas.microsoft.com/office/drawing/2014/main" id="{9A223B4A-C2DB-47BF-8E33-F8A61DD9B3F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/>
          <a:stretch/>
        </p:blipFill>
        <p:spPr>
          <a:xfrm>
            <a:off x="812628" y="2561925"/>
            <a:ext cx="822960" cy="822960"/>
          </a:xfrm>
          <a:prstGeom prst="ellipse">
            <a:avLst/>
          </a:prstGeom>
        </p:spPr>
      </p:pic>
      <p:pic>
        <p:nvPicPr>
          <p:cNvPr id="25" name="Segnaposto immagine 37">
            <a:extLst>
              <a:ext uri="{FF2B5EF4-FFF2-40B4-BE49-F238E27FC236}">
                <a16:creationId xmlns:a16="http://schemas.microsoft.com/office/drawing/2014/main" id="{77F685FF-DCA4-4AF7-BF5A-F910C207462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81" r="581"/>
          <a:stretch/>
        </p:blipFill>
        <p:spPr>
          <a:xfrm>
            <a:off x="812628" y="3595465"/>
            <a:ext cx="822960" cy="822960"/>
          </a:xfrm>
          <a:prstGeom prst="ellipse">
            <a:avLst/>
          </a:prstGeom>
        </p:spPr>
      </p:pic>
      <p:pic>
        <p:nvPicPr>
          <p:cNvPr id="26" name="Segnaposto immagine 39">
            <a:extLst>
              <a:ext uri="{FF2B5EF4-FFF2-40B4-BE49-F238E27FC236}">
                <a16:creationId xmlns:a16="http://schemas.microsoft.com/office/drawing/2014/main" id="{DE7AC733-7463-4193-A50D-AD0948E16AA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581" b="581"/>
          <a:stretch/>
        </p:blipFill>
        <p:spPr>
          <a:xfrm>
            <a:off x="812628" y="4629005"/>
            <a:ext cx="822960" cy="822960"/>
          </a:xfrm>
          <a:prstGeom prst="ellipse">
            <a:avLst/>
          </a:prstGeom>
        </p:spPr>
      </p:pic>
      <p:pic>
        <p:nvPicPr>
          <p:cNvPr id="27" name="Segnaposto immagine 35">
            <a:extLst>
              <a:ext uri="{FF2B5EF4-FFF2-40B4-BE49-F238E27FC236}">
                <a16:creationId xmlns:a16="http://schemas.microsoft.com/office/drawing/2014/main" id="{41355651-996B-4388-B226-BF44A346004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/>
          <a:stretch/>
        </p:blipFill>
        <p:spPr>
          <a:xfrm>
            <a:off x="2108025" y="1528385"/>
            <a:ext cx="822960" cy="822960"/>
          </a:xfrm>
          <a:prstGeom prst="ellipse">
            <a:avLst/>
          </a:prstGeom>
        </p:spPr>
      </p:pic>
      <p:pic>
        <p:nvPicPr>
          <p:cNvPr id="28" name="Segnaposto immagine 41">
            <a:extLst>
              <a:ext uri="{FF2B5EF4-FFF2-40B4-BE49-F238E27FC236}">
                <a16:creationId xmlns:a16="http://schemas.microsoft.com/office/drawing/2014/main" id="{A6A8F6C3-E17A-46E5-922C-8D2BB4EC5A3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/>
          <a:stretch/>
        </p:blipFill>
        <p:spPr>
          <a:xfrm>
            <a:off x="2108025" y="2562634"/>
            <a:ext cx="822960" cy="822960"/>
          </a:xfrm>
          <a:prstGeom prst="ellipse">
            <a:avLst/>
          </a:prstGeom>
        </p:spPr>
      </p:pic>
      <p:pic>
        <p:nvPicPr>
          <p:cNvPr id="30" name="Segnaposto immagine 43">
            <a:extLst>
              <a:ext uri="{FF2B5EF4-FFF2-40B4-BE49-F238E27FC236}">
                <a16:creationId xmlns:a16="http://schemas.microsoft.com/office/drawing/2014/main" id="{F04F4B05-8700-4985-A5EA-64316E21C79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/>
          <a:stretch/>
        </p:blipFill>
        <p:spPr>
          <a:xfrm>
            <a:off x="3305236" y="3599639"/>
            <a:ext cx="822960" cy="822960"/>
          </a:xfrm>
          <a:prstGeom prst="ellipse">
            <a:avLst/>
          </a:prstGeom>
        </p:spPr>
      </p:pic>
      <p:pic>
        <p:nvPicPr>
          <p:cNvPr id="31" name="Immagine 3">
            <a:extLst>
              <a:ext uri="{FF2B5EF4-FFF2-40B4-BE49-F238E27FC236}">
                <a16:creationId xmlns:a16="http://schemas.microsoft.com/office/drawing/2014/main" id="{6109711A-5888-49D8-8244-8E2FB75DCD5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/>
          <a:stretch/>
        </p:blipFill>
        <p:spPr>
          <a:xfrm>
            <a:off x="3305236" y="4635266"/>
            <a:ext cx="822960" cy="822960"/>
          </a:xfrm>
          <a:prstGeom prst="ellipse">
            <a:avLst/>
          </a:prstGeom>
        </p:spPr>
      </p:pic>
      <p:pic>
        <p:nvPicPr>
          <p:cNvPr id="33" name="Segnaposto immagine 45">
            <a:extLst>
              <a:ext uri="{FF2B5EF4-FFF2-40B4-BE49-F238E27FC236}">
                <a16:creationId xmlns:a16="http://schemas.microsoft.com/office/drawing/2014/main" id="{1E3F68FF-23DB-4863-8533-4F95981C001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/>
          <a:stretch/>
        </p:blipFill>
        <p:spPr>
          <a:xfrm>
            <a:off x="3305236" y="1528385"/>
            <a:ext cx="822960" cy="822960"/>
          </a:xfrm>
          <a:prstGeom prst="ellipse">
            <a:avLst/>
          </a:prstGeom>
        </p:spPr>
      </p:pic>
      <p:pic>
        <p:nvPicPr>
          <p:cNvPr id="34" name="Picture Placeholder 38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F93E829A-61F0-4844-8944-CBBA225188F5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3213" b="3213"/>
          <a:stretch>
            <a:fillRect/>
          </a:stretch>
        </p:blipFill>
        <p:spPr>
          <a:xfrm>
            <a:off x="3305236" y="2564012"/>
            <a:ext cx="822960" cy="822960"/>
          </a:xfrm>
          <a:prstGeom prst="ellipse">
            <a:avLst/>
          </a:prstGeom>
        </p:spPr>
      </p:pic>
      <p:pic>
        <p:nvPicPr>
          <p:cNvPr id="35" name="Picture Placeholder 42" descr="A picture containing person, person, wall, glasses&#10;&#10;Description automatically generated">
            <a:extLst>
              <a:ext uri="{FF2B5EF4-FFF2-40B4-BE49-F238E27FC236}">
                <a16:creationId xmlns:a16="http://schemas.microsoft.com/office/drawing/2014/main" id="{2AD017D1-04B0-4864-AB26-2A5C58643368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96" r="96"/>
          <a:stretch>
            <a:fillRect/>
          </a:stretch>
        </p:blipFill>
        <p:spPr>
          <a:xfrm>
            <a:off x="2108025" y="3596883"/>
            <a:ext cx="822960" cy="822960"/>
          </a:xfrm>
          <a:prstGeom prst="ellipse">
            <a:avLst/>
          </a:prstGeom>
        </p:spPr>
      </p:pic>
      <p:pic>
        <p:nvPicPr>
          <p:cNvPr id="36" name="Picture Placeholder 52">
            <a:extLst>
              <a:ext uri="{FF2B5EF4-FFF2-40B4-BE49-F238E27FC236}">
                <a16:creationId xmlns:a16="http://schemas.microsoft.com/office/drawing/2014/main" id="{FD55F954-2654-4757-8DF4-EA2612219EAA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2108025" y="4631131"/>
            <a:ext cx="822960" cy="822960"/>
          </a:xfrm>
          <a:prstGeom prst="ellipse">
            <a:avLst/>
          </a:prstGeom>
        </p:spPr>
      </p:pic>
      <p:grpSp>
        <p:nvGrpSpPr>
          <p:cNvPr id="37" name="Gruppo 3">
            <a:extLst>
              <a:ext uri="{FF2B5EF4-FFF2-40B4-BE49-F238E27FC236}">
                <a16:creationId xmlns:a16="http://schemas.microsoft.com/office/drawing/2014/main" id="{C7C007B7-F6FF-4FAE-9379-5EB974F75F15}"/>
              </a:ext>
            </a:extLst>
          </p:cNvPr>
          <p:cNvGrpSpPr/>
          <p:nvPr/>
        </p:nvGrpSpPr>
        <p:grpSpPr>
          <a:xfrm>
            <a:off x="-1" y="6139337"/>
            <a:ext cx="12206963" cy="718664"/>
            <a:chOff x="-1" y="6139337"/>
            <a:chExt cx="12206963" cy="718664"/>
          </a:xfrm>
        </p:grpSpPr>
        <p:sp>
          <p:nvSpPr>
            <p:cNvPr id="38" name="Rettangolo 4">
              <a:extLst>
                <a:ext uri="{FF2B5EF4-FFF2-40B4-BE49-F238E27FC236}">
                  <a16:creationId xmlns:a16="http://schemas.microsoft.com/office/drawing/2014/main" id="{D49623D5-D012-454C-AFED-81DC4A735DD2}"/>
                </a:ext>
              </a:extLst>
            </p:cNvPr>
            <p:cNvSpPr/>
            <p:nvPr/>
          </p:nvSpPr>
          <p:spPr>
            <a:xfrm>
              <a:off x="-1" y="6139337"/>
              <a:ext cx="12206963" cy="718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uppo 5">
              <a:extLst>
                <a:ext uri="{FF2B5EF4-FFF2-40B4-BE49-F238E27FC236}">
                  <a16:creationId xmlns:a16="http://schemas.microsoft.com/office/drawing/2014/main" id="{D9EC5B19-E65B-40A4-8141-7A2AE873B9B1}"/>
                </a:ext>
              </a:extLst>
            </p:cNvPr>
            <p:cNvGrpSpPr/>
            <p:nvPr/>
          </p:nvGrpSpPr>
          <p:grpSpPr>
            <a:xfrm>
              <a:off x="2050742" y="6183727"/>
              <a:ext cx="8658997" cy="635591"/>
              <a:chOff x="307558" y="259264"/>
              <a:chExt cx="11576883" cy="849771"/>
            </a:xfrm>
          </p:grpSpPr>
          <p:pic>
            <p:nvPicPr>
              <p:cNvPr id="40" name="Immagine 6">
                <a:extLst>
                  <a:ext uri="{FF2B5EF4-FFF2-40B4-BE49-F238E27FC236}">
                    <a16:creationId xmlns:a16="http://schemas.microsoft.com/office/drawing/2014/main" id="{230D56DD-D4B5-4FA2-B405-773BFDA086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7558" y="259264"/>
                <a:ext cx="11576883" cy="849771"/>
              </a:xfrm>
              <a:prstGeom prst="rect">
                <a:avLst/>
              </a:prstGeom>
            </p:spPr>
          </p:pic>
          <p:pic>
            <p:nvPicPr>
              <p:cNvPr id="41" name="Segnaposto immagine 9" descr="Immagine che contiene testo, serviziodatavola, stoviglie, piatto&#10;&#10;Descrizione generata automaticamente">
                <a:extLst>
                  <a:ext uri="{FF2B5EF4-FFF2-40B4-BE49-F238E27FC236}">
                    <a16:creationId xmlns:a16="http://schemas.microsoft.com/office/drawing/2014/main" id="{2BB09470-167F-4B7B-A2D7-F2FEB9406F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/>
              <a:srcRect t="378" b="378"/>
              <a:stretch/>
            </p:blipFill>
            <p:spPr>
              <a:xfrm>
                <a:off x="2263805" y="412178"/>
                <a:ext cx="2844123" cy="54394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6685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5ADE50-1424-4072-9D3A-2735A921A187}"/>
              </a:ext>
            </a:extLst>
          </p:cNvPr>
          <p:cNvSpPr txBox="1">
            <a:spLocks/>
          </p:cNvSpPr>
          <p:nvPr/>
        </p:nvSpPr>
        <p:spPr>
          <a:xfrm>
            <a:off x="838200" y="347810"/>
            <a:ext cx="3285034" cy="6255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n-US" sz="4000">
                <a:solidFill>
                  <a:srgbClr val="F36F26"/>
                </a:solidFill>
              </a:rPr>
              <a:t>Il </a:t>
            </a:r>
            <a:r>
              <a:rPr lang="en-US" sz="4000" err="1">
                <a:solidFill>
                  <a:srgbClr val="F36F26"/>
                </a:solidFill>
              </a:rPr>
              <a:t>problema</a:t>
            </a:r>
            <a:endParaRPr lang="en-US" sz="4000">
              <a:solidFill>
                <a:srgbClr val="F36F26"/>
              </a:solidFill>
            </a:endParaRPr>
          </a:p>
        </p:txBody>
      </p:sp>
      <p:graphicFrame>
        <p:nvGraphicFramePr>
          <p:cNvPr id="3" name="Chart 53">
            <a:extLst>
              <a:ext uri="{FF2B5EF4-FFF2-40B4-BE49-F238E27FC236}">
                <a16:creationId xmlns:a16="http://schemas.microsoft.com/office/drawing/2014/main" id="{0264D307-32E7-4664-A5C9-AE5D7EDA74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6696158"/>
              </p:ext>
            </p:extLst>
          </p:nvPr>
        </p:nvGraphicFramePr>
        <p:xfrm>
          <a:off x="5114652" y="895258"/>
          <a:ext cx="6615796" cy="4410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Gruppo 3">
            <a:extLst>
              <a:ext uri="{FF2B5EF4-FFF2-40B4-BE49-F238E27FC236}">
                <a16:creationId xmlns:a16="http://schemas.microsoft.com/office/drawing/2014/main" id="{EFB2AC31-2842-4EEC-9308-8A27B0E2B5CF}"/>
              </a:ext>
            </a:extLst>
          </p:cNvPr>
          <p:cNvGrpSpPr/>
          <p:nvPr/>
        </p:nvGrpSpPr>
        <p:grpSpPr>
          <a:xfrm>
            <a:off x="-1" y="6139337"/>
            <a:ext cx="12206963" cy="718664"/>
            <a:chOff x="-1" y="6139337"/>
            <a:chExt cx="12206963" cy="718664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EEFCE6FF-C700-4FAF-AE0C-6D6E8193C908}"/>
                </a:ext>
              </a:extLst>
            </p:cNvPr>
            <p:cNvSpPr/>
            <p:nvPr/>
          </p:nvSpPr>
          <p:spPr>
            <a:xfrm>
              <a:off x="-1" y="6139337"/>
              <a:ext cx="12206963" cy="718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6300AD82-76C4-4919-AEFE-B424081E8F37}"/>
                </a:ext>
              </a:extLst>
            </p:cNvPr>
            <p:cNvGrpSpPr/>
            <p:nvPr/>
          </p:nvGrpSpPr>
          <p:grpSpPr>
            <a:xfrm>
              <a:off x="2050742" y="6183727"/>
              <a:ext cx="8658997" cy="635591"/>
              <a:chOff x="307558" y="259264"/>
              <a:chExt cx="11576883" cy="849771"/>
            </a:xfrm>
          </p:grpSpPr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1721A4B5-1EAF-4F19-978E-F23F1578B1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7558" y="259264"/>
                <a:ext cx="11576883" cy="849771"/>
              </a:xfrm>
              <a:prstGeom prst="rect">
                <a:avLst/>
              </a:prstGeom>
            </p:spPr>
          </p:pic>
          <p:pic>
            <p:nvPicPr>
              <p:cNvPr id="8" name="Segnaposto immagine 9" descr="Immagine che contiene testo, serviziodatavola, stoviglie, piatto&#10;&#10;Descrizione generata automaticamente">
                <a:extLst>
                  <a:ext uri="{FF2B5EF4-FFF2-40B4-BE49-F238E27FC236}">
                    <a16:creationId xmlns:a16="http://schemas.microsoft.com/office/drawing/2014/main" id="{EF7B9B08-DA8E-42BC-B88A-FB5FE39060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78" b="378"/>
              <a:stretch/>
            </p:blipFill>
            <p:spPr>
              <a:xfrm>
                <a:off x="2263805" y="412178"/>
                <a:ext cx="2844123" cy="543942"/>
              </a:xfrm>
              <a:prstGeom prst="rect">
                <a:avLst/>
              </a:prstGeom>
            </p:spPr>
          </p:pic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6B4759B-B325-47B5-A39C-A15F5B5233D1}"/>
              </a:ext>
            </a:extLst>
          </p:cNvPr>
          <p:cNvSpPr txBox="1"/>
          <p:nvPr/>
        </p:nvSpPr>
        <p:spPr>
          <a:xfrm>
            <a:off x="-1" y="1520851"/>
            <a:ext cx="47495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err="1">
                <a:solidFill>
                  <a:srgbClr val="0B606E"/>
                </a:solidFill>
              </a:rPr>
              <a:t>Costo</a:t>
            </a:r>
            <a:endParaRPr lang="en-US" sz="2600">
              <a:solidFill>
                <a:srgbClr val="0B606E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30B6AF7-DB3D-4023-AE65-1F74F6EA9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525" y="2121561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03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5ADE50-1424-4072-9D3A-2735A921A187}"/>
              </a:ext>
            </a:extLst>
          </p:cNvPr>
          <p:cNvSpPr txBox="1">
            <a:spLocks/>
          </p:cNvSpPr>
          <p:nvPr/>
        </p:nvSpPr>
        <p:spPr>
          <a:xfrm>
            <a:off x="838200" y="347810"/>
            <a:ext cx="3285034" cy="6255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n-US" sz="4000">
                <a:solidFill>
                  <a:srgbClr val="F36F26"/>
                </a:solidFill>
              </a:rPr>
              <a:t>Il </a:t>
            </a:r>
            <a:r>
              <a:rPr lang="en-US" sz="4000" err="1">
                <a:solidFill>
                  <a:srgbClr val="F36F26"/>
                </a:solidFill>
              </a:rPr>
              <a:t>problema</a:t>
            </a:r>
            <a:endParaRPr lang="en-US" sz="4000">
              <a:solidFill>
                <a:srgbClr val="F36F26"/>
              </a:solidFill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EFB2AC31-2842-4EEC-9308-8A27B0E2B5CF}"/>
              </a:ext>
            </a:extLst>
          </p:cNvPr>
          <p:cNvGrpSpPr/>
          <p:nvPr/>
        </p:nvGrpSpPr>
        <p:grpSpPr>
          <a:xfrm>
            <a:off x="-1" y="6139337"/>
            <a:ext cx="12206963" cy="718664"/>
            <a:chOff x="-1" y="6139337"/>
            <a:chExt cx="12206963" cy="718664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EEFCE6FF-C700-4FAF-AE0C-6D6E8193C908}"/>
                </a:ext>
              </a:extLst>
            </p:cNvPr>
            <p:cNvSpPr/>
            <p:nvPr/>
          </p:nvSpPr>
          <p:spPr>
            <a:xfrm>
              <a:off x="-1" y="6139337"/>
              <a:ext cx="12206963" cy="718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6300AD82-76C4-4919-AEFE-B424081E8F37}"/>
                </a:ext>
              </a:extLst>
            </p:cNvPr>
            <p:cNvGrpSpPr/>
            <p:nvPr/>
          </p:nvGrpSpPr>
          <p:grpSpPr>
            <a:xfrm>
              <a:off x="2050742" y="6183727"/>
              <a:ext cx="8658997" cy="635591"/>
              <a:chOff x="307558" y="259264"/>
              <a:chExt cx="11576883" cy="849771"/>
            </a:xfrm>
          </p:grpSpPr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1721A4B5-1EAF-4F19-978E-F23F1578B1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7558" y="259264"/>
                <a:ext cx="11576883" cy="849771"/>
              </a:xfrm>
              <a:prstGeom prst="rect">
                <a:avLst/>
              </a:prstGeom>
            </p:spPr>
          </p:pic>
          <p:pic>
            <p:nvPicPr>
              <p:cNvPr id="8" name="Segnaposto immagine 9" descr="Immagine che contiene testo, serviziodatavola, stoviglie, piatto&#10;&#10;Descrizione generata automaticamente">
                <a:extLst>
                  <a:ext uri="{FF2B5EF4-FFF2-40B4-BE49-F238E27FC236}">
                    <a16:creationId xmlns:a16="http://schemas.microsoft.com/office/drawing/2014/main" id="{EF7B9B08-DA8E-42BC-B88A-FB5FE39060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78" b="378"/>
              <a:stretch/>
            </p:blipFill>
            <p:spPr>
              <a:xfrm>
                <a:off x="2263805" y="412178"/>
                <a:ext cx="2844123" cy="543942"/>
              </a:xfrm>
              <a:prstGeom prst="rect">
                <a:avLst/>
              </a:prstGeom>
            </p:spPr>
          </p:pic>
        </p:grpSp>
      </p:grpSp>
      <p:pic>
        <p:nvPicPr>
          <p:cNvPr id="14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431E88C-B43F-4FA8-A7B9-A72C765CC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479" y="4801989"/>
            <a:ext cx="4326784" cy="1084389"/>
          </a:xfrm>
          <a:prstGeom prst="rect">
            <a:avLst/>
          </a:prstGeom>
        </p:spPr>
      </p:pic>
      <p:sp>
        <p:nvSpPr>
          <p:cNvPr id="17" name="CasellaDiTesto 26">
            <a:extLst>
              <a:ext uri="{FF2B5EF4-FFF2-40B4-BE49-F238E27FC236}">
                <a16:creationId xmlns:a16="http://schemas.microsoft.com/office/drawing/2014/main" id="{1047C918-542A-4858-B42F-35D63FBF5FDF}"/>
              </a:ext>
            </a:extLst>
          </p:cNvPr>
          <p:cNvSpPr txBox="1"/>
          <p:nvPr/>
        </p:nvSpPr>
        <p:spPr>
          <a:xfrm>
            <a:off x="4758431" y="3656479"/>
            <a:ext cx="743356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>
                <a:solidFill>
                  <a:schemeClr val="bg1"/>
                </a:solidFill>
              </a:rPr>
              <a:t> ”</a:t>
            </a:r>
            <a:r>
              <a:rPr lang="es-ES" sz="2600">
                <a:solidFill>
                  <a:schemeClr val="bg1"/>
                </a:solidFill>
              </a:rPr>
              <a:t>90% </a:t>
            </a:r>
            <a:r>
              <a:rPr lang="es-ES" sz="2600" err="1">
                <a:solidFill>
                  <a:schemeClr val="bg1"/>
                </a:solidFill>
              </a:rPr>
              <a:t>delle</a:t>
            </a:r>
            <a:r>
              <a:rPr lang="es-ES" sz="2600">
                <a:solidFill>
                  <a:schemeClr val="bg1"/>
                </a:solidFill>
              </a:rPr>
              <a:t> </a:t>
            </a:r>
            <a:r>
              <a:rPr lang="es-ES" sz="2600" err="1">
                <a:solidFill>
                  <a:schemeClr val="bg1"/>
                </a:solidFill>
              </a:rPr>
              <a:t>aziende</a:t>
            </a:r>
            <a:r>
              <a:rPr lang="es-ES" sz="2600">
                <a:solidFill>
                  <a:schemeClr val="bg1"/>
                </a:solidFill>
              </a:rPr>
              <a:t> </a:t>
            </a:r>
            <a:r>
              <a:rPr lang="es-ES" sz="2600" err="1">
                <a:solidFill>
                  <a:schemeClr val="bg1"/>
                </a:solidFill>
              </a:rPr>
              <a:t>dichiarano</a:t>
            </a:r>
            <a:r>
              <a:rPr lang="es-ES" sz="2600">
                <a:solidFill>
                  <a:schemeClr val="bg1"/>
                </a:solidFill>
              </a:rPr>
              <a:t> di non </a:t>
            </a:r>
            <a:r>
              <a:rPr lang="es-ES" sz="2600" err="1">
                <a:solidFill>
                  <a:schemeClr val="bg1"/>
                </a:solidFill>
              </a:rPr>
              <a:t>possedere</a:t>
            </a:r>
            <a:r>
              <a:rPr lang="es-ES" sz="2600">
                <a:solidFill>
                  <a:schemeClr val="bg1"/>
                </a:solidFill>
              </a:rPr>
              <a:t> </a:t>
            </a:r>
            <a:r>
              <a:rPr lang="es-ES" sz="2600" err="1">
                <a:solidFill>
                  <a:schemeClr val="bg1"/>
                </a:solidFill>
              </a:rPr>
              <a:t>sufficienti</a:t>
            </a:r>
            <a:r>
              <a:rPr lang="es-ES" sz="2600">
                <a:solidFill>
                  <a:schemeClr val="bg1"/>
                </a:solidFill>
              </a:rPr>
              <a:t> </a:t>
            </a:r>
            <a:r>
              <a:rPr lang="es-ES" sz="2600" err="1">
                <a:solidFill>
                  <a:schemeClr val="bg1"/>
                </a:solidFill>
              </a:rPr>
              <a:t>competenze</a:t>
            </a:r>
            <a:r>
              <a:rPr lang="es-ES" sz="2600">
                <a:solidFill>
                  <a:schemeClr val="bg1"/>
                </a:solidFill>
              </a:rPr>
              <a:t> </a:t>
            </a:r>
            <a:r>
              <a:rPr lang="es-ES" sz="2600" err="1">
                <a:solidFill>
                  <a:schemeClr val="bg1"/>
                </a:solidFill>
              </a:rPr>
              <a:t>digitali</a:t>
            </a:r>
            <a:r>
              <a:rPr lang="es-ES" sz="2600">
                <a:solidFill>
                  <a:schemeClr val="bg1"/>
                </a:solidFill>
              </a:rPr>
              <a:t>”</a:t>
            </a:r>
            <a:endParaRPr lang="it-IT" sz="2600">
              <a:solidFill>
                <a:schemeClr val="bg1"/>
              </a:solidFill>
            </a:endParaRP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66CBB382-9D76-4C2A-B870-D91E4ED5DBD1}"/>
              </a:ext>
            </a:extLst>
          </p:cNvPr>
          <p:cNvSpPr txBox="1"/>
          <p:nvPr/>
        </p:nvSpPr>
        <p:spPr>
          <a:xfrm>
            <a:off x="-1" y="1520851"/>
            <a:ext cx="47495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err="1">
                <a:solidFill>
                  <a:srgbClr val="0B606E"/>
                </a:solidFill>
              </a:rPr>
              <a:t>Costo</a:t>
            </a:r>
            <a:endParaRPr lang="en-US" sz="2600">
              <a:solidFill>
                <a:srgbClr val="0B606E"/>
              </a:solidFill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71A0B8B8-0959-4A07-A1B6-F284A630B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525" y="2121561"/>
            <a:ext cx="952500" cy="952500"/>
          </a:xfrm>
          <a:prstGeom prst="rect">
            <a:avLst/>
          </a:prstGeom>
        </p:spPr>
      </p:pic>
      <p:sp>
        <p:nvSpPr>
          <p:cNvPr id="21" name="TextBox 8">
            <a:extLst>
              <a:ext uri="{FF2B5EF4-FFF2-40B4-BE49-F238E27FC236}">
                <a16:creationId xmlns:a16="http://schemas.microsoft.com/office/drawing/2014/main" id="{30083D17-62D7-40A8-A4A1-F0D05C2AD579}"/>
              </a:ext>
            </a:extLst>
          </p:cNvPr>
          <p:cNvSpPr txBox="1"/>
          <p:nvPr/>
        </p:nvSpPr>
        <p:spPr>
          <a:xfrm>
            <a:off x="0" y="3688239"/>
            <a:ext cx="47584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err="1">
                <a:solidFill>
                  <a:srgbClr val="0B606E"/>
                </a:solidFill>
              </a:rPr>
              <a:t>Complessità</a:t>
            </a:r>
            <a:endParaRPr lang="en-US" sz="2600">
              <a:solidFill>
                <a:srgbClr val="0B606E"/>
              </a:solidFill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8D992AF1-8B65-4D96-A08F-21F7F62E74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6131" y="4303642"/>
            <a:ext cx="639415" cy="639415"/>
          </a:xfrm>
          <a:prstGeom prst="rect">
            <a:avLst/>
          </a:prstGeom>
        </p:spPr>
      </p:pic>
      <p:pic>
        <p:nvPicPr>
          <p:cNvPr id="23" name="Immagine 22" descr="Immagine che contiene testo, lampada&#10;&#10;Descrizione generata automaticamente">
            <a:extLst>
              <a:ext uri="{FF2B5EF4-FFF2-40B4-BE49-F238E27FC236}">
                <a16:creationId xmlns:a16="http://schemas.microsoft.com/office/drawing/2014/main" id="{D121C499-5F5E-486A-8E4A-07D9EDCD86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4088" y="4824106"/>
            <a:ext cx="952500" cy="952500"/>
          </a:xfrm>
          <a:prstGeom prst="rect">
            <a:avLst/>
          </a:prstGeom>
        </p:spPr>
      </p:pic>
      <p:pic>
        <p:nvPicPr>
          <p:cNvPr id="3074" name="Picture 2" descr="389,394 Coding Stock Photos, Pictures &amp;amp; Royalty-Free Images - iStock">
            <a:extLst>
              <a:ext uri="{FF2B5EF4-FFF2-40B4-BE49-F238E27FC236}">
                <a16:creationId xmlns:a16="http://schemas.microsoft.com/office/drawing/2014/main" id="{E275CC34-1F9C-4C53-9FB1-E6AE966BC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459" y="233575"/>
            <a:ext cx="4673804" cy="311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002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7729EC-540A-4201-BD4E-539482C85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L’idea</a:t>
            </a:r>
            <a:endParaRPr lang="en-US"/>
          </a:p>
        </p:txBody>
      </p:sp>
      <p:sp>
        <p:nvSpPr>
          <p:cNvPr id="4" name="CasellaDiTesto 26">
            <a:extLst>
              <a:ext uri="{FF2B5EF4-FFF2-40B4-BE49-F238E27FC236}">
                <a16:creationId xmlns:a16="http://schemas.microsoft.com/office/drawing/2014/main" id="{1B32A871-08C4-4299-A747-6356062DDBF2}"/>
              </a:ext>
            </a:extLst>
          </p:cNvPr>
          <p:cNvSpPr txBox="1"/>
          <p:nvPr/>
        </p:nvSpPr>
        <p:spPr>
          <a:xfrm>
            <a:off x="-40541" y="2969214"/>
            <a:ext cx="47495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>
                <a:solidFill>
                  <a:srgbClr val="0B606E"/>
                </a:solidFill>
              </a:rPr>
              <a:t>COSA PROGRAMMIAMO</a:t>
            </a:r>
          </a:p>
        </p:txBody>
      </p:sp>
      <p:sp>
        <p:nvSpPr>
          <p:cNvPr id="7" name="CasellaDiTesto 26">
            <a:extLst>
              <a:ext uri="{FF2B5EF4-FFF2-40B4-BE49-F238E27FC236}">
                <a16:creationId xmlns:a16="http://schemas.microsoft.com/office/drawing/2014/main" id="{B82D17AA-C2F1-43B2-8BAE-10CB21269663}"/>
              </a:ext>
            </a:extLst>
          </p:cNvPr>
          <p:cNvSpPr txBox="1"/>
          <p:nvPr/>
        </p:nvSpPr>
        <p:spPr>
          <a:xfrm>
            <a:off x="4749553" y="1363031"/>
            <a:ext cx="74424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>
                <a:solidFill>
                  <a:schemeClr val="bg1"/>
                </a:solidFill>
              </a:rPr>
              <a:t>Non </a:t>
            </a:r>
            <a:r>
              <a:rPr lang="es-ES" sz="2600" err="1">
                <a:solidFill>
                  <a:schemeClr val="bg1"/>
                </a:solidFill>
              </a:rPr>
              <a:t>più</a:t>
            </a:r>
            <a:r>
              <a:rPr lang="es-ES" sz="2600">
                <a:solidFill>
                  <a:schemeClr val="bg1"/>
                </a:solidFill>
              </a:rPr>
              <a:t> robot…</a:t>
            </a:r>
          </a:p>
        </p:txBody>
      </p:sp>
      <p:pic>
        <p:nvPicPr>
          <p:cNvPr id="4098" name="Picture 2" descr="Go from Manual to Automated Palletizing with Configurable Robotic Cell |  2018-10-24 | Packaging Strategies">
            <a:extLst>
              <a:ext uri="{FF2B5EF4-FFF2-40B4-BE49-F238E27FC236}">
                <a16:creationId xmlns:a16="http://schemas.microsoft.com/office/drawing/2014/main" id="{D2FC1717-28B6-418D-AC6A-303F17E4D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0" t="7742" r="36646" b="51122"/>
          <a:stretch/>
        </p:blipFill>
        <p:spPr bwMode="auto">
          <a:xfrm>
            <a:off x="7832034" y="2514794"/>
            <a:ext cx="1441175" cy="151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50AE64F5-41DB-4DA8-9A7E-634E3FE37708}"/>
              </a:ext>
            </a:extLst>
          </p:cNvPr>
          <p:cNvGrpSpPr/>
          <p:nvPr/>
        </p:nvGrpSpPr>
        <p:grpSpPr>
          <a:xfrm>
            <a:off x="-1" y="6139337"/>
            <a:ext cx="12206963" cy="718664"/>
            <a:chOff x="-1" y="6139337"/>
            <a:chExt cx="12206963" cy="718664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850C32AD-D1E2-4061-982A-CBCEC35FDBF1}"/>
                </a:ext>
              </a:extLst>
            </p:cNvPr>
            <p:cNvSpPr/>
            <p:nvPr/>
          </p:nvSpPr>
          <p:spPr>
            <a:xfrm>
              <a:off x="-1" y="6139337"/>
              <a:ext cx="12206963" cy="718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1BAD58C5-7181-4053-B2C2-C1D8D659E650}"/>
                </a:ext>
              </a:extLst>
            </p:cNvPr>
            <p:cNvGrpSpPr/>
            <p:nvPr/>
          </p:nvGrpSpPr>
          <p:grpSpPr>
            <a:xfrm>
              <a:off x="2050742" y="6183727"/>
              <a:ext cx="8658997" cy="635591"/>
              <a:chOff x="307558" y="259264"/>
              <a:chExt cx="11576883" cy="849771"/>
            </a:xfrm>
          </p:grpSpPr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F14A7826-8A5C-471B-9C22-8AB44ED21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7558" y="259264"/>
                <a:ext cx="11576883" cy="849771"/>
              </a:xfrm>
              <a:prstGeom prst="rect">
                <a:avLst/>
              </a:prstGeom>
            </p:spPr>
          </p:pic>
          <p:pic>
            <p:nvPicPr>
              <p:cNvPr id="14" name="Segnaposto immagine 9" descr="Immagine che contiene testo, serviziodatavola, stoviglie, piatto&#10;&#10;Descrizione generata automaticamente">
                <a:extLst>
                  <a:ext uri="{FF2B5EF4-FFF2-40B4-BE49-F238E27FC236}">
                    <a16:creationId xmlns:a16="http://schemas.microsoft.com/office/drawing/2014/main" id="{5EE40CA6-FB45-4841-BC61-2799DCD39D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78" b="378"/>
              <a:stretch/>
            </p:blipFill>
            <p:spPr>
              <a:xfrm>
                <a:off x="2263805" y="412178"/>
                <a:ext cx="2844123" cy="543942"/>
              </a:xfrm>
              <a:prstGeom prst="rect">
                <a:avLst/>
              </a:prstGeom>
            </p:spPr>
          </p:pic>
        </p:grpSp>
      </p:grpSp>
      <p:sp>
        <p:nvSpPr>
          <p:cNvPr id="15" name="CasellaDiTesto 26">
            <a:extLst>
              <a:ext uri="{FF2B5EF4-FFF2-40B4-BE49-F238E27FC236}">
                <a16:creationId xmlns:a16="http://schemas.microsoft.com/office/drawing/2014/main" id="{B417D039-A097-4475-B82D-CD0525946A7D}"/>
              </a:ext>
            </a:extLst>
          </p:cNvPr>
          <p:cNvSpPr txBox="1"/>
          <p:nvPr/>
        </p:nvSpPr>
        <p:spPr>
          <a:xfrm>
            <a:off x="15354" y="1525007"/>
            <a:ext cx="47495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>
                <a:solidFill>
                  <a:srgbClr val="0B606E"/>
                </a:solidFill>
              </a:rPr>
              <a:t>Cambio di paradigma:</a:t>
            </a:r>
          </a:p>
        </p:txBody>
      </p:sp>
    </p:spTree>
    <p:extLst>
      <p:ext uri="{BB962C8B-B14F-4D97-AF65-F5344CB8AC3E}">
        <p14:creationId xmlns:p14="http://schemas.microsoft.com/office/powerpoint/2010/main" val="4164113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7729EC-540A-4201-BD4E-539482C85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L’idea</a:t>
            </a:r>
            <a:endParaRPr lang="en-US"/>
          </a:p>
        </p:txBody>
      </p:sp>
      <p:sp>
        <p:nvSpPr>
          <p:cNvPr id="7" name="CasellaDiTesto 26">
            <a:extLst>
              <a:ext uri="{FF2B5EF4-FFF2-40B4-BE49-F238E27FC236}">
                <a16:creationId xmlns:a16="http://schemas.microsoft.com/office/drawing/2014/main" id="{B82D17AA-C2F1-43B2-8BAE-10CB21269663}"/>
              </a:ext>
            </a:extLst>
          </p:cNvPr>
          <p:cNvSpPr txBox="1"/>
          <p:nvPr/>
        </p:nvSpPr>
        <p:spPr>
          <a:xfrm>
            <a:off x="4749553" y="1363031"/>
            <a:ext cx="74424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>
                <a:solidFill>
                  <a:schemeClr val="bg1"/>
                </a:solidFill>
              </a:rPr>
              <a:t>… </a:t>
            </a:r>
            <a:r>
              <a:rPr lang="es-ES" sz="2600" err="1">
                <a:solidFill>
                  <a:schemeClr val="bg1"/>
                </a:solidFill>
              </a:rPr>
              <a:t>ma</a:t>
            </a:r>
            <a:r>
              <a:rPr lang="es-ES" sz="2600">
                <a:solidFill>
                  <a:schemeClr val="bg1"/>
                </a:solidFill>
              </a:rPr>
              <a:t> </a:t>
            </a:r>
            <a:r>
              <a:rPr lang="es-ES" sz="2600" err="1">
                <a:solidFill>
                  <a:schemeClr val="bg1"/>
                </a:solidFill>
              </a:rPr>
              <a:t>Celle</a:t>
            </a:r>
            <a:r>
              <a:rPr lang="es-ES" sz="2600">
                <a:solidFill>
                  <a:schemeClr val="bg1"/>
                </a:solidFill>
              </a:rPr>
              <a:t> </a:t>
            </a:r>
            <a:r>
              <a:rPr lang="es-ES" sz="2600" err="1">
                <a:solidFill>
                  <a:schemeClr val="bg1"/>
                </a:solidFill>
              </a:rPr>
              <a:t>Robotiche</a:t>
            </a:r>
            <a:endParaRPr lang="es-ES" sz="2600">
              <a:solidFill>
                <a:schemeClr val="bg1"/>
              </a:solidFill>
            </a:endParaRPr>
          </a:p>
        </p:txBody>
      </p:sp>
      <p:pic>
        <p:nvPicPr>
          <p:cNvPr id="4098" name="Picture 2" descr="Go from Manual to Automated Palletizing with Configurable Robotic Cell |  2018-10-24 | Packaging Strategies">
            <a:extLst>
              <a:ext uri="{FF2B5EF4-FFF2-40B4-BE49-F238E27FC236}">
                <a16:creationId xmlns:a16="http://schemas.microsoft.com/office/drawing/2014/main" id="{D2FC1717-28B6-418D-AC6A-303F17E4D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337" y="2230515"/>
            <a:ext cx="6008875" cy="367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50AE64F5-41DB-4DA8-9A7E-634E3FE37708}"/>
              </a:ext>
            </a:extLst>
          </p:cNvPr>
          <p:cNvGrpSpPr/>
          <p:nvPr/>
        </p:nvGrpSpPr>
        <p:grpSpPr>
          <a:xfrm>
            <a:off x="-1" y="6139337"/>
            <a:ext cx="12206963" cy="718664"/>
            <a:chOff x="-1" y="6139337"/>
            <a:chExt cx="12206963" cy="718664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850C32AD-D1E2-4061-982A-CBCEC35FDBF1}"/>
                </a:ext>
              </a:extLst>
            </p:cNvPr>
            <p:cNvSpPr/>
            <p:nvPr/>
          </p:nvSpPr>
          <p:spPr>
            <a:xfrm>
              <a:off x="-1" y="6139337"/>
              <a:ext cx="12206963" cy="718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1BAD58C5-7181-4053-B2C2-C1D8D659E650}"/>
                </a:ext>
              </a:extLst>
            </p:cNvPr>
            <p:cNvGrpSpPr/>
            <p:nvPr/>
          </p:nvGrpSpPr>
          <p:grpSpPr>
            <a:xfrm>
              <a:off x="2050742" y="6183727"/>
              <a:ext cx="8658997" cy="635591"/>
              <a:chOff x="307558" y="259264"/>
              <a:chExt cx="11576883" cy="849771"/>
            </a:xfrm>
          </p:grpSpPr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F14A7826-8A5C-471B-9C22-8AB44ED21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7558" y="259264"/>
                <a:ext cx="11576883" cy="849771"/>
              </a:xfrm>
              <a:prstGeom prst="rect">
                <a:avLst/>
              </a:prstGeom>
            </p:spPr>
          </p:pic>
          <p:pic>
            <p:nvPicPr>
              <p:cNvPr id="14" name="Segnaposto immagine 9" descr="Immagine che contiene testo, serviziodatavola, stoviglie, piatto&#10;&#10;Descrizione generata automaticamente">
                <a:extLst>
                  <a:ext uri="{FF2B5EF4-FFF2-40B4-BE49-F238E27FC236}">
                    <a16:creationId xmlns:a16="http://schemas.microsoft.com/office/drawing/2014/main" id="{5EE40CA6-FB45-4841-BC61-2799DCD39D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78" b="378"/>
              <a:stretch/>
            </p:blipFill>
            <p:spPr>
              <a:xfrm>
                <a:off x="2263805" y="412178"/>
                <a:ext cx="2844123" cy="543942"/>
              </a:xfrm>
              <a:prstGeom prst="rect">
                <a:avLst/>
              </a:prstGeom>
            </p:spPr>
          </p:pic>
        </p:grpSp>
      </p:grpSp>
      <p:sp>
        <p:nvSpPr>
          <p:cNvPr id="18" name="CasellaDiTesto 26">
            <a:extLst>
              <a:ext uri="{FF2B5EF4-FFF2-40B4-BE49-F238E27FC236}">
                <a16:creationId xmlns:a16="http://schemas.microsoft.com/office/drawing/2014/main" id="{DEF0B991-9A47-4D0F-AC85-EF6798CC52EB}"/>
              </a:ext>
            </a:extLst>
          </p:cNvPr>
          <p:cNvSpPr txBox="1"/>
          <p:nvPr/>
        </p:nvSpPr>
        <p:spPr>
          <a:xfrm>
            <a:off x="-40541" y="2969214"/>
            <a:ext cx="47495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>
                <a:solidFill>
                  <a:srgbClr val="0B606E"/>
                </a:solidFill>
              </a:rPr>
              <a:t>COSA PROGRAMMIAMO</a:t>
            </a:r>
          </a:p>
        </p:txBody>
      </p:sp>
      <p:sp>
        <p:nvSpPr>
          <p:cNvPr id="19" name="CasellaDiTesto 26">
            <a:extLst>
              <a:ext uri="{FF2B5EF4-FFF2-40B4-BE49-F238E27FC236}">
                <a16:creationId xmlns:a16="http://schemas.microsoft.com/office/drawing/2014/main" id="{8BCF0A38-E854-4FEC-9597-5F587019753C}"/>
              </a:ext>
            </a:extLst>
          </p:cNvPr>
          <p:cNvSpPr txBox="1"/>
          <p:nvPr/>
        </p:nvSpPr>
        <p:spPr>
          <a:xfrm>
            <a:off x="15354" y="1525007"/>
            <a:ext cx="47495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>
                <a:solidFill>
                  <a:srgbClr val="0B606E"/>
                </a:solidFill>
              </a:rPr>
              <a:t>Cambio di paradigma:</a:t>
            </a:r>
          </a:p>
        </p:txBody>
      </p:sp>
    </p:spTree>
    <p:extLst>
      <p:ext uri="{BB962C8B-B14F-4D97-AF65-F5344CB8AC3E}">
        <p14:creationId xmlns:p14="http://schemas.microsoft.com/office/powerpoint/2010/main" val="2804864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7729EC-540A-4201-BD4E-539482C85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L’idea</a:t>
            </a:r>
            <a:endParaRPr lang="en-US"/>
          </a:p>
        </p:txBody>
      </p:sp>
      <p:sp>
        <p:nvSpPr>
          <p:cNvPr id="7" name="CasellaDiTesto 26">
            <a:extLst>
              <a:ext uri="{FF2B5EF4-FFF2-40B4-BE49-F238E27FC236}">
                <a16:creationId xmlns:a16="http://schemas.microsoft.com/office/drawing/2014/main" id="{B82D17AA-C2F1-43B2-8BAE-10CB21269663}"/>
              </a:ext>
            </a:extLst>
          </p:cNvPr>
          <p:cNvSpPr txBox="1"/>
          <p:nvPr/>
        </p:nvSpPr>
        <p:spPr>
          <a:xfrm>
            <a:off x="4749554" y="788566"/>
            <a:ext cx="74424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err="1">
                <a:solidFill>
                  <a:schemeClr val="bg1"/>
                </a:solidFill>
              </a:rPr>
              <a:t>Unico</a:t>
            </a:r>
            <a:r>
              <a:rPr lang="es-ES" sz="2600">
                <a:solidFill>
                  <a:schemeClr val="bg1"/>
                </a:solidFill>
              </a:rPr>
              <a:t> </a:t>
            </a:r>
            <a:r>
              <a:rPr lang="es-ES" sz="2600" err="1">
                <a:solidFill>
                  <a:schemeClr val="bg1"/>
                </a:solidFill>
              </a:rPr>
              <a:t>linguaggio</a:t>
            </a:r>
            <a:r>
              <a:rPr lang="es-ES" sz="2600">
                <a:solidFill>
                  <a:schemeClr val="bg1"/>
                </a:solidFill>
              </a:rPr>
              <a:t> ad alto </a:t>
            </a:r>
            <a:r>
              <a:rPr lang="es-ES" sz="2600" err="1">
                <a:solidFill>
                  <a:schemeClr val="bg1"/>
                </a:solidFill>
              </a:rPr>
              <a:t>livello</a:t>
            </a:r>
            <a:endParaRPr lang="es-ES" sz="2600">
              <a:solidFill>
                <a:schemeClr val="bg1"/>
              </a:solidFill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50AE64F5-41DB-4DA8-9A7E-634E3FE37708}"/>
              </a:ext>
            </a:extLst>
          </p:cNvPr>
          <p:cNvGrpSpPr/>
          <p:nvPr/>
        </p:nvGrpSpPr>
        <p:grpSpPr>
          <a:xfrm>
            <a:off x="-1" y="6139337"/>
            <a:ext cx="12206963" cy="718664"/>
            <a:chOff x="-1" y="6139337"/>
            <a:chExt cx="12206963" cy="718664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850C32AD-D1E2-4061-982A-CBCEC35FDBF1}"/>
                </a:ext>
              </a:extLst>
            </p:cNvPr>
            <p:cNvSpPr/>
            <p:nvPr/>
          </p:nvSpPr>
          <p:spPr>
            <a:xfrm>
              <a:off x="-1" y="6139337"/>
              <a:ext cx="12206963" cy="718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1BAD58C5-7181-4053-B2C2-C1D8D659E650}"/>
                </a:ext>
              </a:extLst>
            </p:cNvPr>
            <p:cNvGrpSpPr/>
            <p:nvPr/>
          </p:nvGrpSpPr>
          <p:grpSpPr>
            <a:xfrm>
              <a:off x="2050742" y="6183727"/>
              <a:ext cx="8658997" cy="635591"/>
              <a:chOff x="307558" y="259264"/>
              <a:chExt cx="11576883" cy="849771"/>
            </a:xfrm>
          </p:grpSpPr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F14A7826-8A5C-471B-9C22-8AB44ED21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7558" y="259264"/>
                <a:ext cx="11576883" cy="849771"/>
              </a:xfrm>
              <a:prstGeom prst="rect">
                <a:avLst/>
              </a:prstGeom>
            </p:spPr>
          </p:pic>
          <p:pic>
            <p:nvPicPr>
              <p:cNvPr id="14" name="Segnaposto immagine 9" descr="Immagine che contiene testo, serviziodatavola, stoviglie, piatto&#10;&#10;Descrizione generata automaticamente">
                <a:extLst>
                  <a:ext uri="{FF2B5EF4-FFF2-40B4-BE49-F238E27FC236}">
                    <a16:creationId xmlns:a16="http://schemas.microsoft.com/office/drawing/2014/main" id="{5EE40CA6-FB45-4841-BC61-2799DCD39D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78" b="378"/>
              <a:stretch/>
            </p:blipFill>
            <p:spPr>
              <a:xfrm>
                <a:off x="2263805" y="412178"/>
                <a:ext cx="2844123" cy="543942"/>
              </a:xfrm>
              <a:prstGeom prst="rect">
                <a:avLst/>
              </a:prstGeom>
            </p:spPr>
          </p:pic>
        </p:grpSp>
      </p:grpSp>
      <p:sp>
        <p:nvSpPr>
          <p:cNvPr id="16" name="CasellaDiTesto 26">
            <a:extLst>
              <a:ext uri="{FF2B5EF4-FFF2-40B4-BE49-F238E27FC236}">
                <a16:creationId xmlns:a16="http://schemas.microsoft.com/office/drawing/2014/main" id="{62DBA878-DCAB-41F6-A9A1-C32FDB9BFD35}"/>
              </a:ext>
            </a:extLst>
          </p:cNvPr>
          <p:cNvSpPr txBox="1"/>
          <p:nvPr/>
        </p:nvSpPr>
        <p:spPr>
          <a:xfrm>
            <a:off x="0" y="4167199"/>
            <a:ext cx="47495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>
                <a:solidFill>
                  <a:srgbClr val="0B606E"/>
                </a:solidFill>
              </a:rPr>
              <a:t>COME LO PROGRAMMIAMO</a:t>
            </a:r>
          </a:p>
        </p:txBody>
      </p:sp>
      <p:pic>
        <p:nvPicPr>
          <p:cNvPr id="5126" name="Picture 6" descr="No code / Low code RPA: Guide to faster, cheaper RPA in 2021">
            <a:extLst>
              <a:ext uri="{FF2B5EF4-FFF2-40B4-BE49-F238E27FC236}">
                <a16:creationId xmlns:a16="http://schemas.microsoft.com/office/drawing/2014/main" id="{B415A7B3-CFD7-4972-9B2F-192756427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84"/>
          <a:stretch/>
        </p:blipFill>
        <p:spPr bwMode="auto">
          <a:xfrm>
            <a:off x="6943212" y="1430559"/>
            <a:ext cx="3239513" cy="298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sellaDiTesto 26">
            <a:extLst>
              <a:ext uri="{FF2B5EF4-FFF2-40B4-BE49-F238E27FC236}">
                <a16:creationId xmlns:a16="http://schemas.microsoft.com/office/drawing/2014/main" id="{41ACFC4F-A029-41AF-9168-DF20E009E5B3}"/>
              </a:ext>
            </a:extLst>
          </p:cNvPr>
          <p:cNvSpPr txBox="1"/>
          <p:nvPr/>
        </p:nvSpPr>
        <p:spPr>
          <a:xfrm>
            <a:off x="4764517" y="4737698"/>
            <a:ext cx="74424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>
                <a:solidFill>
                  <a:schemeClr val="bg1"/>
                </a:solidFill>
              </a:rPr>
              <a:t>Programmazione </a:t>
            </a:r>
            <a:r>
              <a:rPr lang="es-ES" sz="2600" b="1" i="1">
                <a:solidFill>
                  <a:schemeClr val="bg1"/>
                </a:solidFill>
              </a:rPr>
              <a:t>grafica</a:t>
            </a:r>
            <a:r>
              <a:rPr lang="es-ES" sz="2600">
                <a:solidFill>
                  <a:schemeClr val="bg1"/>
                </a:solidFill>
              </a:rPr>
              <a:t> invece che </a:t>
            </a:r>
            <a:r>
              <a:rPr lang="es-ES" sz="2600" b="1" i="1">
                <a:solidFill>
                  <a:schemeClr val="bg1"/>
                </a:solidFill>
              </a:rPr>
              <a:t>testuale</a:t>
            </a:r>
          </a:p>
          <a:p>
            <a:pPr algn="ctr"/>
            <a:r>
              <a:rPr lang="es-ES" sz="2600">
                <a:solidFill>
                  <a:schemeClr val="bg1"/>
                </a:solidFill>
              </a:rPr>
              <a:t>Focus su </a:t>
            </a:r>
            <a:r>
              <a:rPr lang="es-ES" sz="2600" b="1" i="1">
                <a:solidFill>
                  <a:schemeClr val="bg1"/>
                </a:solidFill>
              </a:rPr>
              <a:t>cosa fare </a:t>
            </a:r>
            <a:r>
              <a:rPr lang="es-ES" sz="2600">
                <a:solidFill>
                  <a:schemeClr val="bg1"/>
                </a:solidFill>
              </a:rPr>
              <a:t>invece che su </a:t>
            </a:r>
            <a:r>
              <a:rPr lang="es-ES" sz="2600" b="1" i="1">
                <a:solidFill>
                  <a:schemeClr val="bg1"/>
                </a:solidFill>
              </a:rPr>
              <a:t>come farlo</a:t>
            </a:r>
          </a:p>
        </p:txBody>
      </p:sp>
      <p:sp>
        <p:nvSpPr>
          <p:cNvPr id="26" name="CasellaDiTesto 26">
            <a:extLst>
              <a:ext uri="{FF2B5EF4-FFF2-40B4-BE49-F238E27FC236}">
                <a16:creationId xmlns:a16="http://schemas.microsoft.com/office/drawing/2014/main" id="{6AF5A833-C4F5-4766-95C2-BBC114E70889}"/>
              </a:ext>
            </a:extLst>
          </p:cNvPr>
          <p:cNvSpPr txBox="1"/>
          <p:nvPr/>
        </p:nvSpPr>
        <p:spPr>
          <a:xfrm>
            <a:off x="-40541" y="2969214"/>
            <a:ext cx="47495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>
                <a:solidFill>
                  <a:srgbClr val="0B606E"/>
                </a:solidFill>
              </a:rPr>
              <a:t>COSA PROGRAMMIAMO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AA44277-19DF-41D1-B500-ED4E9662198D}"/>
              </a:ext>
            </a:extLst>
          </p:cNvPr>
          <p:cNvSpPr txBox="1"/>
          <p:nvPr/>
        </p:nvSpPr>
        <p:spPr>
          <a:xfrm>
            <a:off x="15354" y="1525007"/>
            <a:ext cx="47495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>
                <a:solidFill>
                  <a:srgbClr val="0B606E"/>
                </a:solidFill>
              </a:rPr>
              <a:t>Cambio di paradigma:</a:t>
            </a:r>
          </a:p>
        </p:txBody>
      </p:sp>
    </p:spTree>
    <p:extLst>
      <p:ext uri="{BB962C8B-B14F-4D97-AF65-F5344CB8AC3E}">
        <p14:creationId xmlns:p14="http://schemas.microsoft.com/office/powerpoint/2010/main" val="18242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7729EC-540A-4201-BD4E-539482C85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810"/>
            <a:ext cx="3435036" cy="625543"/>
          </a:xfrm>
        </p:spPr>
        <p:txBody>
          <a:bodyPr>
            <a:normAutofit fontScale="90000"/>
          </a:bodyPr>
          <a:lstStyle/>
          <a:p>
            <a:r>
              <a:rPr lang="it-IT"/>
              <a:t>Caso di studio</a:t>
            </a:r>
            <a:endParaRPr lang="en-US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50AE64F5-41DB-4DA8-9A7E-634E3FE37708}"/>
              </a:ext>
            </a:extLst>
          </p:cNvPr>
          <p:cNvGrpSpPr/>
          <p:nvPr/>
        </p:nvGrpSpPr>
        <p:grpSpPr>
          <a:xfrm>
            <a:off x="-1" y="6139337"/>
            <a:ext cx="12206963" cy="718664"/>
            <a:chOff x="-1" y="6139337"/>
            <a:chExt cx="12206963" cy="718664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850C32AD-D1E2-4061-982A-CBCEC35FDBF1}"/>
                </a:ext>
              </a:extLst>
            </p:cNvPr>
            <p:cNvSpPr/>
            <p:nvPr/>
          </p:nvSpPr>
          <p:spPr>
            <a:xfrm>
              <a:off x="-1" y="6139337"/>
              <a:ext cx="12206963" cy="718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1BAD58C5-7181-4053-B2C2-C1D8D659E650}"/>
                </a:ext>
              </a:extLst>
            </p:cNvPr>
            <p:cNvGrpSpPr/>
            <p:nvPr/>
          </p:nvGrpSpPr>
          <p:grpSpPr>
            <a:xfrm>
              <a:off x="2050742" y="6183727"/>
              <a:ext cx="8658997" cy="635591"/>
              <a:chOff x="307558" y="259264"/>
              <a:chExt cx="11576883" cy="849771"/>
            </a:xfrm>
          </p:grpSpPr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F14A7826-8A5C-471B-9C22-8AB44ED21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7558" y="259264"/>
                <a:ext cx="11576883" cy="849771"/>
              </a:xfrm>
              <a:prstGeom prst="rect">
                <a:avLst/>
              </a:prstGeom>
            </p:spPr>
          </p:pic>
          <p:pic>
            <p:nvPicPr>
              <p:cNvPr id="14" name="Segnaposto immagine 9" descr="Immagine che contiene testo, serviziodatavola, stoviglie, piatto&#10;&#10;Descrizione generata automaticamente">
                <a:extLst>
                  <a:ext uri="{FF2B5EF4-FFF2-40B4-BE49-F238E27FC236}">
                    <a16:creationId xmlns:a16="http://schemas.microsoft.com/office/drawing/2014/main" id="{5EE40CA6-FB45-4841-BC61-2799DCD39D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378" b="378"/>
              <a:stretch/>
            </p:blipFill>
            <p:spPr>
              <a:xfrm>
                <a:off x="2263805" y="412178"/>
                <a:ext cx="2844123" cy="543942"/>
              </a:xfrm>
              <a:prstGeom prst="rect">
                <a:avLst/>
              </a:prstGeom>
            </p:spPr>
          </p:pic>
        </p:grpSp>
      </p:grpSp>
      <p:sp>
        <p:nvSpPr>
          <p:cNvPr id="17" name="CasellaDiTesto 26">
            <a:extLst>
              <a:ext uri="{FF2B5EF4-FFF2-40B4-BE49-F238E27FC236}">
                <a16:creationId xmlns:a16="http://schemas.microsoft.com/office/drawing/2014/main" id="{B792B8C1-F184-441E-8BB0-E5D082C05F87}"/>
              </a:ext>
            </a:extLst>
          </p:cNvPr>
          <p:cNvSpPr txBox="1"/>
          <p:nvPr/>
        </p:nvSpPr>
        <p:spPr>
          <a:xfrm>
            <a:off x="-1" y="1312728"/>
            <a:ext cx="47495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>
                <a:solidFill>
                  <a:srgbClr val="0B606E"/>
                </a:solidFill>
              </a:rPr>
              <a:t>Da 1500 </a:t>
            </a:r>
            <a:r>
              <a:rPr lang="es-ES" sz="2600" err="1">
                <a:solidFill>
                  <a:srgbClr val="0B606E"/>
                </a:solidFill>
              </a:rPr>
              <a:t>righe</a:t>
            </a:r>
            <a:r>
              <a:rPr lang="es-ES" sz="2600">
                <a:solidFill>
                  <a:srgbClr val="0B606E"/>
                </a:solidFill>
              </a:rPr>
              <a:t> di </a:t>
            </a:r>
            <a:r>
              <a:rPr lang="es-ES" sz="2600" err="1">
                <a:solidFill>
                  <a:srgbClr val="0B606E"/>
                </a:solidFill>
              </a:rPr>
              <a:t>codice</a:t>
            </a:r>
            <a:r>
              <a:rPr lang="es-ES" sz="2600">
                <a:solidFill>
                  <a:srgbClr val="0B606E"/>
                </a:solidFill>
              </a:rPr>
              <a:t>…</a:t>
            </a:r>
          </a:p>
        </p:txBody>
      </p:sp>
      <p:sp>
        <p:nvSpPr>
          <p:cNvPr id="25" name="CasellaDiTesto 26">
            <a:extLst>
              <a:ext uri="{FF2B5EF4-FFF2-40B4-BE49-F238E27FC236}">
                <a16:creationId xmlns:a16="http://schemas.microsoft.com/office/drawing/2014/main" id="{41ACFC4F-A029-41AF-9168-DF20E009E5B3}"/>
              </a:ext>
            </a:extLst>
          </p:cNvPr>
          <p:cNvSpPr txBox="1"/>
          <p:nvPr/>
        </p:nvSpPr>
        <p:spPr>
          <a:xfrm>
            <a:off x="4863208" y="5446431"/>
            <a:ext cx="74424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>
                <a:solidFill>
                  <a:schemeClr val="bg1"/>
                </a:solidFill>
              </a:rPr>
              <a:t>Incremento di </a:t>
            </a:r>
            <a:r>
              <a:rPr lang="es-ES" sz="2600" err="1">
                <a:solidFill>
                  <a:schemeClr val="bg1"/>
                </a:solidFill>
              </a:rPr>
              <a:t>produttività</a:t>
            </a:r>
            <a:r>
              <a:rPr lang="es-ES" sz="2600">
                <a:solidFill>
                  <a:schemeClr val="bg1"/>
                </a:solidFill>
              </a:rPr>
              <a:t>: 10-20%</a:t>
            </a:r>
            <a:endParaRPr lang="es-ES" sz="2600" b="1">
              <a:solidFill>
                <a:schemeClr val="bg1"/>
              </a:solidFill>
            </a:endParaRPr>
          </a:p>
        </p:txBody>
      </p:sp>
      <p:pic>
        <p:nvPicPr>
          <p:cNvPr id="19" name="Baia2_e_1">
            <a:hlinkClick r:id="" action="ppaction://media"/>
            <a:extLst>
              <a:ext uri="{FF2B5EF4-FFF2-40B4-BE49-F238E27FC236}">
                <a16:creationId xmlns:a16="http://schemas.microsoft.com/office/drawing/2014/main" id="{7E3F9BA0-6842-47A1-8CD8-9213C26590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6283" y="153055"/>
            <a:ext cx="6433222" cy="5146577"/>
          </a:xfrm>
          <a:prstGeom prst="rect">
            <a:avLst/>
          </a:prstGeom>
        </p:spPr>
      </p:pic>
      <p:pic>
        <p:nvPicPr>
          <p:cNvPr id="20" name="Segnaposto immagine 16">
            <a:extLst>
              <a:ext uri="{FF2B5EF4-FFF2-40B4-BE49-F238E27FC236}">
                <a16:creationId xmlns:a16="http://schemas.microsoft.com/office/drawing/2014/main" id="{0A997505-07F0-4D2A-B647-58D142AB49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182" b="12693"/>
          <a:stretch/>
        </p:blipFill>
        <p:spPr>
          <a:xfrm>
            <a:off x="1175764" y="1825217"/>
            <a:ext cx="2338164" cy="1878727"/>
          </a:xfrm>
          <a:prstGeom prst="rect">
            <a:avLst/>
          </a:prstGeom>
        </p:spPr>
      </p:pic>
      <p:pic>
        <p:nvPicPr>
          <p:cNvPr id="21" name="Segnaposto immagine 14">
            <a:extLst>
              <a:ext uri="{FF2B5EF4-FFF2-40B4-BE49-F238E27FC236}">
                <a16:creationId xmlns:a16="http://schemas.microsoft.com/office/drawing/2014/main" id="{2B6B85D1-114C-48E8-ADFE-20AACD5B50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1137" r="-321" b="-1705"/>
          <a:stretch/>
        </p:blipFill>
        <p:spPr>
          <a:xfrm>
            <a:off x="855956" y="4245393"/>
            <a:ext cx="2967609" cy="1823960"/>
          </a:xfrm>
          <a:prstGeom prst="rect">
            <a:avLst/>
          </a:prstGeom>
        </p:spPr>
      </p:pic>
      <p:sp>
        <p:nvSpPr>
          <p:cNvPr id="22" name="CasellaDiTesto 26">
            <a:extLst>
              <a:ext uri="{FF2B5EF4-FFF2-40B4-BE49-F238E27FC236}">
                <a16:creationId xmlns:a16="http://schemas.microsoft.com/office/drawing/2014/main" id="{A7F8E536-EFFC-4CF1-9679-AD7B2EC4B4F6}"/>
              </a:ext>
            </a:extLst>
          </p:cNvPr>
          <p:cNvSpPr txBox="1"/>
          <p:nvPr/>
        </p:nvSpPr>
        <p:spPr>
          <a:xfrm>
            <a:off x="-1" y="3723991"/>
            <a:ext cx="47495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>
                <a:solidFill>
                  <a:srgbClr val="0B606E"/>
                </a:solidFill>
              </a:rPr>
              <a:t>… a 5 elementi configurati</a:t>
            </a:r>
          </a:p>
        </p:txBody>
      </p:sp>
      <p:sp>
        <p:nvSpPr>
          <p:cNvPr id="23" name="Text Placeholder 70">
            <a:extLst>
              <a:ext uri="{FF2B5EF4-FFF2-40B4-BE49-F238E27FC236}">
                <a16:creationId xmlns:a16="http://schemas.microsoft.com/office/drawing/2014/main" id="{ED1DB718-17FF-40E6-8DF6-C6F35E474EEC}"/>
              </a:ext>
            </a:extLst>
          </p:cNvPr>
          <p:cNvSpPr txBox="1">
            <a:spLocks/>
          </p:cNvSpPr>
          <p:nvPr/>
        </p:nvSpPr>
        <p:spPr>
          <a:xfrm>
            <a:off x="1935331" y="921873"/>
            <a:ext cx="2337905" cy="3693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600" err="1"/>
              <a:t>ACelli</a:t>
            </a:r>
            <a:r>
              <a:rPr lang="en-US" sz="2600"/>
              <a:t> Spa</a:t>
            </a:r>
          </a:p>
        </p:txBody>
      </p:sp>
      <p:pic>
        <p:nvPicPr>
          <p:cNvPr id="15" name="Segnaposto immagine 37">
            <a:extLst>
              <a:ext uri="{FF2B5EF4-FFF2-40B4-BE49-F238E27FC236}">
                <a16:creationId xmlns:a16="http://schemas.microsoft.com/office/drawing/2014/main" id="{BF46DA32-B668-41CB-9761-8FBC9CBFC27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2" r="82"/>
          <a:stretch/>
        </p:blipFill>
        <p:spPr>
          <a:xfrm>
            <a:off x="10552212" y="4389316"/>
            <a:ext cx="714500" cy="71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5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44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7729EC-540A-4201-BD4E-539482C85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MOVEON</a:t>
            </a:r>
            <a:endParaRPr lang="en-US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50AE64F5-41DB-4DA8-9A7E-634E3FE37708}"/>
              </a:ext>
            </a:extLst>
          </p:cNvPr>
          <p:cNvGrpSpPr/>
          <p:nvPr/>
        </p:nvGrpSpPr>
        <p:grpSpPr>
          <a:xfrm>
            <a:off x="-1" y="6139337"/>
            <a:ext cx="12206963" cy="718664"/>
            <a:chOff x="-1" y="6139337"/>
            <a:chExt cx="12206963" cy="718664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850C32AD-D1E2-4061-982A-CBCEC35FDBF1}"/>
                </a:ext>
              </a:extLst>
            </p:cNvPr>
            <p:cNvSpPr/>
            <p:nvPr/>
          </p:nvSpPr>
          <p:spPr>
            <a:xfrm>
              <a:off x="-1" y="6139337"/>
              <a:ext cx="12206963" cy="718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1BAD58C5-7181-4053-B2C2-C1D8D659E650}"/>
                </a:ext>
              </a:extLst>
            </p:cNvPr>
            <p:cNvGrpSpPr/>
            <p:nvPr/>
          </p:nvGrpSpPr>
          <p:grpSpPr>
            <a:xfrm>
              <a:off x="2050742" y="6183727"/>
              <a:ext cx="8658997" cy="635591"/>
              <a:chOff x="307558" y="259264"/>
              <a:chExt cx="11576883" cy="849771"/>
            </a:xfrm>
          </p:grpSpPr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F14A7826-8A5C-471B-9C22-8AB44ED21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7558" y="259264"/>
                <a:ext cx="11576883" cy="849771"/>
              </a:xfrm>
              <a:prstGeom prst="rect">
                <a:avLst/>
              </a:prstGeom>
            </p:spPr>
          </p:pic>
          <p:pic>
            <p:nvPicPr>
              <p:cNvPr id="14" name="Segnaposto immagine 9" descr="Immagine che contiene testo, serviziodatavola, stoviglie, piatto&#10;&#10;Descrizione generata automaticamente">
                <a:extLst>
                  <a:ext uri="{FF2B5EF4-FFF2-40B4-BE49-F238E27FC236}">
                    <a16:creationId xmlns:a16="http://schemas.microsoft.com/office/drawing/2014/main" id="{5EE40CA6-FB45-4841-BC61-2799DCD39D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78" b="378"/>
              <a:stretch/>
            </p:blipFill>
            <p:spPr>
              <a:xfrm>
                <a:off x="2263805" y="412178"/>
                <a:ext cx="2844123" cy="543942"/>
              </a:xfrm>
              <a:prstGeom prst="rect">
                <a:avLst/>
              </a:prstGeom>
            </p:spPr>
          </p:pic>
        </p:grpSp>
      </p:grp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749EAF2-4C17-4BB4-AF67-2E3E4DB46ED2}"/>
              </a:ext>
            </a:extLst>
          </p:cNvPr>
          <p:cNvSpPr txBox="1"/>
          <p:nvPr/>
        </p:nvSpPr>
        <p:spPr>
          <a:xfrm>
            <a:off x="-1" y="1593669"/>
            <a:ext cx="474955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>
                <a:solidFill>
                  <a:srgbClr val="0B606E"/>
                </a:solidFill>
              </a:rPr>
              <a:t>Bando </a:t>
            </a:r>
            <a:r>
              <a:rPr lang="es-ES" sz="2600" err="1">
                <a:solidFill>
                  <a:srgbClr val="0B606E"/>
                </a:solidFill>
              </a:rPr>
              <a:t>StartupInnovativa</a:t>
            </a:r>
            <a:endParaRPr lang="es-ES" sz="2600">
              <a:solidFill>
                <a:srgbClr val="0B606E"/>
              </a:solidFill>
            </a:endParaRPr>
          </a:p>
          <a:p>
            <a:pPr algn="ctr"/>
            <a:endParaRPr lang="es-ES" sz="2600">
              <a:solidFill>
                <a:srgbClr val="0B606E"/>
              </a:solidFill>
            </a:endParaRPr>
          </a:p>
          <a:p>
            <a:pPr algn="ctr"/>
            <a:r>
              <a:rPr lang="es-ES" sz="2600" err="1">
                <a:solidFill>
                  <a:srgbClr val="0B606E"/>
                </a:solidFill>
              </a:rPr>
              <a:t>Cofinanziamento</a:t>
            </a:r>
            <a:r>
              <a:rPr lang="es-ES" sz="2600">
                <a:solidFill>
                  <a:srgbClr val="0B606E"/>
                </a:solidFill>
              </a:rPr>
              <a:t> al 50%</a:t>
            </a:r>
          </a:p>
          <a:p>
            <a:pPr algn="ctr"/>
            <a:r>
              <a:rPr lang="es-ES" sz="2600">
                <a:solidFill>
                  <a:srgbClr val="0B606E"/>
                </a:solidFill>
              </a:rPr>
              <a:t>50 k€</a:t>
            </a:r>
          </a:p>
          <a:p>
            <a:pPr algn="ctr"/>
            <a:endParaRPr lang="es-ES" sz="2600">
              <a:solidFill>
                <a:srgbClr val="0B606E"/>
              </a:solidFill>
            </a:endParaRPr>
          </a:p>
          <a:p>
            <a:pPr marL="457200" indent="-457200">
              <a:buFontTx/>
              <a:buChar char="-"/>
            </a:pPr>
            <a:r>
              <a:rPr lang="es-ES" sz="2600">
                <a:solidFill>
                  <a:srgbClr val="0B606E"/>
                </a:solidFill>
              </a:rPr>
              <a:t>Prima versione No-</a:t>
            </a:r>
            <a:r>
              <a:rPr lang="es-ES" sz="2600" err="1">
                <a:solidFill>
                  <a:srgbClr val="0B606E"/>
                </a:solidFill>
              </a:rPr>
              <a:t>Code</a:t>
            </a:r>
            <a:endParaRPr lang="es-ES" sz="2600">
              <a:solidFill>
                <a:srgbClr val="0B606E"/>
              </a:solidFill>
            </a:endParaRPr>
          </a:p>
          <a:p>
            <a:pPr algn="ctr"/>
            <a:endParaRPr lang="es-ES" sz="2600">
              <a:solidFill>
                <a:srgbClr val="0B606E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F81CEE1-DF74-4D46-A857-183393291955}"/>
              </a:ext>
            </a:extLst>
          </p:cNvPr>
          <p:cNvSpPr txBox="1"/>
          <p:nvPr/>
        </p:nvSpPr>
        <p:spPr>
          <a:xfrm>
            <a:off x="0" y="4772388"/>
            <a:ext cx="47495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>
                <a:solidFill>
                  <a:srgbClr val="0B606E"/>
                </a:solidFill>
              </a:rPr>
              <a:t>Ottobre 2021 – Aprile 2022</a:t>
            </a:r>
          </a:p>
        </p:txBody>
      </p:sp>
      <p:pic>
        <p:nvPicPr>
          <p:cNvPr id="29" name="Picture 63" descr="Chart, box and whisker chart&#10;&#10;Description automatically generated">
            <a:extLst>
              <a:ext uri="{FF2B5EF4-FFF2-40B4-BE49-F238E27FC236}">
                <a16:creationId xmlns:a16="http://schemas.microsoft.com/office/drawing/2014/main" id="{5B2BE62B-F27A-469A-91F3-89EE9BF359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895"/>
          <a:stretch/>
        </p:blipFill>
        <p:spPr>
          <a:xfrm>
            <a:off x="5641206" y="153056"/>
            <a:ext cx="6033342" cy="577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6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YK-Pallet">
      <a:dk1>
        <a:srgbClr val="F36F26"/>
      </a:dk1>
      <a:lt1>
        <a:srgbClr val="FFFFFF"/>
      </a:lt1>
      <a:dk2>
        <a:srgbClr val="0B606E"/>
      </a:dk2>
      <a:lt2>
        <a:srgbClr val="D7D7D7"/>
      </a:lt2>
      <a:accent1>
        <a:srgbClr val="F36F26"/>
      </a:accent1>
      <a:accent2>
        <a:srgbClr val="DFE3E9"/>
      </a:accent2>
      <a:accent3>
        <a:srgbClr val="BBC3CD"/>
      </a:accent3>
      <a:accent4>
        <a:srgbClr val="C7C7C7"/>
      </a:accent4>
      <a:accent5>
        <a:srgbClr val="535365"/>
      </a:accent5>
      <a:accent6>
        <a:srgbClr val="F2CAA2"/>
      </a:accent6>
      <a:hlink>
        <a:srgbClr val="256DFF"/>
      </a:hlink>
      <a:folHlink>
        <a:srgbClr val="6F3B55"/>
      </a:folHlink>
    </a:clrScheme>
    <a:fontScheme name="YK-Title">
      <a:majorFont>
        <a:latin typeface="Roboto Title"/>
        <a:ea typeface=""/>
        <a:cs typeface=""/>
      </a:majorFont>
      <a:minorFont>
        <a:latin typeface="Roboto Corp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570591_TF55702786" id="{08AD0F20-F9A4-4F2E-84B0-94C52F9B664A}" vid="{8C8E3F86-CA27-4EB4-827F-3620BAEEC8B8}"/>
    </a:ext>
  </a:extLst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YK-Pallet">
    <a:dk1>
      <a:srgbClr val="F36F26"/>
    </a:dk1>
    <a:lt1>
      <a:srgbClr val="FFFFFF"/>
    </a:lt1>
    <a:dk2>
      <a:srgbClr val="0B606E"/>
    </a:dk2>
    <a:lt2>
      <a:srgbClr val="D7D7D7"/>
    </a:lt2>
    <a:accent1>
      <a:srgbClr val="F36F26"/>
    </a:accent1>
    <a:accent2>
      <a:srgbClr val="DFE3E9"/>
    </a:accent2>
    <a:accent3>
      <a:srgbClr val="BBC3CD"/>
    </a:accent3>
    <a:accent4>
      <a:srgbClr val="C7C7C7"/>
    </a:accent4>
    <a:accent5>
      <a:srgbClr val="535365"/>
    </a:accent5>
    <a:accent6>
      <a:srgbClr val="F2CAA2"/>
    </a:accent6>
    <a:hlink>
      <a:srgbClr val="256DFF"/>
    </a:hlink>
    <a:folHlink>
      <a:srgbClr val="6F3B5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A441DEFC5E6449AF8B68B80A2E3667" ma:contentTypeVersion="12" ma:contentTypeDescription="Create a new document." ma:contentTypeScope="" ma:versionID="ac29373e17aecfc8b2b1202c85343a7a">
  <xsd:schema xmlns:xsd="http://www.w3.org/2001/XMLSchema" xmlns:xs="http://www.w3.org/2001/XMLSchema" xmlns:p="http://schemas.microsoft.com/office/2006/metadata/properties" xmlns:ns2="d22c7b67-5026-4595-ab8d-15ae102a48f0" xmlns:ns3="da8c1862-11cb-4800-bf11-2a2a7e474e5e" targetNamespace="http://schemas.microsoft.com/office/2006/metadata/properties" ma:root="true" ma:fieldsID="36728df3ce82465f1885b2bc1e93337f" ns2:_="" ns3:_="">
    <xsd:import namespace="d22c7b67-5026-4595-ab8d-15ae102a48f0"/>
    <xsd:import namespace="da8c1862-11cb-4800-bf11-2a2a7e474e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2c7b67-5026-4595-ab8d-15ae102a48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8c1862-11cb-4800-bf11-2a2a7e474e5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043D073-379F-4C93-AC36-262CD0C8F21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4D780A-E5A7-43C2-9992-4FDED56784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2c7b67-5026-4595-ab8d-15ae102a48f0"/>
    <ds:schemaRef ds:uri="da8c1862-11cb-4800-bf11-2a2a7e474e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F2937A3-7123-4183-AC4E-D9D01F188F33}">
  <ds:schemaRefs>
    <ds:schemaRef ds:uri="http://schemas.microsoft.com/office/2006/documentManagement/types"/>
    <ds:schemaRef ds:uri="d22c7b67-5026-4595-ab8d-15ae102a48f0"/>
    <ds:schemaRef ds:uri="http://purl.org/dc/elements/1.1/"/>
    <ds:schemaRef ds:uri="http://www.w3.org/XML/1998/namespace"/>
    <ds:schemaRef ds:uri="da8c1862-11cb-4800-bf11-2a2a7e474e5e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elegante e classica</Template>
  <TotalTime>0</TotalTime>
  <Words>203</Words>
  <Application>Microsoft Office PowerPoint</Application>
  <PresentationFormat>Widescreen</PresentationFormat>
  <Paragraphs>62</Paragraphs>
  <Slides>12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Gill Sans</vt:lpstr>
      <vt:lpstr>Helvetica Light</vt:lpstr>
      <vt:lpstr>Roboto Corpo</vt:lpstr>
      <vt:lpstr>Roboto Title</vt:lpstr>
      <vt:lpstr>Tema di Office</vt:lpstr>
      <vt:lpstr>Personalizza struttura</vt:lpstr>
      <vt:lpstr>YK-Robotics Srl</vt:lpstr>
      <vt:lpstr>Chi siamo</vt:lpstr>
      <vt:lpstr>Presentazione standard di PowerPoint</vt:lpstr>
      <vt:lpstr>Presentazione standard di PowerPoint</vt:lpstr>
      <vt:lpstr>L’idea</vt:lpstr>
      <vt:lpstr>L’idea</vt:lpstr>
      <vt:lpstr>L’idea</vt:lpstr>
      <vt:lpstr>Caso di studio</vt:lpstr>
      <vt:lpstr>MOVEON</vt:lpstr>
      <vt:lpstr>MOVEON</vt:lpstr>
      <vt:lpstr>Next Steps</vt:lpstr>
      <vt:lpstr>Seguici!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YK-Robotics Overview</dc:title>
  <dc:creator>Joan Ortega Alcaide;yk@yk-robotics.com</dc:creator>
  <cp:lastModifiedBy>SB15318</cp:lastModifiedBy>
  <cp:revision>1</cp:revision>
  <dcterms:created xsi:type="dcterms:W3CDTF">2021-02-24T19:07:09Z</dcterms:created>
  <dcterms:modified xsi:type="dcterms:W3CDTF">2021-10-17T11:08:34Z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0x01010008A441DEFC5E6449AF8B68B80A2E3667</vt:lpwstr>
  </property>
</Properties>
</file>