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77" r:id="rId2"/>
    <p:sldId id="258" r:id="rId3"/>
    <p:sldId id="260" r:id="rId4"/>
    <p:sldId id="278" r:id="rId5"/>
    <p:sldId id="279" r:id="rId6"/>
    <p:sldId id="280" r:id="rId7"/>
    <p:sldId id="281" r:id="rId8"/>
    <p:sldId id="282" r:id="rId9"/>
  </p:sldIdLst>
  <p:sldSz cx="12192000" cy="6858000"/>
  <p:notesSz cx="9928225" cy="679767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99CC"/>
    <a:srgbClr val="FF0000"/>
    <a:srgbClr val="C9C400"/>
    <a:srgbClr val="0000FF"/>
    <a:srgbClr val="B4B000"/>
    <a:srgbClr val="C0504D"/>
    <a:srgbClr val="0F5494"/>
    <a:srgbClr val="4F82BE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Stile chiaro 2 - Color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Stile chiaro 2 - Color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96" autoAdjust="0"/>
    <p:restoredTop sz="93817" autoAdjust="0"/>
  </p:normalViewPr>
  <p:slideViewPr>
    <p:cSldViewPr snapToGrid="0">
      <p:cViewPr varScale="1">
        <p:scale>
          <a:sx n="60" d="100"/>
          <a:sy n="60" d="100"/>
        </p:scale>
        <p:origin x="928" y="28"/>
      </p:cViewPr>
      <p:guideLst/>
    </p:cSldViewPr>
  </p:slideViewPr>
  <p:outlineViewPr>
    <p:cViewPr>
      <p:scale>
        <a:sx n="33" d="100"/>
        <a:sy n="33" d="100"/>
      </p:scale>
      <p:origin x="0" y="-4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CEFE57-F6B7-4FB1-A804-F4F4EBBDE663}" type="doc">
      <dgm:prSet loTypeId="urn:microsoft.com/office/officeart/2005/8/layout/hierarchy3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06BE43AB-F1CE-4D8D-8E38-8CAB257D6F48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it-IT" sz="1400" b="1" dirty="0"/>
            <a:t>Tavolo 1 – OG </a:t>
          </a:r>
          <a:r>
            <a:rPr lang="it-IT" sz="1400" b="1" dirty="0">
              <a:solidFill>
                <a:schemeClr val="bg1"/>
              </a:solidFill>
            </a:rPr>
            <a:t>Reddito e Competitività</a:t>
          </a:r>
        </a:p>
      </dgm:t>
    </dgm:pt>
    <dgm:pt modelId="{FE0A0A58-A3AD-483A-BA6D-617796E66EC0}" type="parTrans" cxnId="{C639FE44-8627-48BD-A5D7-26E4E1F1C3DC}">
      <dgm:prSet/>
      <dgm:spPr/>
      <dgm:t>
        <a:bodyPr/>
        <a:lstStyle/>
        <a:p>
          <a:endParaRPr lang="it-IT" sz="1400"/>
        </a:p>
      </dgm:t>
    </dgm:pt>
    <dgm:pt modelId="{89D3C2DC-AF07-4A05-BDBC-674DE3DBA5AD}" type="sibTrans" cxnId="{C639FE44-8627-48BD-A5D7-26E4E1F1C3DC}">
      <dgm:prSet/>
      <dgm:spPr/>
      <dgm:t>
        <a:bodyPr/>
        <a:lstStyle/>
        <a:p>
          <a:endParaRPr lang="it-IT" sz="1400"/>
        </a:p>
      </dgm:t>
    </dgm:pt>
    <dgm:pt modelId="{5BB5A90D-2E9A-43E7-922B-F6DD53B5C480}">
      <dgm:prSet phldrT="[Testo]" custT="1"/>
      <dgm:spPr>
        <a:ln>
          <a:solidFill>
            <a:srgbClr val="7030A0"/>
          </a:solidFill>
        </a:ln>
      </dgm:spPr>
      <dgm:t>
        <a:bodyPr/>
        <a:lstStyle/>
        <a:p>
          <a:r>
            <a:rPr lang="it-IT" sz="1400" dirty="0"/>
            <a:t>AKIS</a:t>
          </a:r>
        </a:p>
      </dgm:t>
    </dgm:pt>
    <dgm:pt modelId="{D0D15008-7CA8-40AE-9687-67A6A0017BC0}" type="parTrans" cxnId="{E9C39275-E413-455A-AFFA-9268664C427D}">
      <dgm:prSet/>
      <dgm:spPr/>
      <dgm:t>
        <a:bodyPr/>
        <a:lstStyle/>
        <a:p>
          <a:endParaRPr lang="it-IT" sz="1400"/>
        </a:p>
      </dgm:t>
    </dgm:pt>
    <dgm:pt modelId="{7F2BB2BF-7D00-43F0-A121-7EB6191F89E0}" type="sibTrans" cxnId="{E9C39275-E413-455A-AFFA-9268664C427D}">
      <dgm:prSet/>
      <dgm:spPr/>
      <dgm:t>
        <a:bodyPr/>
        <a:lstStyle/>
        <a:p>
          <a:endParaRPr lang="it-IT" sz="1400"/>
        </a:p>
      </dgm:t>
    </dgm:pt>
    <dgm:pt modelId="{DB176C33-572B-4635-B430-3A37893A6271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400" b="1" dirty="0"/>
            <a:t>Tavolo  2 – OG Ambiente e clima</a:t>
          </a:r>
        </a:p>
      </dgm:t>
    </dgm:pt>
    <dgm:pt modelId="{24EBB6D1-EA3E-4EC0-B16D-04428519671B}" type="parTrans" cxnId="{85C8D6CB-9D9E-4F22-B2FF-3F2CB7A71DF9}">
      <dgm:prSet/>
      <dgm:spPr/>
      <dgm:t>
        <a:bodyPr/>
        <a:lstStyle/>
        <a:p>
          <a:endParaRPr lang="it-IT" sz="1400"/>
        </a:p>
      </dgm:t>
    </dgm:pt>
    <dgm:pt modelId="{1680D188-4389-4F06-B45B-5FF04E5CD98E}" type="sibTrans" cxnId="{85C8D6CB-9D9E-4F22-B2FF-3F2CB7A71DF9}">
      <dgm:prSet/>
      <dgm:spPr/>
      <dgm:t>
        <a:bodyPr/>
        <a:lstStyle/>
        <a:p>
          <a:endParaRPr lang="it-IT" sz="1400"/>
        </a:p>
      </dgm:t>
    </dgm:pt>
    <dgm:pt modelId="{F3800391-7E2E-4C18-8142-DC39F61FA3CA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it-IT" sz="1400" b="1" dirty="0"/>
            <a:t>Tavolo 3 – OG Sviluppo socioeconomico aree rurali</a:t>
          </a:r>
        </a:p>
      </dgm:t>
    </dgm:pt>
    <dgm:pt modelId="{00BC2C31-41E3-4639-9E1A-2CC56EDC516A}" type="parTrans" cxnId="{74AACFD9-8EAD-4845-B043-D178895DC45C}">
      <dgm:prSet/>
      <dgm:spPr/>
      <dgm:t>
        <a:bodyPr/>
        <a:lstStyle/>
        <a:p>
          <a:endParaRPr lang="it-IT" sz="1400"/>
        </a:p>
      </dgm:t>
    </dgm:pt>
    <dgm:pt modelId="{8909A43A-14AA-49B1-B5D7-4C919C9FDF55}" type="sibTrans" cxnId="{74AACFD9-8EAD-4845-B043-D178895DC45C}">
      <dgm:prSet/>
      <dgm:spPr/>
      <dgm:t>
        <a:bodyPr/>
        <a:lstStyle/>
        <a:p>
          <a:endParaRPr lang="it-IT" sz="1400"/>
        </a:p>
      </dgm:t>
    </dgm:pt>
    <dgm:pt modelId="{98508402-6F1C-4834-A310-94FDDC00D6D0}">
      <dgm:prSet phldrT="[Testo]" custT="1"/>
      <dgm:spPr>
        <a:solidFill>
          <a:srgbClr val="7030A0"/>
        </a:solidFill>
      </dgm:spPr>
      <dgm:t>
        <a:bodyPr/>
        <a:lstStyle/>
        <a:p>
          <a:r>
            <a:rPr lang="it-IT" sz="1400" b="1" dirty="0"/>
            <a:t>Tavolo  4 – OG </a:t>
          </a:r>
          <a:r>
            <a:rPr lang="it-IT" sz="1400" b="1" dirty="0">
              <a:solidFill>
                <a:schemeClr val="bg1"/>
              </a:solidFill>
            </a:rPr>
            <a:t>Conoscenza e innovazione</a:t>
          </a:r>
        </a:p>
      </dgm:t>
    </dgm:pt>
    <dgm:pt modelId="{D42609BD-628E-425F-B34A-A00F96FAFFFA}" type="parTrans" cxnId="{7264DA7B-CB3C-4EDF-BCC2-942929A03C24}">
      <dgm:prSet/>
      <dgm:spPr/>
      <dgm:t>
        <a:bodyPr/>
        <a:lstStyle/>
        <a:p>
          <a:endParaRPr lang="it-IT" sz="1400"/>
        </a:p>
      </dgm:t>
    </dgm:pt>
    <dgm:pt modelId="{82DE8878-929C-40A6-B97A-1F906C8E20E8}" type="sibTrans" cxnId="{7264DA7B-CB3C-4EDF-BCC2-942929A03C24}">
      <dgm:prSet/>
      <dgm:spPr/>
      <dgm:t>
        <a:bodyPr/>
        <a:lstStyle/>
        <a:p>
          <a:endParaRPr lang="it-IT" sz="1400"/>
        </a:p>
      </dgm:t>
    </dgm:pt>
    <dgm:pt modelId="{87A9AD11-40E3-4DD6-9AB4-E91616F028FF}">
      <dgm:prSet phldrT="[Testo]" custT="1"/>
      <dgm:spPr>
        <a:noFill/>
        <a:ln>
          <a:solidFill>
            <a:schemeClr val="accent5"/>
          </a:solidFill>
        </a:ln>
      </dgm:spPr>
      <dgm:t>
        <a:bodyPr/>
        <a:lstStyle/>
        <a:p>
          <a:r>
            <a:rPr lang="it-IT" sz="1400" dirty="0"/>
            <a:t>OS 1.1 Reddito equo</a:t>
          </a:r>
        </a:p>
      </dgm:t>
    </dgm:pt>
    <dgm:pt modelId="{F096234D-AE85-42B8-9E57-7182404EF627}" type="parTrans" cxnId="{C96DBB87-CF06-43B2-A8A8-1282D2DBB9DB}">
      <dgm:prSet/>
      <dgm:spPr/>
      <dgm:t>
        <a:bodyPr/>
        <a:lstStyle/>
        <a:p>
          <a:endParaRPr lang="it-IT" sz="1400"/>
        </a:p>
      </dgm:t>
    </dgm:pt>
    <dgm:pt modelId="{1900EB3A-F531-4C2E-9560-89584043C092}" type="sibTrans" cxnId="{C96DBB87-CF06-43B2-A8A8-1282D2DBB9DB}">
      <dgm:prSet/>
      <dgm:spPr/>
      <dgm:t>
        <a:bodyPr/>
        <a:lstStyle/>
        <a:p>
          <a:endParaRPr lang="it-IT" sz="1400"/>
        </a:p>
      </dgm:t>
    </dgm:pt>
    <dgm:pt modelId="{450F5560-2225-467B-9A6D-4E857D6B34F0}">
      <dgm:prSet phldrT="[Testo]"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it-IT" sz="1400" dirty="0"/>
            <a:t>OS 1.2 Aumento competitività</a:t>
          </a:r>
        </a:p>
      </dgm:t>
    </dgm:pt>
    <dgm:pt modelId="{DED1D4C4-281B-46BC-8719-EDFB1C3FAA18}" type="parTrans" cxnId="{D4B8553C-954B-45C7-9950-6D9593BF6445}">
      <dgm:prSet/>
      <dgm:spPr/>
      <dgm:t>
        <a:bodyPr/>
        <a:lstStyle/>
        <a:p>
          <a:endParaRPr lang="it-IT" sz="1400"/>
        </a:p>
      </dgm:t>
    </dgm:pt>
    <dgm:pt modelId="{B9DDCC87-9376-45BC-A799-86B0D19C90E3}" type="sibTrans" cxnId="{D4B8553C-954B-45C7-9950-6D9593BF6445}">
      <dgm:prSet/>
      <dgm:spPr/>
      <dgm:t>
        <a:bodyPr/>
        <a:lstStyle/>
        <a:p>
          <a:endParaRPr lang="it-IT" sz="1400"/>
        </a:p>
      </dgm:t>
    </dgm:pt>
    <dgm:pt modelId="{2435681C-5539-402F-B2BC-95FB4E968F06}">
      <dgm:prSet phldrT="[Testo]" custT="1"/>
      <dgm:spPr>
        <a:ln>
          <a:solidFill>
            <a:schemeClr val="accent5"/>
          </a:solidFill>
        </a:ln>
      </dgm:spPr>
      <dgm:t>
        <a:bodyPr/>
        <a:lstStyle/>
        <a:p>
          <a:r>
            <a:rPr lang="it-IT" sz="1400" dirty="0"/>
            <a:t>OS 1.3 Distribuzione valore lungo la filiera</a:t>
          </a:r>
        </a:p>
      </dgm:t>
    </dgm:pt>
    <dgm:pt modelId="{DBF850FC-8533-4EFC-8566-186DF50EADC5}" type="parTrans" cxnId="{909E1735-B2F9-41B5-9B2C-1300D665275C}">
      <dgm:prSet/>
      <dgm:spPr/>
      <dgm:t>
        <a:bodyPr/>
        <a:lstStyle/>
        <a:p>
          <a:endParaRPr lang="it-IT" sz="1400"/>
        </a:p>
      </dgm:t>
    </dgm:pt>
    <dgm:pt modelId="{0E44C75B-7D49-47C1-8DC5-7B4BA2AC4ECF}" type="sibTrans" cxnId="{909E1735-B2F9-41B5-9B2C-1300D665275C}">
      <dgm:prSet/>
      <dgm:spPr/>
      <dgm:t>
        <a:bodyPr/>
        <a:lstStyle/>
        <a:p>
          <a:endParaRPr lang="it-IT" sz="1400"/>
        </a:p>
      </dgm:t>
    </dgm:pt>
    <dgm:pt modelId="{0B7CCD75-0697-479E-AEDC-2FC328E611EA}">
      <dgm:prSet phldrT="[Testo]" custT="1"/>
      <dgm:spPr>
        <a:ln>
          <a:solidFill>
            <a:schemeClr val="accent6"/>
          </a:solidFill>
        </a:ln>
      </dgm:spPr>
      <dgm:t>
        <a:bodyPr/>
        <a:lstStyle/>
        <a:p>
          <a:r>
            <a:rPr lang="it-IT" sz="1400" dirty="0"/>
            <a:t>OS 2.1 Azioni per il cambiamento climatico</a:t>
          </a:r>
        </a:p>
      </dgm:t>
    </dgm:pt>
    <dgm:pt modelId="{5CB1720B-6AC5-480C-AF8D-B96235EAA2A2}" type="parTrans" cxnId="{29C1CF3D-6F33-4C9D-939E-93605E38FF73}">
      <dgm:prSet/>
      <dgm:spPr/>
      <dgm:t>
        <a:bodyPr/>
        <a:lstStyle/>
        <a:p>
          <a:endParaRPr lang="it-IT" sz="1400"/>
        </a:p>
      </dgm:t>
    </dgm:pt>
    <dgm:pt modelId="{A9BD3225-1EBA-4FBD-B951-4F528A339E68}" type="sibTrans" cxnId="{29C1CF3D-6F33-4C9D-939E-93605E38FF73}">
      <dgm:prSet/>
      <dgm:spPr/>
      <dgm:t>
        <a:bodyPr/>
        <a:lstStyle/>
        <a:p>
          <a:endParaRPr lang="it-IT" sz="1400"/>
        </a:p>
      </dgm:t>
    </dgm:pt>
    <dgm:pt modelId="{FA4FA2C8-D496-4BFC-918F-656B4BC55157}">
      <dgm:prSet phldrT="[Testo]" custT="1"/>
      <dgm:spPr>
        <a:ln>
          <a:solidFill>
            <a:schemeClr val="accent6"/>
          </a:solidFill>
        </a:ln>
      </dgm:spPr>
      <dgm:t>
        <a:bodyPr/>
        <a:lstStyle/>
        <a:p>
          <a:r>
            <a:rPr lang="it-IT" sz="1400" dirty="0"/>
            <a:t>OS 2.2 Tutela dell’ambiente</a:t>
          </a:r>
        </a:p>
      </dgm:t>
    </dgm:pt>
    <dgm:pt modelId="{9DA604AD-8B33-43C3-A41B-576333E202B5}" type="parTrans" cxnId="{0F9400E6-12D5-4D2A-B3E1-BC51BA715E7D}">
      <dgm:prSet/>
      <dgm:spPr/>
      <dgm:t>
        <a:bodyPr/>
        <a:lstStyle/>
        <a:p>
          <a:endParaRPr lang="it-IT" sz="1400"/>
        </a:p>
      </dgm:t>
    </dgm:pt>
    <dgm:pt modelId="{85336556-3203-4293-B551-B15BF853A81C}" type="sibTrans" cxnId="{0F9400E6-12D5-4D2A-B3E1-BC51BA715E7D}">
      <dgm:prSet/>
      <dgm:spPr/>
      <dgm:t>
        <a:bodyPr/>
        <a:lstStyle/>
        <a:p>
          <a:endParaRPr lang="it-IT" sz="1400"/>
        </a:p>
      </dgm:t>
    </dgm:pt>
    <dgm:pt modelId="{E8D1C59B-AA30-421F-9ABD-4CB21476DD7F}">
      <dgm:prSet phldrT="[Testo]" custT="1"/>
      <dgm:spPr>
        <a:ln>
          <a:solidFill>
            <a:schemeClr val="accent6"/>
          </a:solidFill>
        </a:ln>
      </dgm:spPr>
      <dgm:t>
        <a:bodyPr/>
        <a:lstStyle/>
        <a:p>
          <a:r>
            <a:rPr lang="it-IT" sz="1400" dirty="0"/>
            <a:t>OS 2.3 Paesaggio e biodiversità</a:t>
          </a:r>
        </a:p>
      </dgm:t>
    </dgm:pt>
    <dgm:pt modelId="{E200AF30-E65A-4293-8FF0-13CB67E09549}" type="parTrans" cxnId="{7EA8A4F1-5047-41CD-9280-9F51C0F909FF}">
      <dgm:prSet/>
      <dgm:spPr/>
      <dgm:t>
        <a:bodyPr/>
        <a:lstStyle/>
        <a:p>
          <a:endParaRPr lang="it-IT" sz="1400"/>
        </a:p>
      </dgm:t>
    </dgm:pt>
    <dgm:pt modelId="{7161059B-A841-4B89-A550-51BE7EEFED14}" type="sibTrans" cxnId="{7EA8A4F1-5047-41CD-9280-9F51C0F909FF}">
      <dgm:prSet/>
      <dgm:spPr/>
      <dgm:t>
        <a:bodyPr/>
        <a:lstStyle/>
        <a:p>
          <a:endParaRPr lang="it-IT" sz="1400"/>
        </a:p>
      </dgm:t>
    </dgm:pt>
    <dgm:pt modelId="{EAE53A2E-7B3F-4223-B26D-3617C4C358A3}">
      <dgm:prSet phldrT="[Testo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1400" dirty="0"/>
            <a:t>OS 3.1 Ricambio generazionale</a:t>
          </a:r>
        </a:p>
      </dgm:t>
    </dgm:pt>
    <dgm:pt modelId="{2B680185-3BDE-400E-AD9F-D53092F2E7C8}" type="parTrans" cxnId="{66918219-B837-403E-9A1E-A4CBA1F328D8}">
      <dgm:prSet/>
      <dgm:spPr/>
      <dgm:t>
        <a:bodyPr/>
        <a:lstStyle/>
        <a:p>
          <a:endParaRPr lang="it-IT" sz="1400"/>
        </a:p>
      </dgm:t>
    </dgm:pt>
    <dgm:pt modelId="{702703C5-9646-4003-BA25-2D77DA4473EE}" type="sibTrans" cxnId="{66918219-B837-403E-9A1E-A4CBA1F328D8}">
      <dgm:prSet/>
      <dgm:spPr/>
      <dgm:t>
        <a:bodyPr/>
        <a:lstStyle/>
        <a:p>
          <a:endParaRPr lang="it-IT" sz="1400"/>
        </a:p>
      </dgm:t>
    </dgm:pt>
    <dgm:pt modelId="{7EB22DE8-22F4-4DDB-B00B-2E759B868EC2}">
      <dgm:prSet phldrT="[Testo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1400" dirty="0"/>
            <a:t>OS 3.2 Aree rurali dinamiche</a:t>
          </a:r>
        </a:p>
      </dgm:t>
    </dgm:pt>
    <dgm:pt modelId="{6684BC4D-DDC5-404D-8F31-AD78B80325A0}" type="parTrans" cxnId="{5578A11B-3783-4716-BBCC-36A8B53CBBA2}">
      <dgm:prSet/>
      <dgm:spPr/>
      <dgm:t>
        <a:bodyPr/>
        <a:lstStyle/>
        <a:p>
          <a:endParaRPr lang="it-IT" sz="1400"/>
        </a:p>
      </dgm:t>
    </dgm:pt>
    <dgm:pt modelId="{CC593E79-4736-477A-AA62-A78A47EEB820}" type="sibTrans" cxnId="{5578A11B-3783-4716-BBCC-36A8B53CBBA2}">
      <dgm:prSet/>
      <dgm:spPr/>
      <dgm:t>
        <a:bodyPr/>
        <a:lstStyle/>
        <a:p>
          <a:endParaRPr lang="it-IT" sz="1400"/>
        </a:p>
      </dgm:t>
    </dgm:pt>
    <dgm:pt modelId="{6900B5EC-1A2C-4090-9FE0-05738CFEC0EC}">
      <dgm:prSet phldrT="[Testo]" custT="1"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1400" dirty="0"/>
            <a:t>OS 3.3 Risposte alle esigenze della società</a:t>
          </a:r>
        </a:p>
      </dgm:t>
    </dgm:pt>
    <dgm:pt modelId="{3AEEE465-AA00-404D-8003-CD3636C4F122}" type="parTrans" cxnId="{E127F06E-8D5F-4F95-9F8C-D9C4B975C79D}">
      <dgm:prSet/>
      <dgm:spPr/>
      <dgm:t>
        <a:bodyPr/>
        <a:lstStyle/>
        <a:p>
          <a:endParaRPr lang="it-IT" sz="1400"/>
        </a:p>
      </dgm:t>
    </dgm:pt>
    <dgm:pt modelId="{E64C05DD-12AE-4CEE-B1A1-D0B9C2391A38}" type="sibTrans" cxnId="{E127F06E-8D5F-4F95-9F8C-D9C4B975C79D}">
      <dgm:prSet/>
      <dgm:spPr/>
      <dgm:t>
        <a:bodyPr/>
        <a:lstStyle/>
        <a:p>
          <a:endParaRPr lang="it-IT" sz="1400"/>
        </a:p>
      </dgm:t>
    </dgm:pt>
    <dgm:pt modelId="{B6FFDE54-9940-40FC-8FAF-65CFD16FAD1F}" type="pres">
      <dgm:prSet presAssocID="{9DCEFE57-F6B7-4FB1-A804-F4F4EBBDE66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68AE0B8-2209-41E4-A8F3-7E648EB6CA3A}" type="pres">
      <dgm:prSet presAssocID="{06BE43AB-F1CE-4D8D-8E38-8CAB257D6F48}" presName="root" presStyleCnt="0"/>
      <dgm:spPr/>
    </dgm:pt>
    <dgm:pt modelId="{48AA28E8-2356-4D63-BE65-C7DE16CF86AA}" type="pres">
      <dgm:prSet presAssocID="{06BE43AB-F1CE-4D8D-8E38-8CAB257D6F48}" presName="rootComposite" presStyleCnt="0"/>
      <dgm:spPr/>
    </dgm:pt>
    <dgm:pt modelId="{D04D1770-E5C8-4847-92FF-0E5AC80AEEC3}" type="pres">
      <dgm:prSet presAssocID="{06BE43AB-F1CE-4D8D-8E38-8CAB257D6F48}" presName="rootText" presStyleLbl="node1" presStyleIdx="0" presStyleCnt="4"/>
      <dgm:spPr/>
    </dgm:pt>
    <dgm:pt modelId="{7050F940-47C5-4F4B-A849-FD849346B245}" type="pres">
      <dgm:prSet presAssocID="{06BE43AB-F1CE-4D8D-8E38-8CAB257D6F48}" presName="rootConnector" presStyleLbl="node1" presStyleIdx="0" presStyleCnt="4"/>
      <dgm:spPr/>
    </dgm:pt>
    <dgm:pt modelId="{2E43700C-A571-46BD-B32F-73DFAB2D4133}" type="pres">
      <dgm:prSet presAssocID="{06BE43AB-F1CE-4D8D-8E38-8CAB257D6F48}" presName="childShape" presStyleCnt="0"/>
      <dgm:spPr/>
    </dgm:pt>
    <dgm:pt modelId="{8E86C7D1-E31A-441A-880D-4BC639470752}" type="pres">
      <dgm:prSet presAssocID="{F096234D-AE85-42B8-9E57-7182404EF627}" presName="Name13" presStyleLbl="parChTrans1D2" presStyleIdx="0" presStyleCnt="10"/>
      <dgm:spPr/>
    </dgm:pt>
    <dgm:pt modelId="{0646706D-7AAC-4332-9E93-1CD14197AD5B}" type="pres">
      <dgm:prSet presAssocID="{87A9AD11-40E3-4DD6-9AB4-E91616F028FF}" presName="childText" presStyleLbl="bgAcc1" presStyleIdx="0" presStyleCnt="10">
        <dgm:presLayoutVars>
          <dgm:bulletEnabled val="1"/>
        </dgm:presLayoutVars>
      </dgm:prSet>
      <dgm:spPr/>
    </dgm:pt>
    <dgm:pt modelId="{92839D55-C00F-46E0-B9AE-F9D85DA75501}" type="pres">
      <dgm:prSet presAssocID="{DED1D4C4-281B-46BC-8719-EDFB1C3FAA18}" presName="Name13" presStyleLbl="parChTrans1D2" presStyleIdx="1" presStyleCnt="10"/>
      <dgm:spPr/>
    </dgm:pt>
    <dgm:pt modelId="{E59D3467-944D-44C3-AF9B-6DA29735E667}" type="pres">
      <dgm:prSet presAssocID="{450F5560-2225-467B-9A6D-4E857D6B34F0}" presName="childText" presStyleLbl="bgAcc1" presStyleIdx="1" presStyleCnt="10">
        <dgm:presLayoutVars>
          <dgm:bulletEnabled val="1"/>
        </dgm:presLayoutVars>
      </dgm:prSet>
      <dgm:spPr/>
    </dgm:pt>
    <dgm:pt modelId="{CB8219C0-6DDF-400C-BFA3-D307481A1D35}" type="pres">
      <dgm:prSet presAssocID="{DBF850FC-8533-4EFC-8566-186DF50EADC5}" presName="Name13" presStyleLbl="parChTrans1D2" presStyleIdx="2" presStyleCnt="10"/>
      <dgm:spPr/>
    </dgm:pt>
    <dgm:pt modelId="{CB92EAE0-0484-44F8-9C4F-28B6F7037867}" type="pres">
      <dgm:prSet presAssocID="{2435681C-5539-402F-B2BC-95FB4E968F06}" presName="childText" presStyleLbl="bgAcc1" presStyleIdx="2" presStyleCnt="10">
        <dgm:presLayoutVars>
          <dgm:bulletEnabled val="1"/>
        </dgm:presLayoutVars>
      </dgm:prSet>
      <dgm:spPr/>
    </dgm:pt>
    <dgm:pt modelId="{77117863-967E-4221-B7E9-62B5D29B376D}" type="pres">
      <dgm:prSet presAssocID="{DB176C33-572B-4635-B430-3A37893A6271}" presName="root" presStyleCnt="0"/>
      <dgm:spPr/>
    </dgm:pt>
    <dgm:pt modelId="{4B815C0A-252F-4480-ABA6-1B952B9457E1}" type="pres">
      <dgm:prSet presAssocID="{DB176C33-572B-4635-B430-3A37893A6271}" presName="rootComposite" presStyleCnt="0"/>
      <dgm:spPr/>
    </dgm:pt>
    <dgm:pt modelId="{35F159B2-070D-4BFE-A2C9-D7103FA44E46}" type="pres">
      <dgm:prSet presAssocID="{DB176C33-572B-4635-B430-3A37893A6271}" presName="rootText" presStyleLbl="node1" presStyleIdx="1" presStyleCnt="4"/>
      <dgm:spPr/>
    </dgm:pt>
    <dgm:pt modelId="{27E04275-F66C-4CD3-942F-C1352FE14D05}" type="pres">
      <dgm:prSet presAssocID="{DB176C33-572B-4635-B430-3A37893A6271}" presName="rootConnector" presStyleLbl="node1" presStyleIdx="1" presStyleCnt="4"/>
      <dgm:spPr/>
    </dgm:pt>
    <dgm:pt modelId="{E4BD281E-D2E0-4766-A2D1-545F9FB2D87B}" type="pres">
      <dgm:prSet presAssocID="{DB176C33-572B-4635-B430-3A37893A6271}" presName="childShape" presStyleCnt="0"/>
      <dgm:spPr/>
    </dgm:pt>
    <dgm:pt modelId="{16D47D7D-4C96-4DF2-BC93-D2EA0AC9EDC5}" type="pres">
      <dgm:prSet presAssocID="{5CB1720B-6AC5-480C-AF8D-B96235EAA2A2}" presName="Name13" presStyleLbl="parChTrans1D2" presStyleIdx="3" presStyleCnt="10"/>
      <dgm:spPr/>
    </dgm:pt>
    <dgm:pt modelId="{B96AE200-842B-4011-B5A1-17710C35AC44}" type="pres">
      <dgm:prSet presAssocID="{0B7CCD75-0697-479E-AEDC-2FC328E611EA}" presName="childText" presStyleLbl="bgAcc1" presStyleIdx="3" presStyleCnt="10">
        <dgm:presLayoutVars>
          <dgm:bulletEnabled val="1"/>
        </dgm:presLayoutVars>
      </dgm:prSet>
      <dgm:spPr/>
    </dgm:pt>
    <dgm:pt modelId="{03F919FF-104D-4818-BDCD-BDF5A6E70B62}" type="pres">
      <dgm:prSet presAssocID="{9DA604AD-8B33-43C3-A41B-576333E202B5}" presName="Name13" presStyleLbl="parChTrans1D2" presStyleIdx="4" presStyleCnt="10"/>
      <dgm:spPr/>
    </dgm:pt>
    <dgm:pt modelId="{F4AE61F9-BC28-4FBB-991F-79C760666AF2}" type="pres">
      <dgm:prSet presAssocID="{FA4FA2C8-D496-4BFC-918F-656B4BC55157}" presName="childText" presStyleLbl="bgAcc1" presStyleIdx="4" presStyleCnt="10">
        <dgm:presLayoutVars>
          <dgm:bulletEnabled val="1"/>
        </dgm:presLayoutVars>
      </dgm:prSet>
      <dgm:spPr/>
    </dgm:pt>
    <dgm:pt modelId="{BBF551FC-970A-45B0-927A-F78A10B177DF}" type="pres">
      <dgm:prSet presAssocID="{E200AF30-E65A-4293-8FF0-13CB67E09549}" presName="Name13" presStyleLbl="parChTrans1D2" presStyleIdx="5" presStyleCnt="10"/>
      <dgm:spPr/>
    </dgm:pt>
    <dgm:pt modelId="{BD0434BF-8C27-4AE5-A6EA-3FFA23C9EEB3}" type="pres">
      <dgm:prSet presAssocID="{E8D1C59B-AA30-421F-9ABD-4CB21476DD7F}" presName="childText" presStyleLbl="bgAcc1" presStyleIdx="5" presStyleCnt="10">
        <dgm:presLayoutVars>
          <dgm:bulletEnabled val="1"/>
        </dgm:presLayoutVars>
      </dgm:prSet>
      <dgm:spPr/>
    </dgm:pt>
    <dgm:pt modelId="{7EEB597B-9A74-470B-830E-7571724D9794}" type="pres">
      <dgm:prSet presAssocID="{F3800391-7E2E-4C18-8142-DC39F61FA3CA}" presName="root" presStyleCnt="0"/>
      <dgm:spPr/>
    </dgm:pt>
    <dgm:pt modelId="{A0A3C524-99BF-4155-A390-59427177F11D}" type="pres">
      <dgm:prSet presAssocID="{F3800391-7E2E-4C18-8142-DC39F61FA3CA}" presName="rootComposite" presStyleCnt="0"/>
      <dgm:spPr/>
    </dgm:pt>
    <dgm:pt modelId="{98645950-21C4-4675-B806-13F5AE45DF64}" type="pres">
      <dgm:prSet presAssocID="{F3800391-7E2E-4C18-8142-DC39F61FA3CA}" presName="rootText" presStyleLbl="node1" presStyleIdx="2" presStyleCnt="4" custScaleX="111524" custScaleY="102269"/>
      <dgm:spPr/>
    </dgm:pt>
    <dgm:pt modelId="{21866F3B-128D-4CD9-8BBF-8FF7958E1762}" type="pres">
      <dgm:prSet presAssocID="{F3800391-7E2E-4C18-8142-DC39F61FA3CA}" presName="rootConnector" presStyleLbl="node1" presStyleIdx="2" presStyleCnt="4"/>
      <dgm:spPr/>
    </dgm:pt>
    <dgm:pt modelId="{FEC54026-EA64-4693-9060-0F66245EF2C9}" type="pres">
      <dgm:prSet presAssocID="{F3800391-7E2E-4C18-8142-DC39F61FA3CA}" presName="childShape" presStyleCnt="0"/>
      <dgm:spPr/>
    </dgm:pt>
    <dgm:pt modelId="{B18483C8-7EBE-4F3E-AE46-69AC5E06C168}" type="pres">
      <dgm:prSet presAssocID="{2B680185-3BDE-400E-AD9F-D53092F2E7C8}" presName="Name13" presStyleLbl="parChTrans1D2" presStyleIdx="6" presStyleCnt="10"/>
      <dgm:spPr/>
    </dgm:pt>
    <dgm:pt modelId="{9B380B26-785C-4C11-BAB2-C02EB9F1C7A4}" type="pres">
      <dgm:prSet presAssocID="{EAE53A2E-7B3F-4223-B26D-3617C4C358A3}" presName="childText" presStyleLbl="bgAcc1" presStyleIdx="6" presStyleCnt="10">
        <dgm:presLayoutVars>
          <dgm:bulletEnabled val="1"/>
        </dgm:presLayoutVars>
      </dgm:prSet>
      <dgm:spPr/>
    </dgm:pt>
    <dgm:pt modelId="{32714CE9-2CC1-4E44-B68C-DC4483BD7BD5}" type="pres">
      <dgm:prSet presAssocID="{6684BC4D-DDC5-404D-8F31-AD78B80325A0}" presName="Name13" presStyleLbl="parChTrans1D2" presStyleIdx="7" presStyleCnt="10"/>
      <dgm:spPr/>
    </dgm:pt>
    <dgm:pt modelId="{0D920CDF-CE77-4B7E-97E6-917DF818552F}" type="pres">
      <dgm:prSet presAssocID="{7EB22DE8-22F4-4DDB-B00B-2E759B868EC2}" presName="childText" presStyleLbl="bgAcc1" presStyleIdx="7" presStyleCnt="10">
        <dgm:presLayoutVars>
          <dgm:bulletEnabled val="1"/>
        </dgm:presLayoutVars>
      </dgm:prSet>
      <dgm:spPr/>
    </dgm:pt>
    <dgm:pt modelId="{A41BD3C4-7F13-4B5B-A593-2131FFE1C44C}" type="pres">
      <dgm:prSet presAssocID="{3AEEE465-AA00-404D-8003-CD3636C4F122}" presName="Name13" presStyleLbl="parChTrans1D2" presStyleIdx="8" presStyleCnt="10"/>
      <dgm:spPr/>
    </dgm:pt>
    <dgm:pt modelId="{359FB18E-1B16-4C4E-B8F2-C6CB44B303B6}" type="pres">
      <dgm:prSet presAssocID="{6900B5EC-1A2C-4090-9FE0-05738CFEC0EC}" presName="childText" presStyleLbl="bgAcc1" presStyleIdx="8" presStyleCnt="10">
        <dgm:presLayoutVars>
          <dgm:bulletEnabled val="1"/>
        </dgm:presLayoutVars>
      </dgm:prSet>
      <dgm:spPr/>
    </dgm:pt>
    <dgm:pt modelId="{E7BC4CE6-8E38-4827-A5C9-A0C08E45DAB3}" type="pres">
      <dgm:prSet presAssocID="{98508402-6F1C-4834-A310-94FDDC00D6D0}" presName="root" presStyleCnt="0"/>
      <dgm:spPr/>
    </dgm:pt>
    <dgm:pt modelId="{32E48E23-2219-4B4F-B8B0-BB986D72B84E}" type="pres">
      <dgm:prSet presAssocID="{98508402-6F1C-4834-A310-94FDDC00D6D0}" presName="rootComposite" presStyleCnt="0"/>
      <dgm:spPr/>
    </dgm:pt>
    <dgm:pt modelId="{65751502-8BAC-4AFD-B851-B93B164729F7}" type="pres">
      <dgm:prSet presAssocID="{98508402-6F1C-4834-A310-94FDDC00D6D0}" presName="rootText" presStyleLbl="node1" presStyleIdx="3" presStyleCnt="4"/>
      <dgm:spPr/>
    </dgm:pt>
    <dgm:pt modelId="{9F696452-AA11-45DC-AF06-00B4E472EE55}" type="pres">
      <dgm:prSet presAssocID="{98508402-6F1C-4834-A310-94FDDC00D6D0}" presName="rootConnector" presStyleLbl="node1" presStyleIdx="3" presStyleCnt="4"/>
      <dgm:spPr/>
    </dgm:pt>
    <dgm:pt modelId="{D784F2DF-88AB-441F-A9C0-E4FF058277A9}" type="pres">
      <dgm:prSet presAssocID="{98508402-6F1C-4834-A310-94FDDC00D6D0}" presName="childShape" presStyleCnt="0"/>
      <dgm:spPr/>
    </dgm:pt>
    <dgm:pt modelId="{BBF940C2-535D-477F-A34E-8C9B754AFECE}" type="pres">
      <dgm:prSet presAssocID="{D0D15008-7CA8-40AE-9687-67A6A0017BC0}" presName="Name13" presStyleLbl="parChTrans1D2" presStyleIdx="9" presStyleCnt="10"/>
      <dgm:spPr/>
    </dgm:pt>
    <dgm:pt modelId="{46794CBC-501D-427B-8F6C-EAAC82A97FCA}" type="pres">
      <dgm:prSet presAssocID="{5BB5A90D-2E9A-43E7-922B-F6DD53B5C480}" presName="childText" presStyleLbl="bgAcc1" presStyleIdx="9" presStyleCnt="10">
        <dgm:presLayoutVars>
          <dgm:bulletEnabled val="1"/>
        </dgm:presLayoutVars>
      </dgm:prSet>
      <dgm:spPr/>
    </dgm:pt>
  </dgm:ptLst>
  <dgm:cxnLst>
    <dgm:cxn modelId="{B020E801-3199-412F-9DA7-28C1CC0D06CD}" type="presOf" srcId="{9DCEFE57-F6B7-4FB1-A804-F4F4EBBDE663}" destId="{B6FFDE54-9940-40FC-8FAF-65CFD16FAD1F}" srcOrd="0" destOrd="0" presId="urn:microsoft.com/office/officeart/2005/8/layout/hierarchy3"/>
    <dgm:cxn modelId="{176CFE02-0ADD-4361-9718-4551B21689D1}" type="presOf" srcId="{F096234D-AE85-42B8-9E57-7182404EF627}" destId="{8E86C7D1-E31A-441A-880D-4BC639470752}" srcOrd="0" destOrd="0" presId="urn:microsoft.com/office/officeart/2005/8/layout/hierarchy3"/>
    <dgm:cxn modelId="{66918219-B837-403E-9A1E-A4CBA1F328D8}" srcId="{F3800391-7E2E-4C18-8142-DC39F61FA3CA}" destId="{EAE53A2E-7B3F-4223-B26D-3617C4C358A3}" srcOrd="0" destOrd="0" parTransId="{2B680185-3BDE-400E-AD9F-D53092F2E7C8}" sibTransId="{702703C5-9646-4003-BA25-2D77DA4473EE}"/>
    <dgm:cxn modelId="{367E181A-D7E6-44F2-9301-CEE83E9346F2}" type="presOf" srcId="{6684BC4D-DDC5-404D-8F31-AD78B80325A0}" destId="{32714CE9-2CC1-4E44-B68C-DC4483BD7BD5}" srcOrd="0" destOrd="0" presId="urn:microsoft.com/office/officeart/2005/8/layout/hierarchy3"/>
    <dgm:cxn modelId="{5578A11B-3783-4716-BBCC-36A8B53CBBA2}" srcId="{F3800391-7E2E-4C18-8142-DC39F61FA3CA}" destId="{7EB22DE8-22F4-4DDB-B00B-2E759B868EC2}" srcOrd="1" destOrd="0" parTransId="{6684BC4D-DDC5-404D-8F31-AD78B80325A0}" sibTransId="{CC593E79-4736-477A-AA62-A78A47EEB820}"/>
    <dgm:cxn modelId="{640F3B23-64E7-41D4-9986-65D94BFE5988}" type="presOf" srcId="{F3800391-7E2E-4C18-8142-DC39F61FA3CA}" destId="{21866F3B-128D-4CD9-8BBF-8FF7958E1762}" srcOrd="1" destOrd="0" presId="urn:microsoft.com/office/officeart/2005/8/layout/hierarchy3"/>
    <dgm:cxn modelId="{BC891627-16D4-43A3-B64C-AA3936D9E613}" type="presOf" srcId="{2435681C-5539-402F-B2BC-95FB4E968F06}" destId="{CB92EAE0-0484-44F8-9C4F-28B6F7037867}" srcOrd="0" destOrd="0" presId="urn:microsoft.com/office/officeart/2005/8/layout/hierarchy3"/>
    <dgm:cxn modelId="{3407F42E-0B55-41D2-A916-B3BC3F08120E}" type="presOf" srcId="{3AEEE465-AA00-404D-8003-CD3636C4F122}" destId="{A41BD3C4-7F13-4B5B-A593-2131FFE1C44C}" srcOrd="0" destOrd="0" presId="urn:microsoft.com/office/officeart/2005/8/layout/hierarchy3"/>
    <dgm:cxn modelId="{8C314F31-0585-4636-BBF9-EF190A239ED8}" type="presOf" srcId="{9DA604AD-8B33-43C3-A41B-576333E202B5}" destId="{03F919FF-104D-4818-BDCD-BDF5A6E70B62}" srcOrd="0" destOrd="0" presId="urn:microsoft.com/office/officeart/2005/8/layout/hierarchy3"/>
    <dgm:cxn modelId="{909E1735-B2F9-41B5-9B2C-1300D665275C}" srcId="{06BE43AB-F1CE-4D8D-8E38-8CAB257D6F48}" destId="{2435681C-5539-402F-B2BC-95FB4E968F06}" srcOrd="2" destOrd="0" parTransId="{DBF850FC-8533-4EFC-8566-186DF50EADC5}" sibTransId="{0E44C75B-7D49-47C1-8DC5-7B4BA2AC4ECF}"/>
    <dgm:cxn modelId="{DED33C3A-D6C6-402F-A682-7C891BA3C541}" type="presOf" srcId="{F3800391-7E2E-4C18-8142-DC39F61FA3CA}" destId="{98645950-21C4-4675-B806-13F5AE45DF64}" srcOrd="0" destOrd="0" presId="urn:microsoft.com/office/officeart/2005/8/layout/hierarchy3"/>
    <dgm:cxn modelId="{D4B8553C-954B-45C7-9950-6D9593BF6445}" srcId="{06BE43AB-F1CE-4D8D-8E38-8CAB257D6F48}" destId="{450F5560-2225-467B-9A6D-4E857D6B34F0}" srcOrd="1" destOrd="0" parTransId="{DED1D4C4-281B-46BC-8719-EDFB1C3FAA18}" sibTransId="{B9DDCC87-9376-45BC-A799-86B0D19C90E3}"/>
    <dgm:cxn modelId="{29C1CF3D-6F33-4C9D-939E-93605E38FF73}" srcId="{DB176C33-572B-4635-B430-3A37893A6271}" destId="{0B7CCD75-0697-479E-AEDC-2FC328E611EA}" srcOrd="0" destOrd="0" parTransId="{5CB1720B-6AC5-480C-AF8D-B96235EAA2A2}" sibTransId="{A9BD3225-1EBA-4FBD-B951-4F528A339E68}"/>
    <dgm:cxn modelId="{440A8460-627D-4321-A60D-958FE2AE558D}" type="presOf" srcId="{E200AF30-E65A-4293-8FF0-13CB67E09549}" destId="{BBF551FC-970A-45B0-927A-F78A10B177DF}" srcOrd="0" destOrd="0" presId="urn:microsoft.com/office/officeart/2005/8/layout/hierarchy3"/>
    <dgm:cxn modelId="{02618244-FBDA-49DA-9C3F-A0309690CA3A}" type="presOf" srcId="{E8D1C59B-AA30-421F-9ABD-4CB21476DD7F}" destId="{BD0434BF-8C27-4AE5-A6EA-3FFA23C9EEB3}" srcOrd="0" destOrd="0" presId="urn:microsoft.com/office/officeart/2005/8/layout/hierarchy3"/>
    <dgm:cxn modelId="{C639FE44-8627-48BD-A5D7-26E4E1F1C3DC}" srcId="{9DCEFE57-F6B7-4FB1-A804-F4F4EBBDE663}" destId="{06BE43AB-F1CE-4D8D-8E38-8CAB257D6F48}" srcOrd="0" destOrd="0" parTransId="{FE0A0A58-A3AD-483A-BA6D-617796E66EC0}" sibTransId="{89D3C2DC-AF07-4A05-BDBC-674DE3DBA5AD}"/>
    <dgm:cxn modelId="{1B0C4167-9E5F-4D2C-8F4B-0D4D10DC9173}" type="presOf" srcId="{98508402-6F1C-4834-A310-94FDDC00D6D0}" destId="{9F696452-AA11-45DC-AF06-00B4E472EE55}" srcOrd="1" destOrd="0" presId="urn:microsoft.com/office/officeart/2005/8/layout/hierarchy3"/>
    <dgm:cxn modelId="{4EB6D948-55D6-42B6-BD64-964E8E9E1C77}" type="presOf" srcId="{06BE43AB-F1CE-4D8D-8E38-8CAB257D6F48}" destId="{7050F940-47C5-4F4B-A849-FD849346B245}" srcOrd="1" destOrd="0" presId="urn:microsoft.com/office/officeart/2005/8/layout/hierarchy3"/>
    <dgm:cxn modelId="{4A4B726E-B912-451B-B606-5227CCC7B8E3}" type="presOf" srcId="{DED1D4C4-281B-46BC-8719-EDFB1C3FAA18}" destId="{92839D55-C00F-46E0-B9AE-F9D85DA75501}" srcOrd="0" destOrd="0" presId="urn:microsoft.com/office/officeart/2005/8/layout/hierarchy3"/>
    <dgm:cxn modelId="{E127F06E-8D5F-4F95-9F8C-D9C4B975C79D}" srcId="{F3800391-7E2E-4C18-8142-DC39F61FA3CA}" destId="{6900B5EC-1A2C-4090-9FE0-05738CFEC0EC}" srcOrd="2" destOrd="0" parTransId="{3AEEE465-AA00-404D-8003-CD3636C4F122}" sibTransId="{E64C05DD-12AE-4CEE-B1A1-D0B9C2391A38}"/>
    <dgm:cxn modelId="{B3C57672-C3D4-49EA-9A56-57694D301BBF}" type="presOf" srcId="{2B680185-3BDE-400E-AD9F-D53092F2E7C8}" destId="{B18483C8-7EBE-4F3E-AE46-69AC5E06C168}" srcOrd="0" destOrd="0" presId="urn:microsoft.com/office/officeart/2005/8/layout/hierarchy3"/>
    <dgm:cxn modelId="{E9C39275-E413-455A-AFFA-9268664C427D}" srcId="{98508402-6F1C-4834-A310-94FDDC00D6D0}" destId="{5BB5A90D-2E9A-43E7-922B-F6DD53B5C480}" srcOrd="0" destOrd="0" parTransId="{D0D15008-7CA8-40AE-9687-67A6A0017BC0}" sibTransId="{7F2BB2BF-7D00-43F0-A121-7EB6191F89E0}"/>
    <dgm:cxn modelId="{ADD83356-5B2C-4343-98E2-FBC538ECE186}" type="presOf" srcId="{D0D15008-7CA8-40AE-9687-67A6A0017BC0}" destId="{BBF940C2-535D-477F-A34E-8C9B754AFECE}" srcOrd="0" destOrd="0" presId="urn:microsoft.com/office/officeart/2005/8/layout/hierarchy3"/>
    <dgm:cxn modelId="{F9A00458-314B-4DAF-9AF5-740314A7460E}" type="presOf" srcId="{87A9AD11-40E3-4DD6-9AB4-E91616F028FF}" destId="{0646706D-7AAC-4332-9E93-1CD14197AD5B}" srcOrd="0" destOrd="0" presId="urn:microsoft.com/office/officeart/2005/8/layout/hierarchy3"/>
    <dgm:cxn modelId="{7264DA7B-CB3C-4EDF-BCC2-942929A03C24}" srcId="{9DCEFE57-F6B7-4FB1-A804-F4F4EBBDE663}" destId="{98508402-6F1C-4834-A310-94FDDC00D6D0}" srcOrd="3" destOrd="0" parTransId="{D42609BD-628E-425F-B34A-A00F96FAFFFA}" sibTransId="{82DE8878-929C-40A6-B97A-1F906C8E20E8}"/>
    <dgm:cxn modelId="{8A209685-FD84-42FD-9473-99F2089F3384}" type="presOf" srcId="{DB176C33-572B-4635-B430-3A37893A6271}" destId="{27E04275-F66C-4CD3-942F-C1352FE14D05}" srcOrd="1" destOrd="0" presId="urn:microsoft.com/office/officeart/2005/8/layout/hierarchy3"/>
    <dgm:cxn modelId="{5E2A0087-078E-420A-B32D-C6B8E12C1779}" type="presOf" srcId="{98508402-6F1C-4834-A310-94FDDC00D6D0}" destId="{65751502-8BAC-4AFD-B851-B93B164729F7}" srcOrd="0" destOrd="0" presId="urn:microsoft.com/office/officeart/2005/8/layout/hierarchy3"/>
    <dgm:cxn modelId="{C96DBB87-CF06-43B2-A8A8-1282D2DBB9DB}" srcId="{06BE43AB-F1CE-4D8D-8E38-8CAB257D6F48}" destId="{87A9AD11-40E3-4DD6-9AB4-E91616F028FF}" srcOrd="0" destOrd="0" parTransId="{F096234D-AE85-42B8-9E57-7182404EF627}" sibTransId="{1900EB3A-F531-4C2E-9560-89584043C092}"/>
    <dgm:cxn modelId="{395B8FAC-1D09-4B60-8F20-5B6EC51BAB89}" type="presOf" srcId="{FA4FA2C8-D496-4BFC-918F-656B4BC55157}" destId="{F4AE61F9-BC28-4FBB-991F-79C760666AF2}" srcOrd="0" destOrd="0" presId="urn:microsoft.com/office/officeart/2005/8/layout/hierarchy3"/>
    <dgm:cxn modelId="{993E70AD-23D2-4B5B-A7A8-60DC8ED9F810}" type="presOf" srcId="{450F5560-2225-467B-9A6D-4E857D6B34F0}" destId="{E59D3467-944D-44C3-AF9B-6DA29735E667}" srcOrd="0" destOrd="0" presId="urn:microsoft.com/office/officeart/2005/8/layout/hierarchy3"/>
    <dgm:cxn modelId="{09A13BAF-DE5E-41B5-9C5C-F0C15DBFF147}" type="presOf" srcId="{6900B5EC-1A2C-4090-9FE0-05738CFEC0EC}" destId="{359FB18E-1B16-4C4E-B8F2-C6CB44B303B6}" srcOrd="0" destOrd="0" presId="urn:microsoft.com/office/officeart/2005/8/layout/hierarchy3"/>
    <dgm:cxn modelId="{BF0F78B1-BB47-4679-8E6B-B4EA97F22E92}" type="presOf" srcId="{EAE53A2E-7B3F-4223-B26D-3617C4C358A3}" destId="{9B380B26-785C-4C11-BAB2-C02EB9F1C7A4}" srcOrd="0" destOrd="0" presId="urn:microsoft.com/office/officeart/2005/8/layout/hierarchy3"/>
    <dgm:cxn modelId="{CF8406B2-B085-489D-A376-25E9539890DA}" type="presOf" srcId="{DB176C33-572B-4635-B430-3A37893A6271}" destId="{35F159B2-070D-4BFE-A2C9-D7103FA44E46}" srcOrd="0" destOrd="0" presId="urn:microsoft.com/office/officeart/2005/8/layout/hierarchy3"/>
    <dgm:cxn modelId="{4D5AEFB6-D990-4820-9365-7A96CD19299A}" type="presOf" srcId="{5CB1720B-6AC5-480C-AF8D-B96235EAA2A2}" destId="{16D47D7D-4C96-4DF2-BC93-D2EA0AC9EDC5}" srcOrd="0" destOrd="0" presId="urn:microsoft.com/office/officeart/2005/8/layout/hierarchy3"/>
    <dgm:cxn modelId="{98F58BBF-800C-4E81-9468-6D759125CB3B}" type="presOf" srcId="{06BE43AB-F1CE-4D8D-8E38-8CAB257D6F48}" destId="{D04D1770-E5C8-4847-92FF-0E5AC80AEEC3}" srcOrd="0" destOrd="0" presId="urn:microsoft.com/office/officeart/2005/8/layout/hierarchy3"/>
    <dgm:cxn modelId="{85C8D6CB-9D9E-4F22-B2FF-3F2CB7A71DF9}" srcId="{9DCEFE57-F6B7-4FB1-A804-F4F4EBBDE663}" destId="{DB176C33-572B-4635-B430-3A37893A6271}" srcOrd="1" destOrd="0" parTransId="{24EBB6D1-EA3E-4EC0-B16D-04428519671B}" sibTransId="{1680D188-4389-4F06-B45B-5FF04E5CD98E}"/>
    <dgm:cxn modelId="{8570BCD8-63AE-47D1-AEBE-A7546232CA01}" type="presOf" srcId="{7EB22DE8-22F4-4DDB-B00B-2E759B868EC2}" destId="{0D920CDF-CE77-4B7E-97E6-917DF818552F}" srcOrd="0" destOrd="0" presId="urn:microsoft.com/office/officeart/2005/8/layout/hierarchy3"/>
    <dgm:cxn modelId="{74AACFD9-8EAD-4845-B043-D178895DC45C}" srcId="{9DCEFE57-F6B7-4FB1-A804-F4F4EBBDE663}" destId="{F3800391-7E2E-4C18-8142-DC39F61FA3CA}" srcOrd="2" destOrd="0" parTransId="{00BC2C31-41E3-4639-9E1A-2CC56EDC516A}" sibTransId="{8909A43A-14AA-49B1-B5D7-4C919C9FDF55}"/>
    <dgm:cxn modelId="{AB6F59E3-BE3F-4749-AC9C-370F01FDE6BE}" type="presOf" srcId="{DBF850FC-8533-4EFC-8566-186DF50EADC5}" destId="{CB8219C0-6DDF-400C-BFA3-D307481A1D35}" srcOrd="0" destOrd="0" presId="urn:microsoft.com/office/officeart/2005/8/layout/hierarchy3"/>
    <dgm:cxn modelId="{0F9400E6-12D5-4D2A-B3E1-BC51BA715E7D}" srcId="{DB176C33-572B-4635-B430-3A37893A6271}" destId="{FA4FA2C8-D496-4BFC-918F-656B4BC55157}" srcOrd="1" destOrd="0" parTransId="{9DA604AD-8B33-43C3-A41B-576333E202B5}" sibTransId="{85336556-3203-4293-B551-B15BF853A81C}"/>
    <dgm:cxn modelId="{99960DE8-E06F-42E5-A15F-A723EE588BF7}" type="presOf" srcId="{5BB5A90D-2E9A-43E7-922B-F6DD53B5C480}" destId="{46794CBC-501D-427B-8F6C-EAAC82A97FCA}" srcOrd="0" destOrd="0" presId="urn:microsoft.com/office/officeart/2005/8/layout/hierarchy3"/>
    <dgm:cxn modelId="{548B56E9-C59F-49F9-B860-FBD19F375A16}" type="presOf" srcId="{0B7CCD75-0697-479E-AEDC-2FC328E611EA}" destId="{B96AE200-842B-4011-B5A1-17710C35AC44}" srcOrd="0" destOrd="0" presId="urn:microsoft.com/office/officeart/2005/8/layout/hierarchy3"/>
    <dgm:cxn modelId="{7EA8A4F1-5047-41CD-9280-9F51C0F909FF}" srcId="{DB176C33-572B-4635-B430-3A37893A6271}" destId="{E8D1C59B-AA30-421F-9ABD-4CB21476DD7F}" srcOrd="2" destOrd="0" parTransId="{E200AF30-E65A-4293-8FF0-13CB67E09549}" sibTransId="{7161059B-A841-4B89-A550-51BE7EEFED14}"/>
    <dgm:cxn modelId="{49BEBE0C-2422-4331-96B5-80A28D9CE6F9}" type="presParOf" srcId="{B6FFDE54-9940-40FC-8FAF-65CFD16FAD1F}" destId="{568AE0B8-2209-41E4-A8F3-7E648EB6CA3A}" srcOrd="0" destOrd="0" presId="urn:microsoft.com/office/officeart/2005/8/layout/hierarchy3"/>
    <dgm:cxn modelId="{F365EF4A-6A80-4C70-A422-89B95ECEB80D}" type="presParOf" srcId="{568AE0B8-2209-41E4-A8F3-7E648EB6CA3A}" destId="{48AA28E8-2356-4D63-BE65-C7DE16CF86AA}" srcOrd="0" destOrd="0" presId="urn:microsoft.com/office/officeart/2005/8/layout/hierarchy3"/>
    <dgm:cxn modelId="{6D1F6317-0AD4-4E5D-9D4D-C8AAE31833D6}" type="presParOf" srcId="{48AA28E8-2356-4D63-BE65-C7DE16CF86AA}" destId="{D04D1770-E5C8-4847-92FF-0E5AC80AEEC3}" srcOrd="0" destOrd="0" presId="urn:microsoft.com/office/officeart/2005/8/layout/hierarchy3"/>
    <dgm:cxn modelId="{1F1A821C-1967-4F21-817A-9FE4A1DBA6A5}" type="presParOf" srcId="{48AA28E8-2356-4D63-BE65-C7DE16CF86AA}" destId="{7050F940-47C5-4F4B-A849-FD849346B245}" srcOrd="1" destOrd="0" presId="urn:microsoft.com/office/officeart/2005/8/layout/hierarchy3"/>
    <dgm:cxn modelId="{F04DE9CC-CC9D-4BD5-8B7B-6D79B484603C}" type="presParOf" srcId="{568AE0B8-2209-41E4-A8F3-7E648EB6CA3A}" destId="{2E43700C-A571-46BD-B32F-73DFAB2D4133}" srcOrd="1" destOrd="0" presId="urn:microsoft.com/office/officeart/2005/8/layout/hierarchy3"/>
    <dgm:cxn modelId="{719E18E8-91EB-47E1-A9DE-034966B0BF06}" type="presParOf" srcId="{2E43700C-A571-46BD-B32F-73DFAB2D4133}" destId="{8E86C7D1-E31A-441A-880D-4BC639470752}" srcOrd="0" destOrd="0" presId="urn:microsoft.com/office/officeart/2005/8/layout/hierarchy3"/>
    <dgm:cxn modelId="{F4F1FB3C-C88C-444C-AD07-14B1FFBF5349}" type="presParOf" srcId="{2E43700C-A571-46BD-B32F-73DFAB2D4133}" destId="{0646706D-7AAC-4332-9E93-1CD14197AD5B}" srcOrd="1" destOrd="0" presId="urn:microsoft.com/office/officeart/2005/8/layout/hierarchy3"/>
    <dgm:cxn modelId="{46616E51-91DB-4EAE-9C6A-CB964F1EFA86}" type="presParOf" srcId="{2E43700C-A571-46BD-B32F-73DFAB2D4133}" destId="{92839D55-C00F-46E0-B9AE-F9D85DA75501}" srcOrd="2" destOrd="0" presId="urn:microsoft.com/office/officeart/2005/8/layout/hierarchy3"/>
    <dgm:cxn modelId="{B62DD033-45A6-4463-BCCD-688A0011C350}" type="presParOf" srcId="{2E43700C-A571-46BD-B32F-73DFAB2D4133}" destId="{E59D3467-944D-44C3-AF9B-6DA29735E667}" srcOrd="3" destOrd="0" presId="urn:microsoft.com/office/officeart/2005/8/layout/hierarchy3"/>
    <dgm:cxn modelId="{BA7BE272-B853-4ACB-80EF-4026F11BA5E4}" type="presParOf" srcId="{2E43700C-A571-46BD-B32F-73DFAB2D4133}" destId="{CB8219C0-6DDF-400C-BFA3-D307481A1D35}" srcOrd="4" destOrd="0" presId="urn:microsoft.com/office/officeart/2005/8/layout/hierarchy3"/>
    <dgm:cxn modelId="{D8D83244-ABA2-4008-8B69-A60E017D3E35}" type="presParOf" srcId="{2E43700C-A571-46BD-B32F-73DFAB2D4133}" destId="{CB92EAE0-0484-44F8-9C4F-28B6F7037867}" srcOrd="5" destOrd="0" presId="urn:microsoft.com/office/officeart/2005/8/layout/hierarchy3"/>
    <dgm:cxn modelId="{FEA136E0-BFAD-4B39-A3F0-67243B898252}" type="presParOf" srcId="{B6FFDE54-9940-40FC-8FAF-65CFD16FAD1F}" destId="{77117863-967E-4221-B7E9-62B5D29B376D}" srcOrd="1" destOrd="0" presId="urn:microsoft.com/office/officeart/2005/8/layout/hierarchy3"/>
    <dgm:cxn modelId="{F9239C0E-DFE4-416D-9BF0-CA398C96964A}" type="presParOf" srcId="{77117863-967E-4221-B7E9-62B5D29B376D}" destId="{4B815C0A-252F-4480-ABA6-1B952B9457E1}" srcOrd="0" destOrd="0" presId="urn:microsoft.com/office/officeart/2005/8/layout/hierarchy3"/>
    <dgm:cxn modelId="{B5794B00-EB20-460B-85F5-53EDC7EA3914}" type="presParOf" srcId="{4B815C0A-252F-4480-ABA6-1B952B9457E1}" destId="{35F159B2-070D-4BFE-A2C9-D7103FA44E46}" srcOrd="0" destOrd="0" presId="urn:microsoft.com/office/officeart/2005/8/layout/hierarchy3"/>
    <dgm:cxn modelId="{B3F5095A-5972-42C4-ABEC-250FE7679B1A}" type="presParOf" srcId="{4B815C0A-252F-4480-ABA6-1B952B9457E1}" destId="{27E04275-F66C-4CD3-942F-C1352FE14D05}" srcOrd="1" destOrd="0" presId="urn:microsoft.com/office/officeart/2005/8/layout/hierarchy3"/>
    <dgm:cxn modelId="{FBA314A3-022B-4DE5-A3CD-EDDE85C30BEE}" type="presParOf" srcId="{77117863-967E-4221-B7E9-62B5D29B376D}" destId="{E4BD281E-D2E0-4766-A2D1-545F9FB2D87B}" srcOrd="1" destOrd="0" presId="urn:microsoft.com/office/officeart/2005/8/layout/hierarchy3"/>
    <dgm:cxn modelId="{7C0E9C14-3168-451E-A0AC-29EEFA487A09}" type="presParOf" srcId="{E4BD281E-D2E0-4766-A2D1-545F9FB2D87B}" destId="{16D47D7D-4C96-4DF2-BC93-D2EA0AC9EDC5}" srcOrd="0" destOrd="0" presId="urn:microsoft.com/office/officeart/2005/8/layout/hierarchy3"/>
    <dgm:cxn modelId="{2161E974-D293-46B5-969A-F345D2C0F700}" type="presParOf" srcId="{E4BD281E-D2E0-4766-A2D1-545F9FB2D87B}" destId="{B96AE200-842B-4011-B5A1-17710C35AC44}" srcOrd="1" destOrd="0" presId="urn:microsoft.com/office/officeart/2005/8/layout/hierarchy3"/>
    <dgm:cxn modelId="{44EF0BF2-A774-4DE7-95E6-3AA772FE5F34}" type="presParOf" srcId="{E4BD281E-D2E0-4766-A2D1-545F9FB2D87B}" destId="{03F919FF-104D-4818-BDCD-BDF5A6E70B62}" srcOrd="2" destOrd="0" presId="urn:microsoft.com/office/officeart/2005/8/layout/hierarchy3"/>
    <dgm:cxn modelId="{53C166FB-CF78-4FB4-8330-A6F24AE60128}" type="presParOf" srcId="{E4BD281E-D2E0-4766-A2D1-545F9FB2D87B}" destId="{F4AE61F9-BC28-4FBB-991F-79C760666AF2}" srcOrd="3" destOrd="0" presId="urn:microsoft.com/office/officeart/2005/8/layout/hierarchy3"/>
    <dgm:cxn modelId="{819E3CB8-3573-4F01-BEC2-6E7523BFA252}" type="presParOf" srcId="{E4BD281E-D2E0-4766-A2D1-545F9FB2D87B}" destId="{BBF551FC-970A-45B0-927A-F78A10B177DF}" srcOrd="4" destOrd="0" presId="urn:microsoft.com/office/officeart/2005/8/layout/hierarchy3"/>
    <dgm:cxn modelId="{E2E9BE2E-FFA4-4141-998C-CF98F6EF425C}" type="presParOf" srcId="{E4BD281E-D2E0-4766-A2D1-545F9FB2D87B}" destId="{BD0434BF-8C27-4AE5-A6EA-3FFA23C9EEB3}" srcOrd="5" destOrd="0" presId="urn:microsoft.com/office/officeart/2005/8/layout/hierarchy3"/>
    <dgm:cxn modelId="{1D156669-E9F5-493A-917B-79FDF6C3B204}" type="presParOf" srcId="{B6FFDE54-9940-40FC-8FAF-65CFD16FAD1F}" destId="{7EEB597B-9A74-470B-830E-7571724D9794}" srcOrd="2" destOrd="0" presId="urn:microsoft.com/office/officeart/2005/8/layout/hierarchy3"/>
    <dgm:cxn modelId="{D03B7CBD-0330-4D27-A8DA-9303E202A3C2}" type="presParOf" srcId="{7EEB597B-9A74-470B-830E-7571724D9794}" destId="{A0A3C524-99BF-4155-A390-59427177F11D}" srcOrd="0" destOrd="0" presId="urn:microsoft.com/office/officeart/2005/8/layout/hierarchy3"/>
    <dgm:cxn modelId="{8BB8E537-6E2C-4388-AEA8-2E314B07665D}" type="presParOf" srcId="{A0A3C524-99BF-4155-A390-59427177F11D}" destId="{98645950-21C4-4675-B806-13F5AE45DF64}" srcOrd="0" destOrd="0" presId="urn:microsoft.com/office/officeart/2005/8/layout/hierarchy3"/>
    <dgm:cxn modelId="{AAAFEDC3-CFE9-4E12-A51D-B527F0F27D6D}" type="presParOf" srcId="{A0A3C524-99BF-4155-A390-59427177F11D}" destId="{21866F3B-128D-4CD9-8BBF-8FF7958E1762}" srcOrd="1" destOrd="0" presId="urn:microsoft.com/office/officeart/2005/8/layout/hierarchy3"/>
    <dgm:cxn modelId="{5359B161-8CD8-4642-8B1B-39CC25D8AC41}" type="presParOf" srcId="{7EEB597B-9A74-470B-830E-7571724D9794}" destId="{FEC54026-EA64-4693-9060-0F66245EF2C9}" srcOrd="1" destOrd="0" presId="urn:microsoft.com/office/officeart/2005/8/layout/hierarchy3"/>
    <dgm:cxn modelId="{930C6863-B935-47A2-8623-0352768C50C5}" type="presParOf" srcId="{FEC54026-EA64-4693-9060-0F66245EF2C9}" destId="{B18483C8-7EBE-4F3E-AE46-69AC5E06C168}" srcOrd="0" destOrd="0" presId="urn:microsoft.com/office/officeart/2005/8/layout/hierarchy3"/>
    <dgm:cxn modelId="{843C753B-E336-4FBF-8276-C95EE09B0469}" type="presParOf" srcId="{FEC54026-EA64-4693-9060-0F66245EF2C9}" destId="{9B380B26-785C-4C11-BAB2-C02EB9F1C7A4}" srcOrd="1" destOrd="0" presId="urn:microsoft.com/office/officeart/2005/8/layout/hierarchy3"/>
    <dgm:cxn modelId="{725826FC-BB11-498C-A763-47A07092E5FB}" type="presParOf" srcId="{FEC54026-EA64-4693-9060-0F66245EF2C9}" destId="{32714CE9-2CC1-4E44-B68C-DC4483BD7BD5}" srcOrd="2" destOrd="0" presId="urn:microsoft.com/office/officeart/2005/8/layout/hierarchy3"/>
    <dgm:cxn modelId="{598504D3-8C5A-4825-9048-1B55A07286AA}" type="presParOf" srcId="{FEC54026-EA64-4693-9060-0F66245EF2C9}" destId="{0D920CDF-CE77-4B7E-97E6-917DF818552F}" srcOrd="3" destOrd="0" presId="urn:microsoft.com/office/officeart/2005/8/layout/hierarchy3"/>
    <dgm:cxn modelId="{21EBE12F-FDC0-4CAD-9221-B1213EE2BBC2}" type="presParOf" srcId="{FEC54026-EA64-4693-9060-0F66245EF2C9}" destId="{A41BD3C4-7F13-4B5B-A593-2131FFE1C44C}" srcOrd="4" destOrd="0" presId="urn:microsoft.com/office/officeart/2005/8/layout/hierarchy3"/>
    <dgm:cxn modelId="{65D89D94-402E-4980-AC8C-09865A0E1492}" type="presParOf" srcId="{FEC54026-EA64-4693-9060-0F66245EF2C9}" destId="{359FB18E-1B16-4C4E-B8F2-C6CB44B303B6}" srcOrd="5" destOrd="0" presId="urn:microsoft.com/office/officeart/2005/8/layout/hierarchy3"/>
    <dgm:cxn modelId="{B0D5EB6D-D099-42AD-AE57-B271BB84560A}" type="presParOf" srcId="{B6FFDE54-9940-40FC-8FAF-65CFD16FAD1F}" destId="{E7BC4CE6-8E38-4827-A5C9-A0C08E45DAB3}" srcOrd="3" destOrd="0" presId="urn:microsoft.com/office/officeart/2005/8/layout/hierarchy3"/>
    <dgm:cxn modelId="{7E445A63-2013-4A83-9CDD-86811D2C86E3}" type="presParOf" srcId="{E7BC4CE6-8E38-4827-A5C9-A0C08E45DAB3}" destId="{32E48E23-2219-4B4F-B8B0-BB986D72B84E}" srcOrd="0" destOrd="0" presId="urn:microsoft.com/office/officeart/2005/8/layout/hierarchy3"/>
    <dgm:cxn modelId="{4C4F8326-72B4-4D04-ABE4-84BC3275DDFD}" type="presParOf" srcId="{32E48E23-2219-4B4F-B8B0-BB986D72B84E}" destId="{65751502-8BAC-4AFD-B851-B93B164729F7}" srcOrd="0" destOrd="0" presId="urn:microsoft.com/office/officeart/2005/8/layout/hierarchy3"/>
    <dgm:cxn modelId="{DD23C17C-9F75-4678-ABFB-7E6CE4245850}" type="presParOf" srcId="{32E48E23-2219-4B4F-B8B0-BB986D72B84E}" destId="{9F696452-AA11-45DC-AF06-00B4E472EE55}" srcOrd="1" destOrd="0" presId="urn:microsoft.com/office/officeart/2005/8/layout/hierarchy3"/>
    <dgm:cxn modelId="{7127EA98-2389-488E-B9D5-D7345F0C896A}" type="presParOf" srcId="{E7BC4CE6-8E38-4827-A5C9-A0C08E45DAB3}" destId="{D784F2DF-88AB-441F-A9C0-E4FF058277A9}" srcOrd="1" destOrd="0" presId="urn:microsoft.com/office/officeart/2005/8/layout/hierarchy3"/>
    <dgm:cxn modelId="{3835094A-0DAE-4555-80F3-1936B1FF51B8}" type="presParOf" srcId="{D784F2DF-88AB-441F-A9C0-E4FF058277A9}" destId="{BBF940C2-535D-477F-A34E-8C9B754AFECE}" srcOrd="0" destOrd="0" presId="urn:microsoft.com/office/officeart/2005/8/layout/hierarchy3"/>
    <dgm:cxn modelId="{1421513C-B43D-433F-A29D-ABF3EE890F92}" type="presParOf" srcId="{D784F2DF-88AB-441F-A9C0-E4FF058277A9}" destId="{46794CBC-501D-427B-8F6C-EAAC82A97FC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D1770-E5C8-4847-92FF-0E5AC80AEEC3}">
      <dsp:nvSpPr>
        <dsp:cNvPr id="0" name=""/>
        <dsp:cNvSpPr/>
      </dsp:nvSpPr>
      <dsp:spPr>
        <a:xfrm>
          <a:off x="4726" y="288267"/>
          <a:ext cx="1834631" cy="917315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Tavolo 1 – OG </a:t>
          </a:r>
          <a:r>
            <a:rPr lang="it-IT" sz="1400" b="1" kern="1200" dirty="0">
              <a:solidFill>
                <a:schemeClr val="bg1"/>
              </a:solidFill>
            </a:rPr>
            <a:t>Reddito e Competitività</a:t>
          </a:r>
        </a:p>
      </dsp:txBody>
      <dsp:txXfrm>
        <a:off x="31593" y="315134"/>
        <a:ext cx="1780897" cy="863581"/>
      </dsp:txXfrm>
    </dsp:sp>
    <dsp:sp modelId="{8E86C7D1-E31A-441A-880D-4BC639470752}">
      <dsp:nvSpPr>
        <dsp:cNvPr id="0" name=""/>
        <dsp:cNvSpPr/>
      </dsp:nvSpPr>
      <dsp:spPr>
        <a:xfrm>
          <a:off x="188189" y="1205583"/>
          <a:ext cx="183463" cy="687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986"/>
              </a:lnTo>
              <a:lnTo>
                <a:pt x="183463" y="6879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6706D-7AAC-4332-9E93-1CD14197AD5B}">
      <dsp:nvSpPr>
        <dsp:cNvPr id="0" name=""/>
        <dsp:cNvSpPr/>
      </dsp:nvSpPr>
      <dsp:spPr>
        <a:xfrm>
          <a:off x="371652" y="1434912"/>
          <a:ext cx="1467705" cy="917315"/>
        </a:xfrm>
        <a:prstGeom prst="roundRect">
          <a:avLst>
            <a:gd name="adj" fmla="val 10000"/>
          </a:avLst>
        </a:prstGeom>
        <a:noFill/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OS 1.1 Reddito equo</a:t>
          </a:r>
        </a:p>
      </dsp:txBody>
      <dsp:txXfrm>
        <a:off x="398519" y="1461779"/>
        <a:ext cx="1413971" cy="863581"/>
      </dsp:txXfrm>
    </dsp:sp>
    <dsp:sp modelId="{92839D55-C00F-46E0-B9AE-F9D85DA75501}">
      <dsp:nvSpPr>
        <dsp:cNvPr id="0" name=""/>
        <dsp:cNvSpPr/>
      </dsp:nvSpPr>
      <dsp:spPr>
        <a:xfrm>
          <a:off x="188189" y="1205583"/>
          <a:ext cx="183463" cy="183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4631"/>
              </a:lnTo>
              <a:lnTo>
                <a:pt x="183463" y="18346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9D3467-944D-44C3-AF9B-6DA29735E667}">
      <dsp:nvSpPr>
        <dsp:cNvPr id="0" name=""/>
        <dsp:cNvSpPr/>
      </dsp:nvSpPr>
      <dsp:spPr>
        <a:xfrm>
          <a:off x="371652" y="2581557"/>
          <a:ext cx="1467705" cy="91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OS 1.2 Aumento competitività</a:t>
          </a:r>
        </a:p>
      </dsp:txBody>
      <dsp:txXfrm>
        <a:off x="398519" y="2608424"/>
        <a:ext cx="1413971" cy="863581"/>
      </dsp:txXfrm>
    </dsp:sp>
    <dsp:sp modelId="{CB8219C0-6DDF-400C-BFA3-D307481A1D35}">
      <dsp:nvSpPr>
        <dsp:cNvPr id="0" name=""/>
        <dsp:cNvSpPr/>
      </dsp:nvSpPr>
      <dsp:spPr>
        <a:xfrm>
          <a:off x="188189" y="1205583"/>
          <a:ext cx="183463" cy="2981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1276"/>
              </a:lnTo>
              <a:lnTo>
                <a:pt x="183463" y="298127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92EAE0-0484-44F8-9C4F-28B6F7037867}">
      <dsp:nvSpPr>
        <dsp:cNvPr id="0" name=""/>
        <dsp:cNvSpPr/>
      </dsp:nvSpPr>
      <dsp:spPr>
        <a:xfrm>
          <a:off x="371652" y="3728201"/>
          <a:ext cx="1467705" cy="91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OS 1.3 Distribuzione valore lungo la filiera</a:t>
          </a:r>
        </a:p>
      </dsp:txBody>
      <dsp:txXfrm>
        <a:off x="398519" y="3755068"/>
        <a:ext cx="1413971" cy="863581"/>
      </dsp:txXfrm>
    </dsp:sp>
    <dsp:sp modelId="{35F159B2-070D-4BFE-A2C9-D7103FA44E46}">
      <dsp:nvSpPr>
        <dsp:cNvPr id="0" name=""/>
        <dsp:cNvSpPr/>
      </dsp:nvSpPr>
      <dsp:spPr>
        <a:xfrm>
          <a:off x="2298015" y="288267"/>
          <a:ext cx="1834631" cy="917315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Tavolo  2 – OG Ambiente e clima</a:t>
          </a:r>
        </a:p>
      </dsp:txBody>
      <dsp:txXfrm>
        <a:off x="2324882" y="315134"/>
        <a:ext cx="1780897" cy="863581"/>
      </dsp:txXfrm>
    </dsp:sp>
    <dsp:sp modelId="{16D47D7D-4C96-4DF2-BC93-D2EA0AC9EDC5}">
      <dsp:nvSpPr>
        <dsp:cNvPr id="0" name=""/>
        <dsp:cNvSpPr/>
      </dsp:nvSpPr>
      <dsp:spPr>
        <a:xfrm>
          <a:off x="2481478" y="1205583"/>
          <a:ext cx="183463" cy="687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986"/>
              </a:lnTo>
              <a:lnTo>
                <a:pt x="183463" y="6879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AE200-842B-4011-B5A1-17710C35AC44}">
      <dsp:nvSpPr>
        <dsp:cNvPr id="0" name=""/>
        <dsp:cNvSpPr/>
      </dsp:nvSpPr>
      <dsp:spPr>
        <a:xfrm>
          <a:off x="2664941" y="1434912"/>
          <a:ext cx="1467705" cy="91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OS 2.1 Azioni per il cambiamento climatico</a:t>
          </a:r>
        </a:p>
      </dsp:txBody>
      <dsp:txXfrm>
        <a:off x="2691808" y="1461779"/>
        <a:ext cx="1413971" cy="863581"/>
      </dsp:txXfrm>
    </dsp:sp>
    <dsp:sp modelId="{03F919FF-104D-4818-BDCD-BDF5A6E70B62}">
      <dsp:nvSpPr>
        <dsp:cNvPr id="0" name=""/>
        <dsp:cNvSpPr/>
      </dsp:nvSpPr>
      <dsp:spPr>
        <a:xfrm>
          <a:off x="2481478" y="1205583"/>
          <a:ext cx="183463" cy="183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4631"/>
              </a:lnTo>
              <a:lnTo>
                <a:pt x="183463" y="18346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AE61F9-BC28-4FBB-991F-79C760666AF2}">
      <dsp:nvSpPr>
        <dsp:cNvPr id="0" name=""/>
        <dsp:cNvSpPr/>
      </dsp:nvSpPr>
      <dsp:spPr>
        <a:xfrm>
          <a:off x="2664941" y="2581557"/>
          <a:ext cx="1467705" cy="91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OS 2.2 Tutela dell’ambiente</a:t>
          </a:r>
        </a:p>
      </dsp:txBody>
      <dsp:txXfrm>
        <a:off x="2691808" y="2608424"/>
        <a:ext cx="1413971" cy="863581"/>
      </dsp:txXfrm>
    </dsp:sp>
    <dsp:sp modelId="{BBF551FC-970A-45B0-927A-F78A10B177DF}">
      <dsp:nvSpPr>
        <dsp:cNvPr id="0" name=""/>
        <dsp:cNvSpPr/>
      </dsp:nvSpPr>
      <dsp:spPr>
        <a:xfrm>
          <a:off x="2481478" y="1205583"/>
          <a:ext cx="183463" cy="2981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1276"/>
              </a:lnTo>
              <a:lnTo>
                <a:pt x="183463" y="298127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0434BF-8C27-4AE5-A6EA-3FFA23C9EEB3}">
      <dsp:nvSpPr>
        <dsp:cNvPr id="0" name=""/>
        <dsp:cNvSpPr/>
      </dsp:nvSpPr>
      <dsp:spPr>
        <a:xfrm>
          <a:off x="2664941" y="3728201"/>
          <a:ext cx="1467705" cy="91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OS 2.3 Paesaggio e biodiversità</a:t>
          </a:r>
        </a:p>
      </dsp:txBody>
      <dsp:txXfrm>
        <a:off x="2691808" y="3755068"/>
        <a:ext cx="1413971" cy="863581"/>
      </dsp:txXfrm>
    </dsp:sp>
    <dsp:sp modelId="{98645950-21C4-4675-B806-13F5AE45DF64}">
      <dsp:nvSpPr>
        <dsp:cNvPr id="0" name=""/>
        <dsp:cNvSpPr/>
      </dsp:nvSpPr>
      <dsp:spPr>
        <a:xfrm>
          <a:off x="4591304" y="288267"/>
          <a:ext cx="2046054" cy="938129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Tavolo 3 – OG Sviluppo socioeconomico aree rurali</a:t>
          </a:r>
        </a:p>
      </dsp:txBody>
      <dsp:txXfrm>
        <a:off x="4618781" y="315744"/>
        <a:ext cx="1991100" cy="883175"/>
      </dsp:txXfrm>
    </dsp:sp>
    <dsp:sp modelId="{B18483C8-7EBE-4F3E-AE46-69AC5E06C168}">
      <dsp:nvSpPr>
        <dsp:cNvPr id="0" name=""/>
        <dsp:cNvSpPr/>
      </dsp:nvSpPr>
      <dsp:spPr>
        <a:xfrm>
          <a:off x="4795910" y="1226397"/>
          <a:ext cx="204605" cy="687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986"/>
              </a:lnTo>
              <a:lnTo>
                <a:pt x="204605" y="6879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380B26-785C-4C11-BAB2-C02EB9F1C7A4}">
      <dsp:nvSpPr>
        <dsp:cNvPr id="0" name=""/>
        <dsp:cNvSpPr/>
      </dsp:nvSpPr>
      <dsp:spPr>
        <a:xfrm>
          <a:off x="5000515" y="1455726"/>
          <a:ext cx="1467705" cy="91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OS 3.1 Ricambio generazionale</a:t>
          </a:r>
        </a:p>
      </dsp:txBody>
      <dsp:txXfrm>
        <a:off x="5027382" y="1482593"/>
        <a:ext cx="1413971" cy="863581"/>
      </dsp:txXfrm>
    </dsp:sp>
    <dsp:sp modelId="{32714CE9-2CC1-4E44-B68C-DC4483BD7BD5}">
      <dsp:nvSpPr>
        <dsp:cNvPr id="0" name=""/>
        <dsp:cNvSpPr/>
      </dsp:nvSpPr>
      <dsp:spPr>
        <a:xfrm>
          <a:off x="4795910" y="1226397"/>
          <a:ext cx="204605" cy="18346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34631"/>
              </a:lnTo>
              <a:lnTo>
                <a:pt x="204605" y="183463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20CDF-CE77-4B7E-97E6-917DF818552F}">
      <dsp:nvSpPr>
        <dsp:cNvPr id="0" name=""/>
        <dsp:cNvSpPr/>
      </dsp:nvSpPr>
      <dsp:spPr>
        <a:xfrm>
          <a:off x="5000515" y="2602370"/>
          <a:ext cx="1467705" cy="91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OS 3.2 Aree rurali dinamiche</a:t>
          </a:r>
        </a:p>
      </dsp:txBody>
      <dsp:txXfrm>
        <a:off x="5027382" y="2629237"/>
        <a:ext cx="1413971" cy="863581"/>
      </dsp:txXfrm>
    </dsp:sp>
    <dsp:sp modelId="{A41BD3C4-7F13-4B5B-A593-2131FFE1C44C}">
      <dsp:nvSpPr>
        <dsp:cNvPr id="0" name=""/>
        <dsp:cNvSpPr/>
      </dsp:nvSpPr>
      <dsp:spPr>
        <a:xfrm>
          <a:off x="4795910" y="1226397"/>
          <a:ext cx="204605" cy="29812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1276"/>
              </a:lnTo>
              <a:lnTo>
                <a:pt x="204605" y="298127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FB18E-1B16-4C4E-B8F2-C6CB44B303B6}">
      <dsp:nvSpPr>
        <dsp:cNvPr id="0" name=""/>
        <dsp:cNvSpPr/>
      </dsp:nvSpPr>
      <dsp:spPr>
        <a:xfrm>
          <a:off x="5000515" y="3749015"/>
          <a:ext cx="1467705" cy="91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OS 3.3 Risposte alle esigenze della società</a:t>
          </a:r>
        </a:p>
      </dsp:txBody>
      <dsp:txXfrm>
        <a:off x="5027382" y="3775882"/>
        <a:ext cx="1413971" cy="863581"/>
      </dsp:txXfrm>
    </dsp:sp>
    <dsp:sp modelId="{65751502-8BAC-4AFD-B851-B93B164729F7}">
      <dsp:nvSpPr>
        <dsp:cNvPr id="0" name=""/>
        <dsp:cNvSpPr/>
      </dsp:nvSpPr>
      <dsp:spPr>
        <a:xfrm>
          <a:off x="7096017" y="288267"/>
          <a:ext cx="1834631" cy="917315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/>
            <a:t>Tavolo  4 – OG </a:t>
          </a:r>
          <a:r>
            <a:rPr lang="it-IT" sz="1400" b="1" kern="1200" dirty="0">
              <a:solidFill>
                <a:schemeClr val="bg1"/>
              </a:solidFill>
            </a:rPr>
            <a:t>Conoscenza e innovazione</a:t>
          </a:r>
        </a:p>
      </dsp:txBody>
      <dsp:txXfrm>
        <a:off x="7122884" y="315134"/>
        <a:ext cx="1780897" cy="863581"/>
      </dsp:txXfrm>
    </dsp:sp>
    <dsp:sp modelId="{BBF940C2-535D-477F-A34E-8C9B754AFECE}">
      <dsp:nvSpPr>
        <dsp:cNvPr id="0" name=""/>
        <dsp:cNvSpPr/>
      </dsp:nvSpPr>
      <dsp:spPr>
        <a:xfrm>
          <a:off x="7279480" y="1205583"/>
          <a:ext cx="183463" cy="687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986"/>
              </a:lnTo>
              <a:lnTo>
                <a:pt x="183463" y="6879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794CBC-501D-427B-8F6C-EAAC82A97FCA}">
      <dsp:nvSpPr>
        <dsp:cNvPr id="0" name=""/>
        <dsp:cNvSpPr/>
      </dsp:nvSpPr>
      <dsp:spPr>
        <a:xfrm>
          <a:off x="7462943" y="1434912"/>
          <a:ext cx="1467705" cy="9173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AKIS</a:t>
          </a:r>
        </a:p>
      </dsp:txBody>
      <dsp:txXfrm>
        <a:off x="7489810" y="1461779"/>
        <a:ext cx="1413971" cy="863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83147-2D46-47A1-B3FD-88430487EC50}" type="datetimeFigureOut">
              <a:rPr lang="it-IT" smtClean="0"/>
              <a:t>13/12/2019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9EE78-0AA1-4DD9-A602-59627142C4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736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112846DD-940F-4705-B530-77FF8DA708D9}"/>
              </a:ext>
            </a:extLst>
          </p:cNvPr>
          <p:cNvCxnSpPr/>
          <p:nvPr userDrawn="1"/>
        </p:nvCxnSpPr>
        <p:spPr>
          <a:xfrm flipV="1">
            <a:off x="0" y="6823882"/>
            <a:ext cx="12192000" cy="34118"/>
          </a:xfrm>
          <a:prstGeom prst="line">
            <a:avLst/>
          </a:prstGeom>
          <a:ln w="79375">
            <a:solidFill>
              <a:srgbClr val="C9C4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23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0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06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 dirty="0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3868CFC6-C2FD-47AF-912F-7F53DC1FC204}"/>
              </a:ext>
            </a:extLst>
          </p:cNvPr>
          <p:cNvCxnSpPr/>
          <p:nvPr userDrawn="1"/>
        </p:nvCxnSpPr>
        <p:spPr>
          <a:xfrm flipV="1">
            <a:off x="0" y="6823882"/>
            <a:ext cx="12192000" cy="34118"/>
          </a:xfrm>
          <a:prstGeom prst="line">
            <a:avLst/>
          </a:prstGeom>
          <a:ln w="79375">
            <a:solidFill>
              <a:srgbClr val="C9C4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03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784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809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6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107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122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6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670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Modifica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C7A23-59E8-4736-B0F9-5CD98DD133F4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FFAF9DB9-74A5-41A4-A0EF-1AA6FDF785D8}"/>
              </a:ext>
            </a:extLst>
          </p:cNvPr>
          <p:cNvCxnSpPr/>
          <p:nvPr userDrawn="1"/>
        </p:nvCxnSpPr>
        <p:spPr>
          <a:xfrm flipV="1">
            <a:off x="0" y="6823882"/>
            <a:ext cx="12192000" cy="34118"/>
          </a:xfrm>
          <a:prstGeom prst="line">
            <a:avLst/>
          </a:prstGeom>
          <a:ln w="79375">
            <a:solidFill>
              <a:srgbClr val="C9C4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2" name="Immagine 11">
            <a:extLst>
              <a:ext uri="{FF2B5EF4-FFF2-40B4-BE49-F238E27FC236}">
                <a16:creationId xmlns:a16="http://schemas.microsoft.com/office/drawing/2014/main" id="{1BF10347-3978-4381-B2C0-C3BB30AE5DD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6525"/>
            <a:ext cx="10515600" cy="55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0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621448"/>
            <a:ext cx="9144000" cy="236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1524001" y="2078967"/>
            <a:ext cx="9143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LO STATO DI AVANZAMENTO DEI LAVORI PER IL </a:t>
            </a:r>
          </a:p>
          <a:p>
            <a:pPr algn="ctr"/>
            <a:r>
              <a:rPr lang="it-IT" sz="2800" b="1" dirty="0"/>
              <a:t>PIANO STRATEGICO NAZIONALE PER LA PAC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420484" y="3134439"/>
            <a:ext cx="91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Alessandro Monteleone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1521128" y="4857954"/>
            <a:ext cx="9143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CREA – Centro di Politiche e Bioeconomia</a:t>
            </a:r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algn="ctr"/>
            <a:r>
              <a:rPr lang="it-IT" dirty="0"/>
              <a:t>Rete Rurale Nazionale</a:t>
            </a:r>
          </a:p>
        </p:txBody>
      </p:sp>
      <p:pic>
        <p:nvPicPr>
          <p:cNvPr id="12" name="Picture 2" descr="LOGO PER CARTA INTESTATA">
            <a:extLst>
              <a:ext uri="{FF2B5EF4-FFF2-40B4-BE49-F238E27FC236}">
                <a16:creationId xmlns:a16="http://schemas.microsoft.com/office/drawing/2014/main" id="{A57D07A5-AE26-4C37-8F83-BFF50062A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0580" y="4609067"/>
            <a:ext cx="1405896" cy="759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DC86B03-7881-4888-B366-0C6991258E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900" y="5655729"/>
            <a:ext cx="1235577" cy="552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91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621448"/>
            <a:ext cx="9144000" cy="236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olo 1">
            <a:extLst>
              <a:ext uri="{FF2B5EF4-FFF2-40B4-BE49-F238E27FC236}">
                <a16:creationId xmlns:a16="http://schemas.microsoft.com/office/drawing/2014/main" id="{5E9ABD54-CC85-44E7-95E6-BD1C532EDE36}"/>
              </a:ext>
            </a:extLst>
          </p:cNvPr>
          <p:cNvSpPr txBox="1">
            <a:spLocks/>
          </p:cNvSpPr>
          <p:nvPr/>
        </p:nvSpPr>
        <p:spPr>
          <a:xfrm>
            <a:off x="2063628" y="1192923"/>
            <a:ext cx="7856144" cy="7456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>
                <a:latin typeface="+mn-lt"/>
                <a:ea typeface="+mn-ea"/>
                <a:cs typeface="+mn-cs"/>
              </a:rPr>
              <a:t>Gli obiettivi del percorso di lavoro</a:t>
            </a:r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E218BFD0-24F2-496E-969C-82FA4D46E0ED}"/>
              </a:ext>
            </a:extLst>
          </p:cNvPr>
          <p:cNvSpPr txBox="1">
            <a:spLocks/>
          </p:cNvSpPr>
          <p:nvPr/>
        </p:nvSpPr>
        <p:spPr>
          <a:xfrm>
            <a:off x="340242" y="1871334"/>
            <a:ext cx="11642651" cy="422968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7194" indent="-407194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it-IT" dirty="0"/>
              <a:t>Impostare un metodo di lavoro finalizzato alla condivisione tra Ministero, Regioni e Province Autonome </a:t>
            </a:r>
          </a:p>
          <a:p>
            <a:pPr marL="407194" indent="-407194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it-IT" dirty="0"/>
              <a:t>Definire l’analisi di contesto e la SWOT del Piano strategico nazionale della PAC 2021-2027</a:t>
            </a:r>
          </a:p>
          <a:p>
            <a:pPr marL="407194" indent="-407194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it-IT" dirty="0"/>
              <a:t>Definire un percorso di sistematizzazione delle esigenze settoriali e di quelle territoriali rispetto agli obiettivi generali della PAC</a:t>
            </a:r>
          </a:p>
          <a:p>
            <a:pPr marL="407194" indent="-407194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it-IT" dirty="0"/>
              <a:t>Definire una base comune informativa (dati e analisi) funzionale al lavoro</a:t>
            </a:r>
          </a:p>
          <a:p>
            <a:pPr marL="407194" indent="-407194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it-IT" dirty="0"/>
              <a:t>Avviare la riflessione su strategia di intervento e risultati operativi da raggiungere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q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3627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6621448"/>
            <a:ext cx="9144000" cy="236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olo 5">
            <a:extLst>
              <a:ext uri="{FF2B5EF4-FFF2-40B4-BE49-F238E27FC236}">
                <a16:creationId xmlns:a16="http://schemas.microsoft.com/office/drawing/2014/main" id="{E10E44A7-217D-453D-8749-46C3BC81ED4A}"/>
              </a:ext>
            </a:extLst>
          </p:cNvPr>
          <p:cNvSpPr txBox="1">
            <a:spLocks/>
          </p:cNvSpPr>
          <p:nvPr/>
        </p:nvSpPr>
        <p:spPr>
          <a:xfrm>
            <a:off x="3583396" y="860897"/>
            <a:ext cx="4629150" cy="64293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>
                <a:latin typeface="+mn-lt"/>
                <a:ea typeface="+mn-ea"/>
                <a:cs typeface="+mn-cs"/>
              </a:rPr>
              <a:t>Il metodo di lavoro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96892A8-F170-4C32-B0A3-150C5AF201AF}"/>
              </a:ext>
            </a:extLst>
          </p:cNvPr>
          <p:cNvSpPr txBox="1"/>
          <p:nvPr/>
        </p:nvSpPr>
        <p:spPr>
          <a:xfrm>
            <a:off x="393406" y="1416604"/>
            <a:ext cx="11589488" cy="1995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7194" indent="-407194">
              <a:spcAft>
                <a:spcPts val="675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Costituzione di tavoli tecnici</a:t>
            </a:r>
          </a:p>
          <a:p>
            <a:pPr marL="407194" indent="-407194">
              <a:spcAft>
                <a:spcPts val="675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Partecipazione: Mipaaft, Regioni, altri enti pubblici, partenariato </a:t>
            </a:r>
          </a:p>
          <a:p>
            <a:pPr marL="407194" indent="-407194">
              <a:spcAft>
                <a:spcPts val="675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Presidio di coordinamento-facilitazione assicurato dalla Rete Rurale Nazionale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133D379-9375-4A21-8749-E7B16540D99F}"/>
              </a:ext>
            </a:extLst>
          </p:cNvPr>
          <p:cNvSpPr txBox="1"/>
          <p:nvPr/>
        </p:nvSpPr>
        <p:spPr>
          <a:xfrm>
            <a:off x="393405" y="3421018"/>
            <a:ext cx="10930269" cy="1995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7194" indent="-407194">
              <a:spcAft>
                <a:spcPts val="675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Calendarizzare gli incontri tra maggio e novembre</a:t>
            </a:r>
          </a:p>
          <a:p>
            <a:pPr marL="407194" indent="-407194">
              <a:spcAft>
                <a:spcPts val="675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Parallela attività di confronto su tematiche orizzontali/specifiche attraverso workshop, seminari, focus group, analisi, …</a:t>
            </a:r>
          </a:p>
          <a:p>
            <a:pPr marL="407194" indent="-407194">
              <a:spcAft>
                <a:spcPts val="675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Utility da mettere a disposizione dei tavoli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EF156CA-1857-486B-AD07-D87D3C5851FC}"/>
              </a:ext>
            </a:extLst>
          </p:cNvPr>
          <p:cNvSpPr txBox="1"/>
          <p:nvPr/>
        </p:nvSpPr>
        <p:spPr>
          <a:xfrm>
            <a:off x="180753" y="5571466"/>
            <a:ext cx="11717080" cy="830997"/>
          </a:xfrm>
          <a:prstGeom prst="rect">
            <a:avLst/>
          </a:prstGeom>
          <a:ln w="38100"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Aft>
                <a:spcPts val="675"/>
              </a:spcAft>
            </a:pPr>
            <a:r>
              <a:rPr lang="it-IT" sz="2400" dirty="0">
                <a:solidFill>
                  <a:schemeClr val="tx1"/>
                </a:solidFill>
              </a:rPr>
              <a:t>Ogni tavolo produce un documento di sintesi funzionale all’analisi di contesto, alla SWOT e, successivamente, alla definizione degli interventi del PSN</a:t>
            </a:r>
          </a:p>
        </p:txBody>
      </p:sp>
    </p:spTree>
    <p:extLst>
      <p:ext uri="{BB962C8B-B14F-4D97-AF65-F5344CB8AC3E}">
        <p14:creationId xmlns:p14="http://schemas.microsoft.com/office/powerpoint/2010/main" val="2209546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contenuto 2">
            <a:extLst>
              <a:ext uri="{FF2B5EF4-FFF2-40B4-BE49-F238E27FC236}">
                <a16:creationId xmlns:a16="http://schemas.microsoft.com/office/drawing/2014/main" id="{B853DFB2-148B-4765-AC1A-B3AC06502184}"/>
              </a:ext>
            </a:extLst>
          </p:cNvPr>
          <p:cNvSpPr txBox="1">
            <a:spLocks/>
          </p:cNvSpPr>
          <p:nvPr/>
        </p:nvSpPr>
        <p:spPr>
          <a:xfrm>
            <a:off x="478465" y="2202647"/>
            <a:ext cx="11578856" cy="420878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4566" indent="-334566">
              <a:buFont typeface="Wingdings" panose="05000000000000000000" pitchFamily="2" charset="2"/>
              <a:buChar char="q"/>
            </a:pPr>
            <a:r>
              <a:rPr lang="it-IT" dirty="0"/>
              <a:t>Ogni tavolo a partire dall’obiettivo generale esamina gli </a:t>
            </a:r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obiettivi specifici </a:t>
            </a:r>
            <a:r>
              <a:rPr lang="it-IT" dirty="0"/>
              <a:t>attinenti e propone per ognuno di essi un </a:t>
            </a:r>
            <a:r>
              <a:rPr lang="it-IT" i="1" dirty="0">
                <a:solidFill>
                  <a:schemeClr val="accent3">
                    <a:lumMod val="75000"/>
                  </a:schemeClr>
                </a:solidFill>
              </a:rPr>
              <a:t>Policy brief </a:t>
            </a:r>
            <a:r>
              <a:rPr lang="it-IT" dirty="0"/>
              <a:t>(10)</a:t>
            </a:r>
          </a:p>
          <a:p>
            <a:pPr marL="670322" lvl="1" indent="-327422">
              <a:spcBef>
                <a:spcPts val="900"/>
              </a:spcBef>
              <a:buFont typeface="Courier New" panose="02070309020205020404" pitchFamily="49" charset="0"/>
              <a:buChar char="o"/>
            </a:pPr>
            <a:r>
              <a:rPr lang="it-IT" sz="2800" i="1" dirty="0">
                <a:solidFill>
                  <a:schemeClr val="accent3">
                    <a:lumMod val="75000"/>
                  </a:schemeClr>
                </a:solidFill>
              </a:rPr>
              <a:t>I policy brief descrivono il quadro di riferimento e incrociano istanze nazionali con quelle regionali</a:t>
            </a:r>
          </a:p>
          <a:p>
            <a:pPr marL="670322" lvl="1" indent="-327422">
              <a:spcAft>
                <a:spcPts val="450"/>
              </a:spcAft>
              <a:buFont typeface="Courier New" panose="02070309020205020404" pitchFamily="49" charset="0"/>
              <a:buChar char="o"/>
            </a:pPr>
            <a:r>
              <a:rPr lang="it-IT" sz="2800" i="1" dirty="0">
                <a:solidFill>
                  <a:schemeClr val="accent3">
                    <a:lumMod val="75000"/>
                  </a:schemeClr>
                </a:solidFill>
              </a:rPr>
              <a:t>Il tavolo raccoglie dati e analisi a supporto del lavoro</a:t>
            </a:r>
          </a:p>
          <a:p>
            <a:pPr marL="334566" indent="-334566">
              <a:buFont typeface="Wingdings" panose="05000000000000000000" pitchFamily="2" charset="2"/>
              <a:buChar char="q"/>
            </a:pPr>
            <a:r>
              <a:rPr lang="it-IT" dirty="0"/>
              <a:t>Il tavolo verifica la necessità di approfondimenti specifici e le modalità per realizzarli (momenti di confronto, analisi, …)</a:t>
            </a:r>
          </a:p>
          <a:p>
            <a:pPr marL="334566" indent="-334566">
              <a:buFont typeface="Wingdings" panose="05000000000000000000" pitchFamily="2" charset="2"/>
              <a:buChar char="q"/>
            </a:pPr>
            <a:r>
              <a:rPr lang="it-IT" dirty="0"/>
              <a:t>Il tavolo produce un documento finale (sintesi dei policy brief e dei lavori svolti) funzionale all’analisi di contesto, alla SWOT e alla definizione degli interventi</a:t>
            </a:r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DBDC447B-FDFE-47AF-8A99-6B84DF27A56C}"/>
              </a:ext>
            </a:extLst>
          </p:cNvPr>
          <p:cNvSpPr txBox="1">
            <a:spLocks/>
          </p:cNvSpPr>
          <p:nvPr/>
        </p:nvSpPr>
        <p:spPr>
          <a:xfrm>
            <a:off x="2152650" y="1448492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>
                <a:latin typeface="+mn-lt"/>
                <a:ea typeface="+mn-ea"/>
                <a:cs typeface="+mn-cs"/>
              </a:rPr>
              <a:t>I tavoli: metodo di lavoro</a:t>
            </a:r>
            <a:endParaRPr lang="it-IT" sz="3200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874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B6F4CCD3-4C81-4967-A625-6E599D713052}"/>
              </a:ext>
            </a:extLst>
          </p:cNvPr>
          <p:cNvSpPr txBox="1">
            <a:spLocks/>
          </p:cNvSpPr>
          <p:nvPr/>
        </p:nvSpPr>
        <p:spPr>
          <a:xfrm>
            <a:off x="1617216" y="1243293"/>
            <a:ext cx="8935375" cy="7456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>
                <a:latin typeface="+mn-lt"/>
                <a:ea typeface="+mn-ea"/>
                <a:cs typeface="+mn-cs"/>
              </a:rPr>
              <a:t>Articolazione tematica dei Policy brief</a:t>
            </a:r>
          </a:p>
        </p:txBody>
      </p:sp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id="{07879D92-C2FC-455A-BDE2-F61130D7DD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6205830"/>
              </p:ext>
            </p:extLst>
          </p:nvPr>
        </p:nvGraphicFramePr>
        <p:xfrm>
          <a:off x="1283973" y="1648640"/>
          <a:ext cx="8935375" cy="4954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2AA9E5D2-DFC5-4BC6-A393-0F760D1F9FF7}"/>
              </a:ext>
            </a:extLst>
          </p:cNvPr>
          <p:cNvSpPr txBox="1"/>
          <p:nvPr/>
        </p:nvSpPr>
        <p:spPr>
          <a:xfrm>
            <a:off x="1742722" y="6464739"/>
            <a:ext cx="1179972" cy="27699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20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SWOT tecnica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1FC067C-F647-4C81-8692-662D5EB1FB70}"/>
              </a:ext>
            </a:extLst>
          </p:cNvPr>
          <p:cNvSpPr txBox="1"/>
          <p:nvPr/>
        </p:nvSpPr>
        <p:spPr>
          <a:xfrm>
            <a:off x="4097321" y="6464739"/>
            <a:ext cx="1179972" cy="27699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8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SWOT tecnica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A4F8C49-B6A6-4FCA-AD7D-0BF21AF5CA19}"/>
              </a:ext>
            </a:extLst>
          </p:cNvPr>
          <p:cNvSpPr txBox="1"/>
          <p:nvPr/>
        </p:nvSpPr>
        <p:spPr>
          <a:xfrm>
            <a:off x="6451920" y="6464739"/>
            <a:ext cx="1179972" cy="27699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15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SWOT tecnica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8762B59-ADCD-42CB-91DE-2FBE6CA9193C}"/>
              </a:ext>
            </a:extLst>
          </p:cNvPr>
          <p:cNvSpPr txBox="1"/>
          <p:nvPr/>
        </p:nvSpPr>
        <p:spPr>
          <a:xfrm>
            <a:off x="8921493" y="6464739"/>
            <a:ext cx="1179972" cy="27699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15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200" b="1" dirty="0"/>
              <a:t>SWOT tecnica</a:t>
            </a:r>
          </a:p>
        </p:txBody>
      </p:sp>
    </p:spTree>
    <p:extLst>
      <p:ext uri="{BB962C8B-B14F-4D97-AF65-F5344CB8AC3E}">
        <p14:creationId xmlns:p14="http://schemas.microsoft.com/office/powerpoint/2010/main" val="2664377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BB9F182E-3547-45AE-9F18-FD838F3060D2}"/>
              </a:ext>
            </a:extLst>
          </p:cNvPr>
          <p:cNvSpPr txBox="1">
            <a:spLocks/>
          </p:cNvSpPr>
          <p:nvPr/>
        </p:nvSpPr>
        <p:spPr>
          <a:xfrm>
            <a:off x="1974146" y="789349"/>
            <a:ext cx="7784352" cy="6566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>
                <a:latin typeface="+mn-lt"/>
                <a:ea typeface="+mn-ea"/>
                <a:cs typeface="+mn-cs"/>
              </a:rPr>
              <a:t>LE SWOT</a:t>
            </a:r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676AA0DB-6713-41D2-A1B7-B1E1459F849F}"/>
              </a:ext>
            </a:extLst>
          </p:cNvPr>
          <p:cNvSpPr txBox="1">
            <a:spLocks/>
          </p:cNvSpPr>
          <p:nvPr/>
        </p:nvSpPr>
        <p:spPr>
          <a:xfrm>
            <a:off x="297712" y="1228056"/>
            <a:ext cx="11706446" cy="502135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2925" indent="-542925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it-IT" sz="2400" dirty="0"/>
              <a:t>Prima versione delle 10 SWOT tecniche, in cui sono stati presentati per ciascun quadrante della SWOT i punti desunti dalle analisi dei PB e, in alcuni casi, dalle SWOT degli attuali PSR</a:t>
            </a:r>
          </a:p>
          <a:p>
            <a:pPr marL="542925" indent="-542925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it-IT" sz="2400" dirty="0"/>
              <a:t>I gruppi di lavoro Rete stanno recependo le osservazioni e uniformando le SWOT per renderle più uniformi (né troppo sintetiche, né troppo dettagliate)</a:t>
            </a:r>
          </a:p>
          <a:p>
            <a:pPr marL="542925" indent="-542925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it-IT" sz="2400" dirty="0"/>
              <a:t>Le SWOT nella versione finale che verrà presentata alle Regioni e Province autonome conterranno i riferimenti ai punti dei PB da cui gli elementi sono stati tratti o le fonti di riferimento. I quadranti con le opportunità e le minacce conterranno oltre ai fattori esogeni gli elementi più qualitativi, meno dimostrabili con dati o fonti oggettive</a:t>
            </a:r>
          </a:p>
          <a:p>
            <a:pPr marL="542925" indent="-542925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it-IT" sz="2400" dirty="0"/>
              <a:t>Nelle prossime riunioni con le Regioni e Province autonome sarà necessario individuare il metodo e/o le modalità di lavoro più opportune per far esprimere i partecipanti sulle SWOT, chiedendo in particolare: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it-IT" sz="2400" dirty="0"/>
              <a:t>	- la condivisione dei tempi per ogni SWOT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it-IT" sz="2400" dirty="0"/>
              <a:t>	- punti da aggiungere o modificare, con elementi oggettivi che supportino la richiesta</a:t>
            </a:r>
          </a:p>
        </p:txBody>
      </p:sp>
    </p:spTree>
    <p:extLst>
      <p:ext uri="{BB962C8B-B14F-4D97-AF65-F5344CB8AC3E}">
        <p14:creationId xmlns:p14="http://schemas.microsoft.com/office/powerpoint/2010/main" val="212542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44B46228-BBA4-461E-B864-75439544A06F}"/>
              </a:ext>
            </a:extLst>
          </p:cNvPr>
          <p:cNvSpPr txBox="1">
            <a:spLocks/>
          </p:cNvSpPr>
          <p:nvPr/>
        </p:nvSpPr>
        <p:spPr>
          <a:xfrm>
            <a:off x="3585527" y="1094746"/>
            <a:ext cx="4588403" cy="50458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>
                <a:latin typeface="+mn-lt"/>
                <a:ea typeface="+mn-ea"/>
                <a:cs typeface="+mn-cs"/>
              </a:rPr>
              <a:t>Le tappe successive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A01FEA3-02CD-444B-B966-6AFB93EA06B6}"/>
              </a:ext>
            </a:extLst>
          </p:cNvPr>
          <p:cNvSpPr txBox="1"/>
          <p:nvPr/>
        </p:nvSpPr>
        <p:spPr>
          <a:xfrm>
            <a:off x="382772" y="1599326"/>
            <a:ext cx="11366205" cy="4783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2925" indent="-542925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it-IT" sz="2400" dirty="0"/>
              <a:t>Individuazione </a:t>
            </a:r>
            <a:r>
              <a:rPr lang="it-IT" sz="2400" b="1" dirty="0"/>
              <a:t>fabbisogni </a:t>
            </a:r>
          </a:p>
          <a:p>
            <a:pPr marL="542925" indent="-542925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it-IT" sz="2400" dirty="0"/>
              <a:t>Coordinamento con </a:t>
            </a:r>
            <a:r>
              <a:rPr lang="it-IT" sz="2400" b="1" dirty="0"/>
              <a:t>politica di coesione </a:t>
            </a:r>
            <a:r>
              <a:rPr lang="it-IT" sz="2400" dirty="0"/>
              <a:t>(quali temi? quali modalità?)</a:t>
            </a:r>
          </a:p>
          <a:p>
            <a:pPr marL="542925" indent="-542925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it-IT" sz="2400" dirty="0"/>
              <a:t>Incontri con </a:t>
            </a:r>
            <a:r>
              <a:rPr lang="it-IT" sz="2400" b="1" dirty="0"/>
              <a:t>partenariato</a:t>
            </a:r>
            <a:r>
              <a:rPr lang="it-IT" sz="2400" dirty="0"/>
              <a:t> </a:t>
            </a:r>
          </a:p>
          <a:p>
            <a:pPr marL="542925" indent="-542925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it-IT" sz="2400" dirty="0"/>
              <a:t>Attività di confronto su tematiche orizzontali/specifiche (</a:t>
            </a:r>
            <a:r>
              <a:rPr lang="it-IT" sz="2400" b="1" dirty="0"/>
              <a:t>quali?</a:t>
            </a:r>
            <a:r>
              <a:rPr lang="it-IT" sz="2400" dirty="0"/>
              <a:t>) attraverso documenti e analisi specifici, workshop, seminari, focus group, …</a:t>
            </a:r>
          </a:p>
          <a:p>
            <a:pPr marL="542925" indent="-542925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it-IT" sz="2400" dirty="0"/>
              <a:t>Definizione delle </a:t>
            </a:r>
            <a:r>
              <a:rPr lang="it-IT" sz="2400" b="1" dirty="0"/>
              <a:t>priorità strategiche </a:t>
            </a:r>
            <a:r>
              <a:rPr lang="it-IT" sz="2400" dirty="0"/>
              <a:t>di intervento (Mipaaf, Regioni e Province autonome)</a:t>
            </a:r>
          </a:p>
          <a:p>
            <a:pPr marL="542925" indent="-542925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it-IT" sz="2400" dirty="0"/>
              <a:t>Definizione delle </a:t>
            </a:r>
            <a:r>
              <a:rPr lang="it-IT" sz="2400" b="1" dirty="0"/>
              <a:t>tipologie di intervento</a:t>
            </a:r>
            <a:r>
              <a:rPr lang="it-IT" sz="2400" dirty="0"/>
              <a:t>, le attuali misure e sotto misure (necessità di individuare le modalità di lavoro)</a:t>
            </a:r>
          </a:p>
          <a:p>
            <a:pPr marL="542925" indent="-542925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it-IT" sz="2400" dirty="0"/>
              <a:t>Costruzione della </a:t>
            </a:r>
            <a:r>
              <a:rPr lang="it-IT" sz="2400" b="1" dirty="0"/>
              <a:t>futura governance </a:t>
            </a:r>
            <a:r>
              <a:rPr lang="it-IT" sz="2400" dirty="0"/>
              <a:t>per la gestione della strategia nazionale</a:t>
            </a:r>
          </a:p>
          <a:p>
            <a:pPr marL="542925" indent="-542925">
              <a:spcAft>
                <a:spcPts val="700"/>
              </a:spcAft>
              <a:buFont typeface="Wingdings" panose="05000000000000000000" pitchFamily="2" charset="2"/>
              <a:buChar char="q"/>
            </a:pPr>
            <a:r>
              <a:rPr lang="it-IT" sz="2400" dirty="0"/>
              <a:t>Avvio procedure affidamento </a:t>
            </a:r>
            <a:r>
              <a:rPr lang="it-IT" sz="2400" b="1" dirty="0"/>
              <a:t>VEXA e VAS</a:t>
            </a:r>
          </a:p>
        </p:txBody>
      </p:sp>
    </p:spTree>
    <p:extLst>
      <p:ext uri="{BB962C8B-B14F-4D97-AF65-F5344CB8AC3E}">
        <p14:creationId xmlns:p14="http://schemas.microsoft.com/office/powerpoint/2010/main" val="2640061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3455659" y="996384"/>
            <a:ext cx="5669812" cy="378435"/>
          </a:xfrm>
        </p:spPr>
        <p:txBody>
          <a:bodyPr>
            <a:noAutofit/>
          </a:bodyPr>
          <a:lstStyle/>
          <a:p>
            <a:pPr algn="ctr"/>
            <a:r>
              <a:rPr lang="it-IT" sz="3200" b="1" dirty="0">
                <a:latin typeface="+mn-lt"/>
                <a:ea typeface="+mn-ea"/>
                <a:cs typeface="+mn-cs"/>
              </a:rPr>
              <a:t>Temi da approfondire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48856" y="1648047"/>
            <a:ext cx="11600121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7194" indent="-407194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Strategie settoriali (es. vino, ortofrutta, olio, zootecnia, nuove OCM)</a:t>
            </a:r>
          </a:p>
          <a:p>
            <a:pPr marL="407194" indent="-407194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Architettura verde e schemi eco-payment </a:t>
            </a:r>
          </a:p>
          <a:p>
            <a:pPr marL="407194" indent="-407194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Classificazione aree rurali e altre dimensioni territoriali rilevanti</a:t>
            </a:r>
          </a:p>
          <a:p>
            <a:pPr marL="407194" indent="-407194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Ruolo e funzionamento degli Strumenti finanziari</a:t>
            </a:r>
          </a:p>
          <a:p>
            <a:pPr marL="407194" indent="-407194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Strategie di sviluppo locale per le aree rurali (ruolo Leader e altri strumenti PAC, rapporto con aree interne)</a:t>
            </a:r>
          </a:p>
          <a:p>
            <a:pPr marL="407194" indent="-407194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800" dirty="0"/>
              <a:t>Governance futura (ruoli ADG, ruolo e deleghe altri attori, composizione ADG, organizzazione ADG, flussi informativi tra attori coinvolti)</a:t>
            </a:r>
          </a:p>
        </p:txBody>
      </p:sp>
    </p:spTree>
    <p:extLst>
      <p:ext uri="{BB962C8B-B14F-4D97-AF65-F5344CB8AC3E}">
        <p14:creationId xmlns:p14="http://schemas.microsoft.com/office/powerpoint/2010/main" val="14338466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4747</TotalTime>
  <Words>717</Words>
  <Application>Microsoft Office PowerPoint</Application>
  <PresentationFormat>Widescreen</PresentationFormat>
  <Paragraphs>69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Temi da approfondire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monitoraggio fisico della rete rurale nazionale</dc:title>
  <dc:creator>Ferrari Giovanna</dc:creator>
  <cp:lastModifiedBy>alessandro monteleone</cp:lastModifiedBy>
  <cp:revision>358</cp:revision>
  <cp:lastPrinted>2019-09-30T15:20:36Z</cp:lastPrinted>
  <dcterms:created xsi:type="dcterms:W3CDTF">2018-09-14T07:07:19Z</dcterms:created>
  <dcterms:modified xsi:type="dcterms:W3CDTF">2019-12-13T06:48:25Z</dcterms:modified>
</cp:coreProperties>
</file>