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96" r:id="rId3"/>
    <p:sldId id="302" r:id="rId4"/>
    <p:sldId id="299" r:id="rId5"/>
    <p:sldId id="301" r:id="rId6"/>
    <p:sldId id="303" r:id="rId7"/>
    <p:sldId id="286" r:id="rId8"/>
    <p:sldId id="287" r:id="rId9"/>
    <p:sldId id="257" r:id="rId10"/>
    <p:sldId id="258" r:id="rId11"/>
    <p:sldId id="259" r:id="rId12"/>
    <p:sldId id="260" r:id="rId13"/>
    <p:sldId id="261" r:id="rId14"/>
    <p:sldId id="263" r:id="rId15"/>
    <p:sldId id="265" r:id="rId16"/>
    <p:sldId id="266" r:id="rId17"/>
    <p:sldId id="268" r:id="rId18"/>
    <p:sldId id="269" r:id="rId19"/>
    <p:sldId id="271" r:id="rId20"/>
    <p:sldId id="278" r:id="rId21"/>
    <p:sldId id="275" r:id="rId22"/>
    <p:sldId id="276" r:id="rId23"/>
    <p:sldId id="277" r:id="rId24"/>
    <p:sldId id="304" r:id="rId25"/>
    <p:sldId id="305" r:id="rId26"/>
    <p:sldId id="281" r:id="rId27"/>
    <p:sldId id="282" r:id="rId28"/>
    <p:sldId id="283" r:id="rId29"/>
    <p:sldId id="306" r:id="rId30"/>
    <p:sldId id="289" r:id="rId31"/>
    <p:sldId id="288" r:id="rId32"/>
    <p:sldId id="310" r:id="rId33"/>
    <p:sldId id="307" r:id="rId34"/>
    <p:sldId id="309" r:id="rId35"/>
    <p:sldId id="308" r:id="rId3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98BA-05FB-4467-8265-AC08015529F9}" type="datetimeFigureOut">
              <a:rPr lang="de-DE" smtClean="0"/>
              <a:t>29.10.2014</a:t>
            </a:fld>
            <a:endParaRPr lang="de-DE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e-DE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2C2BA-AF54-418C-90A4-F098916F50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12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3943A-ECA6-4464-8367-5742AEEA0ADF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066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3943A-ECA6-4464-8367-5742AEEA0ADF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44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3943A-ECA6-4464-8367-5742AEEA0ADF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339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82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82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498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738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79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57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932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461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021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328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7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1BE88-DA82-4AD6-A730-324791520664}" type="datetimeFigureOut">
              <a:rPr lang="da-DK" smtClean="0"/>
              <a:t>29-10-2014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0D648-006C-43D2-B348-AEF6AF848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101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frm=1&amp;source=images&amp;cd=&amp;cad=rja&amp;uact=8&amp;docid=OHc8xqPupIEC3M&amp;tbnid=R6MbR9JMYzTsnM:&amp;ved=0CAUQjRw&amp;url=http://www.dac.dk/en/dac-life/copenhagen-x-gallery/cases/the-national-gallery-of-denmark-smk-gardens/&amp;ei=xdZpU_PAGqSnywP8t4L4Dg&amp;bvm=bv.66111022,d.bGQ&amp;psig=AFQjCNH5kia-hDS6cRZUL0N27BQr0qZZvg&amp;ust=139953153728700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mk.dk/udforsk-kunsten/highlights/peter-land-uden-titel-siddende-mand-med-prikker-paa-blaat-taepp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cspic.smk.dk/globus/GLOBUS%202008/KMS7606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ac.dk/Images/img/1920x1200M/(42455)/42455/smk-eksteri%C3%B8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779"/>
            <a:ext cx="906431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6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6402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2226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84" y="1600200"/>
            <a:ext cx="3383831" cy="4525963"/>
          </a:xfrm>
        </p:spPr>
      </p:pic>
    </p:spTree>
    <p:extLst>
      <p:ext uri="{BB962C8B-B14F-4D97-AF65-F5344CB8AC3E}">
        <p14:creationId xmlns:p14="http://schemas.microsoft.com/office/powerpoint/2010/main" val="33833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3562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" y="1700808"/>
            <a:ext cx="8744414" cy="4338555"/>
          </a:xfrm>
        </p:spPr>
      </p:pic>
    </p:spTree>
    <p:extLst>
      <p:ext uri="{BB962C8B-B14F-4D97-AF65-F5344CB8AC3E}">
        <p14:creationId xmlns:p14="http://schemas.microsoft.com/office/powerpoint/2010/main" val="155597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42" y="1600200"/>
            <a:ext cx="3420673" cy="5242902"/>
          </a:xfrm>
        </p:spPr>
      </p:pic>
    </p:spTree>
    <p:extLst>
      <p:ext uri="{BB962C8B-B14F-4D97-AF65-F5344CB8AC3E}">
        <p14:creationId xmlns:p14="http://schemas.microsoft.com/office/powerpoint/2010/main" val="336072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ladsholder til indhold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0546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9800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684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9995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pige ma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2326"/>
            <a:ext cx="4178843" cy="638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421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48" y="1600200"/>
            <a:ext cx="4174104" cy="4525963"/>
          </a:xfrm>
        </p:spPr>
      </p:pic>
    </p:spTree>
    <p:extLst>
      <p:ext uri="{BB962C8B-B14F-4D97-AF65-F5344CB8AC3E}">
        <p14:creationId xmlns:p14="http://schemas.microsoft.com/office/powerpoint/2010/main" val="100802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36" y="2302605"/>
            <a:ext cx="4834128" cy="3121152"/>
          </a:xfrm>
        </p:spPr>
      </p:pic>
    </p:spTree>
    <p:extLst>
      <p:ext uri="{BB962C8B-B14F-4D97-AF65-F5344CB8AC3E}">
        <p14:creationId xmlns:p14="http://schemas.microsoft.com/office/powerpoint/2010/main" val="427296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40" y="2302605"/>
            <a:ext cx="4312920" cy="3121152"/>
          </a:xfrm>
        </p:spPr>
      </p:pic>
    </p:spTree>
    <p:extLst>
      <p:ext uri="{BB962C8B-B14F-4D97-AF65-F5344CB8AC3E}">
        <p14:creationId xmlns:p14="http://schemas.microsoft.com/office/powerpoint/2010/main" val="4239927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700625"/>
            <a:ext cx="6242304" cy="4325112"/>
          </a:xfrm>
        </p:spPr>
      </p:pic>
    </p:spTree>
    <p:extLst>
      <p:ext uri="{BB962C8B-B14F-4D97-AF65-F5344CB8AC3E}">
        <p14:creationId xmlns:p14="http://schemas.microsoft.com/office/powerpoint/2010/main" val="148028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C:\Users\mh\Pictures\bog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27050"/>
            <a:ext cx="71374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171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© Emil No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1236"/>
            <a:ext cx="7109975" cy="50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39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758880" cy="5069160"/>
          </a:xfrm>
        </p:spPr>
      </p:pic>
    </p:spTree>
    <p:extLst>
      <p:ext uri="{BB962C8B-B14F-4D97-AF65-F5344CB8AC3E}">
        <p14:creationId xmlns:p14="http://schemas.microsoft.com/office/powerpoint/2010/main" val="2860154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118762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6854890" cy="5141168"/>
          </a:xfrm>
        </p:spPr>
      </p:pic>
    </p:spTree>
    <p:extLst>
      <p:ext uri="{BB962C8B-B14F-4D97-AF65-F5344CB8AC3E}">
        <p14:creationId xmlns:p14="http://schemas.microsoft.com/office/powerpoint/2010/main" val="345571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C:\Users\mh\Pictures\kkk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" y="503675"/>
            <a:ext cx="7322660" cy="59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9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C:\Users\mh\Pictures\mojn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200800" cy="61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7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340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15455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194" name="Picture 2" descr="http://rs.smk.dk/?pic=http://www.smk.dk/fileadmin/user_upload/Billeder/udforsk-kunsten/samlinger/Highlights/Moderne_kunst/KMS8333_land.jpg&amp;mode=width&amp;width=19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500432" cy="663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24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797838" cy="56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4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mk.dk\data\users\MH\Danse SMK 04_J7E0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2" y="476672"/>
            <a:ext cx="863876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560840" cy="1018034"/>
          </a:xfrm>
        </p:spPr>
        <p:txBody>
          <a:bodyPr>
            <a:noAutofit/>
          </a:bodyPr>
          <a:lstStyle/>
          <a:p>
            <a:endParaRPr lang="de-DE" sz="72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Picture 2" descr="\\smk.dk\data\users\MH\Statens Museum for Kunst, Dans, dans, dan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68062" cy="33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8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758880" cy="5069160"/>
          </a:xfrm>
        </p:spPr>
      </p:pic>
    </p:spTree>
    <p:extLst>
      <p:ext uri="{BB962C8B-B14F-4D97-AF65-F5344CB8AC3E}">
        <p14:creationId xmlns:p14="http://schemas.microsoft.com/office/powerpoint/2010/main" val="817531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758880" cy="5069160"/>
          </a:xfrm>
        </p:spPr>
      </p:pic>
    </p:spTree>
    <p:extLst>
      <p:ext uri="{BB962C8B-B14F-4D97-AF65-F5344CB8AC3E}">
        <p14:creationId xmlns:p14="http://schemas.microsoft.com/office/powerpoint/2010/main" val="28717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© Hein Heinsen - Rød sinuskurv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340"/>
            <a:ext cx="88745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1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3430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5397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90" y="1600200"/>
            <a:ext cx="6765819" cy="4525963"/>
          </a:xfrm>
        </p:spPr>
      </p:pic>
    </p:spTree>
    <p:extLst>
      <p:ext uri="{BB962C8B-B14F-4D97-AF65-F5344CB8AC3E}">
        <p14:creationId xmlns:p14="http://schemas.microsoft.com/office/powerpoint/2010/main" val="381787296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</Words>
  <Application>Microsoft Office PowerPoint</Application>
  <PresentationFormat>Skærmshow (4:3)</PresentationFormat>
  <Paragraphs>3</Paragraphs>
  <Slides>35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35</vt:i4>
      </vt:variant>
    </vt:vector>
  </HeadingPairs>
  <TitlesOfParts>
    <vt:vector size="36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Museum for Kunst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kreativitet</dc:title>
  <dc:creator>Michael Hansen</dc:creator>
  <cp:lastModifiedBy>Michael Hansen</cp:lastModifiedBy>
  <cp:revision>13</cp:revision>
  <dcterms:created xsi:type="dcterms:W3CDTF">2013-08-29T06:32:13Z</dcterms:created>
  <dcterms:modified xsi:type="dcterms:W3CDTF">2014-10-29T11:55:23Z</dcterms:modified>
</cp:coreProperties>
</file>