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handoutMasterIdLst>
    <p:handoutMasterId r:id="rId30"/>
  </p:handoutMasterIdLst>
  <p:sldIdLst>
    <p:sldId id="275" r:id="rId2"/>
    <p:sldId id="293" r:id="rId3"/>
    <p:sldId id="276" r:id="rId4"/>
    <p:sldId id="304" r:id="rId5"/>
    <p:sldId id="277" r:id="rId6"/>
    <p:sldId id="280" r:id="rId7"/>
    <p:sldId id="279" r:id="rId8"/>
    <p:sldId id="281" r:id="rId9"/>
    <p:sldId id="283" r:id="rId10"/>
    <p:sldId id="300" r:id="rId11"/>
    <p:sldId id="308" r:id="rId12"/>
    <p:sldId id="284" r:id="rId13"/>
    <p:sldId id="307" r:id="rId14"/>
    <p:sldId id="310" r:id="rId15"/>
    <p:sldId id="294" r:id="rId16"/>
    <p:sldId id="306" r:id="rId17"/>
    <p:sldId id="301" r:id="rId18"/>
    <p:sldId id="257" r:id="rId19"/>
    <p:sldId id="258" r:id="rId20"/>
    <p:sldId id="274" r:id="rId21"/>
    <p:sldId id="264" r:id="rId22"/>
    <p:sldId id="262" r:id="rId23"/>
    <p:sldId id="303" r:id="rId24"/>
    <p:sldId id="288" r:id="rId25"/>
    <p:sldId id="291" r:id="rId26"/>
    <p:sldId id="292" r:id="rId27"/>
    <p:sldId id="271" r:id="rId28"/>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5494"/>
    <a:srgbClr val="FFD6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7" d="100"/>
          <a:sy n="117" d="100"/>
        </p:scale>
        <p:origin x="-147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C6DD23-ECA0-4D93-86D7-44ECA87E5839}" type="doc">
      <dgm:prSet loTypeId="urn:microsoft.com/office/officeart/2005/8/layout/arrow2" loCatId="process" qsTypeId="urn:microsoft.com/office/officeart/2005/8/quickstyle/simple1" qsCatId="simple" csTypeId="urn:microsoft.com/office/officeart/2005/8/colors/accent1_2" csCatId="accent1" phldr="1"/>
      <dgm:spPr/>
    </dgm:pt>
    <dgm:pt modelId="{ACFB999E-A45F-4431-8F94-FBC03E6AB19E}">
      <dgm:prSet phldrT="[Text]" custT="1"/>
      <dgm:spPr/>
      <dgm:t>
        <a:bodyPr/>
        <a:lstStyle/>
        <a:p>
          <a:r>
            <a:rPr lang="en-GB" sz="1400" b="1" dirty="0" smtClean="0"/>
            <a:t>Administrative burden</a:t>
          </a:r>
          <a:endParaRPr lang="en-GB" sz="1400" b="1" dirty="0"/>
        </a:p>
      </dgm:t>
    </dgm:pt>
    <dgm:pt modelId="{8BDA1D13-4EAE-47BD-9B67-17CD05509D0D}" type="parTrans" cxnId="{37F55FC7-B004-4904-9ECC-C88FC76FD5DE}">
      <dgm:prSet/>
      <dgm:spPr/>
      <dgm:t>
        <a:bodyPr/>
        <a:lstStyle/>
        <a:p>
          <a:endParaRPr lang="en-GB"/>
        </a:p>
      </dgm:t>
    </dgm:pt>
    <dgm:pt modelId="{40E4BABF-16E7-4796-AD82-FEFC70C04CB2}" type="sibTrans" cxnId="{37F55FC7-B004-4904-9ECC-C88FC76FD5DE}">
      <dgm:prSet/>
      <dgm:spPr/>
      <dgm:t>
        <a:bodyPr/>
        <a:lstStyle/>
        <a:p>
          <a:endParaRPr lang="en-GB"/>
        </a:p>
      </dgm:t>
    </dgm:pt>
    <dgm:pt modelId="{0A57A4C1-CDC2-4BBD-8416-EB37F5C61A0F}">
      <dgm:prSet phldrT="[Text]" custT="1"/>
      <dgm:spPr/>
      <dgm:t>
        <a:bodyPr/>
        <a:lstStyle/>
        <a:p>
          <a:r>
            <a:rPr lang="en-GB" sz="1400" b="1" dirty="0" smtClean="0"/>
            <a:t>Error rate</a:t>
          </a:r>
          <a:endParaRPr lang="en-GB" sz="1400" b="1" dirty="0"/>
        </a:p>
      </dgm:t>
    </dgm:pt>
    <dgm:pt modelId="{0925AEED-8952-4F97-B0DD-BB3E3769C7EB}" type="parTrans" cxnId="{CB567D87-E181-4AE6-87B7-6D46288EA43E}">
      <dgm:prSet/>
      <dgm:spPr/>
      <dgm:t>
        <a:bodyPr/>
        <a:lstStyle/>
        <a:p>
          <a:endParaRPr lang="en-GB"/>
        </a:p>
      </dgm:t>
    </dgm:pt>
    <dgm:pt modelId="{DA79F57A-CA90-42E0-AD8B-8036DB1D6B4C}" type="sibTrans" cxnId="{CB567D87-E181-4AE6-87B7-6D46288EA43E}">
      <dgm:prSet/>
      <dgm:spPr/>
      <dgm:t>
        <a:bodyPr/>
        <a:lstStyle/>
        <a:p>
          <a:endParaRPr lang="en-GB"/>
        </a:p>
      </dgm:t>
    </dgm:pt>
    <dgm:pt modelId="{F84FFBB8-0269-4DAA-AA0A-2CA566A9DA7E}">
      <dgm:prSet phldrT="[Text]" custT="1"/>
      <dgm:spPr/>
      <dgm:t>
        <a:bodyPr/>
        <a:lstStyle/>
        <a:p>
          <a:r>
            <a:rPr lang="en-GB" sz="1400" b="1" dirty="0" smtClean="0"/>
            <a:t>Outputs and results</a:t>
          </a:r>
          <a:endParaRPr lang="en-GB" sz="1400" b="1" dirty="0"/>
        </a:p>
      </dgm:t>
    </dgm:pt>
    <dgm:pt modelId="{BAC7B980-23F5-4782-A42B-551E24D221D3}" type="parTrans" cxnId="{C0E49DC6-DB99-40B7-B9D4-1E90FE556714}">
      <dgm:prSet/>
      <dgm:spPr/>
      <dgm:t>
        <a:bodyPr/>
        <a:lstStyle/>
        <a:p>
          <a:endParaRPr lang="en-GB"/>
        </a:p>
      </dgm:t>
    </dgm:pt>
    <dgm:pt modelId="{51DC760F-B35C-4B24-AFE5-4D08CD6C7730}" type="sibTrans" cxnId="{C0E49DC6-DB99-40B7-B9D4-1E90FE556714}">
      <dgm:prSet/>
      <dgm:spPr/>
      <dgm:t>
        <a:bodyPr/>
        <a:lstStyle/>
        <a:p>
          <a:endParaRPr lang="en-GB"/>
        </a:p>
      </dgm:t>
    </dgm:pt>
    <dgm:pt modelId="{FC4C3D43-9DDD-40DD-8567-FF5685F6F902}" type="pres">
      <dgm:prSet presAssocID="{91C6DD23-ECA0-4D93-86D7-44ECA87E5839}" presName="arrowDiagram" presStyleCnt="0">
        <dgm:presLayoutVars>
          <dgm:chMax val="5"/>
          <dgm:dir/>
          <dgm:resizeHandles val="exact"/>
        </dgm:presLayoutVars>
      </dgm:prSet>
      <dgm:spPr/>
    </dgm:pt>
    <dgm:pt modelId="{DC7EF402-A1B1-4ADC-A7F0-A23AC58C2B6B}" type="pres">
      <dgm:prSet presAssocID="{91C6DD23-ECA0-4D93-86D7-44ECA87E5839}" presName="arrow" presStyleLbl="bgShp" presStyleIdx="0" presStyleCnt="1"/>
      <dgm:spPr>
        <a:solidFill>
          <a:srgbClr val="FFC000"/>
        </a:solidFill>
      </dgm:spPr>
    </dgm:pt>
    <dgm:pt modelId="{0B09DD0D-55A9-4972-92A3-F166F37B433A}" type="pres">
      <dgm:prSet presAssocID="{91C6DD23-ECA0-4D93-86D7-44ECA87E5839}" presName="arrowDiagram3" presStyleCnt="0"/>
      <dgm:spPr/>
    </dgm:pt>
    <dgm:pt modelId="{9B7816DA-007E-419C-88E0-3F08FCFD3DE4}" type="pres">
      <dgm:prSet presAssocID="{ACFB999E-A45F-4431-8F94-FBC03E6AB19E}" presName="bullet3a" presStyleLbl="node1" presStyleIdx="0" presStyleCnt="3" custScaleX="238654" custScaleY="265186"/>
      <dgm:spPr>
        <a:prstGeom prst="mathMinus">
          <a:avLst/>
        </a:prstGeom>
        <a:solidFill>
          <a:srgbClr val="0F5494"/>
        </a:solidFill>
        <a:ln>
          <a:noFill/>
        </a:ln>
      </dgm:spPr>
    </dgm:pt>
    <dgm:pt modelId="{A79C1704-B47F-4661-97F8-422053F7A14D}" type="pres">
      <dgm:prSet presAssocID="{ACFB999E-A45F-4431-8F94-FBC03E6AB19E}" presName="textBox3a" presStyleLbl="revTx" presStyleIdx="0" presStyleCnt="3" custScaleX="136543" custScaleY="52933" custLinFactNeighborX="31587" custLinFactNeighborY="-32507">
        <dgm:presLayoutVars>
          <dgm:bulletEnabled val="1"/>
        </dgm:presLayoutVars>
      </dgm:prSet>
      <dgm:spPr/>
      <dgm:t>
        <a:bodyPr/>
        <a:lstStyle/>
        <a:p>
          <a:endParaRPr lang="en-GB"/>
        </a:p>
      </dgm:t>
    </dgm:pt>
    <dgm:pt modelId="{1B4AFF06-A08A-4C68-A24A-473F60DC1C3E}" type="pres">
      <dgm:prSet presAssocID="{0A57A4C1-CDC2-4BBD-8416-EB37F5C61A0F}" presName="bullet3b" presStyleLbl="node1" presStyleIdx="1" presStyleCnt="3" custScaleX="187587" custScaleY="168453"/>
      <dgm:spPr>
        <a:prstGeom prst="mathMinus">
          <a:avLst/>
        </a:prstGeom>
        <a:solidFill>
          <a:srgbClr val="0F5494"/>
        </a:solidFill>
        <a:ln>
          <a:noFill/>
        </a:ln>
      </dgm:spPr>
    </dgm:pt>
    <dgm:pt modelId="{80196730-5A17-4AE8-A80D-B5FDF45D1A8D}" type="pres">
      <dgm:prSet presAssocID="{0A57A4C1-CDC2-4BBD-8416-EB37F5C61A0F}" presName="textBox3b" presStyleLbl="revTx" presStyleIdx="1" presStyleCnt="3" custScaleX="105441" custScaleY="18129" custLinFactNeighborX="10544" custLinFactNeighborY="-45136">
        <dgm:presLayoutVars>
          <dgm:bulletEnabled val="1"/>
        </dgm:presLayoutVars>
      </dgm:prSet>
      <dgm:spPr/>
      <dgm:t>
        <a:bodyPr/>
        <a:lstStyle/>
        <a:p>
          <a:endParaRPr lang="en-GB"/>
        </a:p>
      </dgm:t>
    </dgm:pt>
    <dgm:pt modelId="{FCF2F53C-446F-47B2-9CFB-9F91BF70EFED}" type="pres">
      <dgm:prSet presAssocID="{F84FFBB8-0269-4DAA-AA0A-2CA566A9DA7E}" presName="bullet3c" presStyleLbl="node1" presStyleIdx="2" presStyleCnt="3" custScaleX="154152" custScaleY="142876"/>
      <dgm:spPr>
        <a:prstGeom prst="mathPlus">
          <a:avLst/>
        </a:prstGeom>
        <a:solidFill>
          <a:srgbClr val="0F5494"/>
        </a:solidFill>
        <a:ln>
          <a:noFill/>
        </a:ln>
      </dgm:spPr>
    </dgm:pt>
    <dgm:pt modelId="{3848FD36-8D34-4031-BC1F-D55AAD39E73E}" type="pres">
      <dgm:prSet presAssocID="{F84FFBB8-0269-4DAA-AA0A-2CA566A9DA7E}" presName="textBox3c" presStyleLbl="revTx" presStyleIdx="2" presStyleCnt="3" custScaleX="137735" custScaleY="19745" custLinFactNeighborX="33808" custLinFactNeighborY="-41434">
        <dgm:presLayoutVars>
          <dgm:bulletEnabled val="1"/>
        </dgm:presLayoutVars>
      </dgm:prSet>
      <dgm:spPr/>
      <dgm:t>
        <a:bodyPr/>
        <a:lstStyle/>
        <a:p>
          <a:endParaRPr lang="en-GB"/>
        </a:p>
      </dgm:t>
    </dgm:pt>
  </dgm:ptLst>
  <dgm:cxnLst>
    <dgm:cxn modelId="{8B785426-3934-49A3-B4F3-9E817E9B968F}" type="presOf" srcId="{91C6DD23-ECA0-4D93-86D7-44ECA87E5839}" destId="{FC4C3D43-9DDD-40DD-8567-FF5685F6F902}" srcOrd="0" destOrd="0" presId="urn:microsoft.com/office/officeart/2005/8/layout/arrow2"/>
    <dgm:cxn modelId="{4A5A6A18-D5D0-4CF4-9BEB-C9FBB4CA8696}" type="presOf" srcId="{ACFB999E-A45F-4431-8F94-FBC03E6AB19E}" destId="{A79C1704-B47F-4661-97F8-422053F7A14D}" srcOrd="0" destOrd="0" presId="urn:microsoft.com/office/officeart/2005/8/layout/arrow2"/>
    <dgm:cxn modelId="{CB567D87-E181-4AE6-87B7-6D46288EA43E}" srcId="{91C6DD23-ECA0-4D93-86D7-44ECA87E5839}" destId="{0A57A4C1-CDC2-4BBD-8416-EB37F5C61A0F}" srcOrd="1" destOrd="0" parTransId="{0925AEED-8952-4F97-B0DD-BB3E3769C7EB}" sibTransId="{DA79F57A-CA90-42E0-AD8B-8036DB1D6B4C}"/>
    <dgm:cxn modelId="{37F55FC7-B004-4904-9ECC-C88FC76FD5DE}" srcId="{91C6DD23-ECA0-4D93-86D7-44ECA87E5839}" destId="{ACFB999E-A45F-4431-8F94-FBC03E6AB19E}" srcOrd="0" destOrd="0" parTransId="{8BDA1D13-4EAE-47BD-9B67-17CD05509D0D}" sibTransId="{40E4BABF-16E7-4796-AD82-FEFC70C04CB2}"/>
    <dgm:cxn modelId="{C0E49DC6-DB99-40B7-B9D4-1E90FE556714}" srcId="{91C6DD23-ECA0-4D93-86D7-44ECA87E5839}" destId="{F84FFBB8-0269-4DAA-AA0A-2CA566A9DA7E}" srcOrd="2" destOrd="0" parTransId="{BAC7B980-23F5-4782-A42B-551E24D221D3}" sibTransId="{51DC760F-B35C-4B24-AFE5-4D08CD6C7730}"/>
    <dgm:cxn modelId="{C2B09D7E-9291-4A27-8066-DC5FD7C22275}" type="presOf" srcId="{0A57A4C1-CDC2-4BBD-8416-EB37F5C61A0F}" destId="{80196730-5A17-4AE8-A80D-B5FDF45D1A8D}" srcOrd="0" destOrd="0" presId="urn:microsoft.com/office/officeart/2005/8/layout/arrow2"/>
    <dgm:cxn modelId="{6D62CE6F-6E5E-4DD3-ADCF-0368C2620F99}" type="presOf" srcId="{F84FFBB8-0269-4DAA-AA0A-2CA566A9DA7E}" destId="{3848FD36-8D34-4031-BC1F-D55AAD39E73E}" srcOrd="0" destOrd="0" presId="urn:microsoft.com/office/officeart/2005/8/layout/arrow2"/>
    <dgm:cxn modelId="{333CC706-B0D1-4E4B-9A39-84208B389A8D}" type="presParOf" srcId="{FC4C3D43-9DDD-40DD-8567-FF5685F6F902}" destId="{DC7EF402-A1B1-4ADC-A7F0-A23AC58C2B6B}" srcOrd="0" destOrd="0" presId="urn:microsoft.com/office/officeart/2005/8/layout/arrow2"/>
    <dgm:cxn modelId="{6E014B4A-B1F5-4702-B621-D373EED1886B}" type="presParOf" srcId="{FC4C3D43-9DDD-40DD-8567-FF5685F6F902}" destId="{0B09DD0D-55A9-4972-92A3-F166F37B433A}" srcOrd="1" destOrd="0" presId="urn:microsoft.com/office/officeart/2005/8/layout/arrow2"/>
    <dgm:cxn modelId="{EDFF72EF-8FBB-44A9-97A8-4CF233FD9F7F}" type="presParOf" srcId="{0B09DD0D-55A9-4972-92A3-F166F37B433A}" destId="{9B7816DA-007E-419C-88E0-3F08FCFD3DE4}" srcOrd="0" destOrd="0" presId="urn:microsoft.com/office/officeart/2005/8/layout/arrow2"/>
    <dgm:cxn modelId="{BAC3964F-183C-4189-8C82-9B2F8DB363C2}" type="presParOf" srcId="{0B09DD0D-55A9-4972-92A3-F166F37B433A}" destId="{A79C1704-B47F-4661-97F8-422053F7A14D}" srcOrd="1" destOrd="0" presId="urn:microsoft.com/office/officeart/2005/8/layout/arrow2"/>
    <dgm:cxn modelId="{C8423E71-74C2-4C01-8EC7-402F77C1DBAB}" type="presParOf" srcId="{0B09DD0D-55A9-4972-92A3-F166F37B433A}" destId="{1B4AFF06-A08A-4C68-A24A-473F60DC1C3E}" srcOrd="2" destOrd="0" presId="urn:microsoft.com/office/officeart/2005/8/layout/arrow2"/>
    <dgm:cxn modelId="{6FE2848B-9E14-4112-BB85-12004170C7FE}" type="presParOf" srcId="{0B09DD0D-55A9-4972-92A3-F166F37B433A}" destId="{80196730-5A17-4AE8-A80D-B5FDF45D1A8D}" srcOrd="3" destOrd="0" presId="urn:microsoft.com/office/officeart/2005/8/layout/arrow2"/>
    <dgm:cxn modelId="{EF9D2880-ADDA-4614-ABF6-2D366CE63F54}" type="presParOf" srcId="{0B09DD0D-55A9-4972-92A3-F166F37B433A}" destId="{FCF2F53C-446F-47B2-9CFB-9F91BF70EFED}" srcOrd="4" destOrd="0" presId="urn:microsoft.com/office/officeart/2005/8/layout/arrow2"/>
    <dgm:cxn modelId="{F9438E6C-7FF4-4DE5-9809-02B141617FC3}" type="presParOf" srcId="{0B09DD0D-55A9-4972-92A3-F166F37B433A}" destId="{3848FD36-8D34-4031-BC1F-D55AAD39E73E}"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FC23F3-16DE-47C5-B97B-C410289E6FF6}"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en-GB"/>
        </a:p>
      </dgm:t>
    </dgm:pt>
    <dgm:pt modelId="{C3843590-545E-4DAE-A7AE-52152D54A6B0}">
      <dgm:prSet phldrT="[Text]" custT="1"/>
      <dgm:spPr>
        <a:solidFill>
          <a:srgbClr val="0F5494"/>
        </a:solidFill>
      </dgm:spPr>
      <dgm:t>
        <a:bodyPr/>
        <a:lstStyle/>
        <a:p>
          <a:r>
            <a:rPr lang="en-GB" sz="3200" b="1" dirty="0" smtClean="0">
              <a:solidFill>
                <a:srgbClr val="FFD624"/>
              </a:solidFill>
            </a:rPr>
            <a:t>Simplified Cost Options</a:t>
          </a:r>
        </a:p>
        <a:p>
          <a:r>
            <a:rPr lang="fr-BE" sz="3200" b="1" dirty="0" smtClean="0">
              <a:solidFill>
                <a:srgbClr val="FFD624"/>
              </a:solidFill>
            </a:rPr>
            <a:t>CPR </a:t>
          </a:r>
        </a:p>
        <a:p>
          <a:r>
            <a:rPr lang="fr-BE" sz="3200" b="1" dirty="0" smtClean="0">
              <a:solidFill>
                <a:srgbClr val="FFD624"/>
              </a:solidFill>
            </a:rPr>
            <a:t>Art 67-68</a:t>
          </a:r>
          <a:endParaRPr lang="en-GB" sz="3200" b="1" dirty="0" smtClean="0">
            <a:solidFill>
              <a:srgbClr val="FFD624"/>
            </a:solidFill>
          </a:endParaRPr>
        </a:p>
      </dgm:t>
    </dgm:pt>
    <dgm:pt modelId="{B7BFD3C0-633B-41FA-9E0C-7F62ECD89182}" type="parTrans" cxnId="{EF1268E7-AF60-40C9-9F96-80023083B9FC}">
      <dgm:prSet/>
      <dgm:spPr/>
      <dgm:t>
        <a:bodyPr/>
        <a:lstStyle/>
        <a:p>
          <a:endParaRPr lang="en-GB"/>
        </a:p>
      </dgm:t>
    </dgm:pt>
    <dgm:pt modelId="{1CDC4830-BE06-4D56-B841-811A502A51A8}" type="sibTrans" cxnId="{EF1268E7-AF60-40C9-9F96-80023083B9FC}">
      <dgm:prSet/>
      <dgm:spPr/>
      <dgm:t>
        <a:bodyPr/>
        <a:lstStyle/>
        <a:p>
          <a:endParaRPr lang="en-GB"/>
        </a:p>
      </dgm:t>
    </dgm:pt>
    <dgm:pt modelId="{D836668C-9037-45B9-A7F6-7CED3D4651CC}">
      <dgm:prSet phldrT="[Text]" custT="1"/>
      <dgm:spPr>
        <a:solidFill>
          <a:srgbClr val="0F5494"/>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2400" b="1" dirty="0" smtClean="0">
              <a:solidFill>
                <a:srgbClr val="FFD624"/>
              </a:solidFill>
            </a:rPr>
            <a:t>Standard scales of unit costs</a:t>
          </a:r>
        </a:p>
        <a:p>
          <a:pPr defTabSz="1244600">
            <a:lnSpc>
              <a:spcPct val="90000"/>
            </a:lnSpc>
            <a:spcBef>
              <a:spcPct val="0"/>
            </a:spcBef>
            <a:spcAft>
              <a:spcPct val="35000"/>
            </a:spcAft>
          </a:pPr>
          <a:endParaRPr lang="en-GB" sz="1400" b="1" dirty="0">
            <a:solidFill>
              <a:srgbClr val="FFD624"/>
            </a:solidFill>
          </a:endParaRPr>
        </a:p>
      </dgm:t>
    </dgm:pt>
    <dgm:pt modelId="{30BA0BA0-0B58-4D0D-853B-1C374F8E1E19}" type="parTrans" cxnId="{37886A49-B174-40AF-804C-96277C85E53F}">
      <dgm:prSet/>
      <dgm:spPr/>
      <dgm:t>
        <a:bodyPr/>
        <a:lstStyle/>
        <a:p>
          <a:endParaRPr lang="en-GB"/>
        </a:p>
      </dgm:t>
    </dgm:pt>
    <dgm:pt modelId="{F6F42AEC-EDA2-4B77-966C-315606E841EA}" type="sibTrans" cxnId="{37886A49-B174-40AF-804C-96277C85E53F}">
      <dgm:prSet/>
      <dgm:spPr/>
      <dgm:t>
        <a:bodyPr/>
        <a:lstStyle/>
        <a:p>
          <a:endParaRPr lang="en-GB"/>
        </a:p>
      </dgm:t>
    </dgm:pt>
    <dgm:pt modelId="{BACF1846-5A7E-4885-916D-3281F0FA2E2A}">
      <dgm:prSet phldrT="[Text]" custT="1"/>
      <dgm:spPr>
        <a:solidFill>
          <a:srgbClr val="0F5494"/>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2400" b="1" dirty="0" smtClean="0">
              <a:solidFill>
                <a:srgbClr val="FFD624"/>
              </a:solidFill>
            </a:rPr>
            <a:t>Lump sums</a:t>
          </a:r>
        </a:p>
        <a:p>
          <a:pPr defTabSz="1066800">
            <a:lnSpc>
              <a:spcPct val="90000"/>
            </a:lnSpc>
            <a:spcBef>
              <a:spcPct val="0"/>
            </a:spcBef>
            <a:spcAft>
              <a:spcPct val="35000"/>
            </a:spcAft>
          </a:pPr>
          <a:endParaRPr lang="en-GB" sz="1400" b="1" dirty="0">
            <a:solidFill>
              <a:srgbClr val="FFD624"/>
            </a:solidFill>
          </a:endParaRPr>
        </a:p>
      </dgm:t>
    </dgm:pt>
    <dgm:pt modelId="{F6491CD2-75C6-4E41-9B9F-1C9E9848179F}" type="parTrans" cxnId="{9D339A84-4A5E-4FFE-A008-C8019724E55B}">
      <dgm:prSet/>
      <dgm:spPr/>
      <dgm:t>
        <a:bodyPr/>
        <a:lstStyle/>
        <a:p>
          <a:endParaRPr lang="en-GB"/>
        </a:p>
      </dgm:t>
    </dgm:pt>
    <dgm:pt modelId="{878A2354-D74F-4ABD-A38C-0675713E1182}" type="sibTrans" cxnId="{9D339A84-4A5E-4FFE-A008-C8019724E55B}">
      <dgm:prSet/>
      <dgm:spPr/>
      <dgm:t>
        <a:bodyPr/>
        <a:lstStyle/>
        <a:p>
          <a:endParaRPr lang="en-GB"/>
        </a:p>
      </dgm:t>
    </dgm:pt>
    <dgm:pt modelId="{9E5DF47A-F8FF-40AB-9888-3E00719DE389}">
      <dgm:prSet phldrT="[Text]" custT="1"/>
      <dgm:spPr>
        <a:solidFill>
          <a:srgbClr val="0F5494"/>
        </a:solidFill>
      </dgm:spPr>
      <dgm:t>
        <a:bodyPr/>
        <a:lstStyle/>
        <a:p>
          <a:endParaRPr lang="en-GB" sz="2400" b="1" dirty="0" smtClean="0">
            <a:solidFill>
              <a:srgbClr val="FFD624"/>
            </a:solidFill>
          </a:endParaRPr>
        </a:p>
        <a:p>
          <a:r>
            <a:rPr lang="en-GB" sz="2400" b="1" dirty="0" smtClean="0">
              <a:solidFill>
                <a:srgbClr val="FFD624"/>
              </a:solidFill>
            </a:rPr>
            <a:t>Flat rate financing</a:t>
          </a:r>
        </a:p>
        <a:p>
          <a:endParaRPr lang="en-GB" sz="1400" b="1" dirty="0" smtClean="0">
            <a:solidFill>
              <a:srgbClr val="FFD624"/>
            </a:solidFill>
          </a:endParaRPr>
        </a:p>
      </dgm:t>
    </dgm:pt>
    <dgm:pt modelId="{F75337DD-FFD1-4FDF-8AE2-6A80DCC8DB23}" type="parTrans" cxnId="{2E3DCACC-CB6C-4334-9C5F-ACB65187F144}">
      <dgm:prSet/>
      <dgm:spPr/>
      <dgm:t>
        <a:bodyPr/>
        <a:lstStyle/>
        <a:p>
          <a:endParaRPr lang="en-GB"/>
        </a:p>
      </dgm:t>
    </dgm:pt>
    <dgm:pt modelId="{345BEE26-9346-41FC-8499-C0E3A0F1A868}" type="sibTrans" cxnId="{2E3DCACC-CB6C-4334-9C5F-ACB65187F144}">
      <dgm:prSet/>
      <dgm:spPr/>
      <dgm:t>
        <a:bodyPr/>
        <a:lstStyle/>
        <a:p>
          <a:endParaRPr lang="en-GB"/>
        </a:p>
      </dgm:t>
    </dgm:pt>
    <dgm:pt modelId="{2DE1C27D-175D-4025-94C4-AB06692F65E2}" type="pres">
      <dgm:prSet presAssocID="{31FC23F3-16DE-47C5-B97B-C410289E6FF6}" presName="hierChild1" presStyleCnt="0">
        <dgm:presLayoutVars>
          <dgm:orgChart val="1"/>
          <dgm:chPref val="1"/>
          <dgm:dir/>
          <dgm:animOne val="branch"/>
          <dgm:animLvl val="lvl"/>
          <dgm:resizeHandles/>
        </dgm:presLayoutVars>
      </dgm:prSet>
      <dgm:spPr/>
      <dgm:t>
        <a:bodyPr/>
        <a:lstStyle/>
        <a:p>
          <a:endParaRPr lang="en-GB"/>
        </a:p>
      </dgm:t>
    </dgm:pt>
    <dgm:pt modelId="{D754D33B-6BAA-4759-9E51-2D89CC61BFF5}" type="pres">
      <dgm:prSet presAssocID="{C3843590-545E-4DAE-A7AE-52152D54A6B0}" presName="hierRoot1" presStyleCnt="0">
        <dgm:presLayoutVars>
          <dgm:hierBranch val="init"/>
        </dgm:presLayoutVars>
      </dgm:prSet>
      <dgm:spPr/>
    </dgm:pt>
    <dgm:pt modelId="{F20930C3-0886-4DD7-8B69-CFC1CED34C7A}" type="pres">
      <dgm:prSet presAssocID="{C3843590-545E-4DAE-A7AE-52152D54A6B0}" presName="rootComposite1" presStyleCnt="0"/>
      <dgm:spPr/>
    </dgm:pt>
    <dgm:pt modelId="{E88D47FD-99E1-4D65-8893-3E64E7E916DC}" type="pres">
      <dgm:prSet presAssocID="{C3843590-545E-4DAE-A7AE-52152D54A6B0}" presName="rootText1" presStyleLbl="node0" presStyleIdx="0" presStyleCnt="1" custScaleY="348702">
        <dgm:presLayoutVars>
          <dgm:chPref val="3"/>
        </dgm:presLayoutVars>
      </dgm:prSet>
      <dgm:spPr/>
      <dgm:t>
        <a:bodyPr/>
        <a:lstStyle/>
        <a:p>
          <a:endParaRPr lang="en-GB"/>
        </a:p>
      </dgm:t>
    </dgm:pt>
    <dgm:pt modelId="{375E6D02-D88C-41B8-A8FF-9CFE6A04533E}" type="pres">
      <dgm:prSet presAssocID="{C3843590-545E-4DAE-A7AE-52152D54A6B0}" presName="rootConnector1" presStyleLbl="node1" presStyleIdx="0" presStyleCnt="0"/>
      <dgm:spPr/>
      <dgm:t>
        <a:bodyPr/>
        <a:lstStyle/>
        <a:p>
          <a:endParaRPr lang="en-GB"/>
        </a:p>
      </dgm:t>
    </dgm:pt>
    <dgm:pt modelId="{D4AB60D2-FBCB-4501-ABA5-A10F968252D9}" type="pres">
      <dgm:prSet presAssocID="{C3843590-545E-4DAE-A7AE-52152D54A6B0}" presName="hierChild2" presStyleCnt="0"/>
      <dgm:spPr/>
    </dgm:pt>
    <dgm:pt modelId="{837E3858-F4C1-4093-8483-14EC1D7B0057}" type="pres">
      <dgm:prSet presAssocID="{30BA0BA0-0B58-4D0D-853B-1C374F8E1E19}" presName="Name64" presStyleLbl="parChTrans1D2" presStyleIdx="0" presStyleCnt="3"/>
      <dgm:spPr/>
      <dgm:t>
        <a:bodyPr/>
        <a:lstStyle/>
        <a:p>
          <a:endParaRPr lang="en-GB"/>
        </a:p>
      </dgm:t>
    </dgm:pt>
    <dgm:pt modelId="{10A20F08-DF34-4E11-9B6C-4A338AB14B9C}" type="pres">
      <dgm:prSet presAssocID="{D836668C-9037-45B9-A7F6-7CED3D4651CC}" presName="hierRoot2" presStyleCnt="0">
        <dgm:presLayoutVars>
          <dgm:hierBranch val="init"/>
        </dgm:presLayoutVars>
      </dgm:prSet>
      <dgm:spPr/>
    </dgm:pt>
    <dgm:pt modelId="{67EA4ECF-97DF-4DBD-BED6-AD28AE967722}" type="pres">
      <dgm:prSet presAssocID="{D836668C-9037-45B9-A7F6-7CED3D4651CC}" presName="rootComposite" presStyleCnt="0"/>
      <dgm:spPr/>
    </dgm:pt>
    <dgm:pt modelId="{70C7E53F-A991-4CDA-A4F7-08D05C6C05D8}" type="pres">
      <dgm:prSet presAssocID="{D836668C-9037-45B9-A7F6-7CED3D4651CC}" presName="rootText" presStyleLbl="node2" presStyleIdx="0" presStyleCnt="3" custScaleY="168987" custLinFactY="58413" custLinFactNeighborX="-834" custLinFactNeighborY="100000">
        <dgm:presLayoutVars>
          <dgm:chPref val="3"/>
        </dgm:presLayoutVars>
      </dgm:prSet>
      <dgm:spPr/>
      <dgm:t>
        <a:bodyPr/>
        <a:lstStyle/>
        <a:p>
          <a:endParaRPr lang="en-GB"/>
        </a:p>
      </dgm:t>
    </dgm:pt>
    <dgm:pt modelId="{B59C3F71-40AC-471A-8809-7390B14DED70}" type="pres">
      <dgm:prSet presAssocID="{D836668C-9037-45B9-A7F6-7CED3D4651CC}" presName="rootConnector" presStyleLbl="node2" presStyleIdx="0" presStyleCnt="3"/>
      <dgm:spPr/>
      <dgm:t>
        <a:bodyPr/>
        <a:lstStyle/>
        <a:p>
          <a:endParaRPr lang="en-GB"/>
        </a:p>
      </dgm:t>
    </dgm:pt>
    <dgm:pt modelId="{F15C8FE0-8922-4680-8BBA-9D5E7504BF2A}" type="pres">
      <dgm:prSet presAssocID="{D836668C-9037-45B9-A7F6-7CED3D4651CC}" presName="hierChild4" presStyleCnt="0"/>
      <dgm:spPr/>
    </dgm:pt>
    <dgm:pt modelId="{A1F5AA9D-F3F5-4B88-A3DB-FF347CEA6577}" type="pres">
      <dgm:prSet presAssocID="{D836668C-9037-45B9-A7F6-7CED3D4651CC}" presName="hierChild5" presStyleCnt="0"/>
      <dgm:spPr/>
    </dgm:pt>
    <dgm:pt modelId="{F3FAD44B-E32F-4B4A-B6E5-302AB0E79F65}" type="pres">
      <dgm:prSet presAssocID="{F6491CD2-75C6-4E41-9B9F-1C9E9848179F}" presName="Name64" presStyleLbl="parChTrans1D2" presStyleIdx="1" presStyleCnt="3"/>
      <dgm:spPr/>
      <dgm:t>
        <a:bodyPr/>
        <a:lstStyle/>
        <a:p>
          <a:endParaRPr lang="en-GB"/>
        </a:p>
      </dgm:t>
    </dgm:pt>
    <dgm:pt modelId="{E1DEF7DC-24A9-47AE-BB23-1013B87CBDA4}" type="pres">
      <dgm:prSet presAssocID="{BACF1846-5A7E-4885-916D-3281F0FA2E2A}" presName="hierRoot2" presStyleCnt="0">
        <dgm:presLayoutVars>
          <dgm:hierBranch val="init"/>
        </dgm:presLayoutVars>
      </dgm:prSet>
      <dgm:spPr/>
    </dgm:pt>
    <dgm:pt modelId="{5C887731-1A7A-4668-AC8F-BDB1289CB6DD}" type="pres">
      <dgm:prSet presAssocID="{BACF1846-5A7E-4885-916D-3281F0FA2E2A}" presName="rootComposite" presStyleCnt="0"/>
      <dgm:spPr/>
    </dgm:pt>
    <dgm:pt modelId="{EAC8C3C9-AAD6-41D6-B2F8-A505CEF4DF3B}" type="pres">
      <dgm:prSet presAssocID="{BACF1846-5A7E-4885-916D-3281F0FA2E2A}" presName="rootText" presStyleLbl="node2" presStyleIdx="1" presStyleCnt="3" custLinFactY="44878" custLinFactNeighborX="-492" custLinFactNeighborY="100000">
        <dgm:presLayoutVars>
          <dgm:chPref val="3"/>
        </dgm:presLayoutVars>
      </dgm:prSet>
      <dgm:spPr/>
      <dgm:t>
        <a:bodyPr/>
        <a:lstStyle/>
        <a:p>
          <a:endParaRPr lang="en-GB"/>
        </a:p>
      </dgm:t>
    </dgm:pt>
    <dgm:pt modelId="{B3BFB3C3-AA95-494B-97F2-E799128B6970}" type="pres">
      <dgm:prSet presAssocID="{BACF1846-5A7E-4885-916D-3281F0FA2E2A}" presName="rootConnector" presStyleLbl="node2" presStyleIdx="1" presStyleCnt="3"/>
      <dgm:spPr/>
      <dgm:t>
        <a:bodyPr/>
        <a:lstStyle/>
        <a:p>
          <a:endParaRPr lang="en-GB"/>
        </a:p>
      </dgm:t>
    </dgm:pt>
    <dgm:pt modelId="{0F09D48F-E4F3-42A6-9E84-7F189C8E18EB}" type="pres">
      <dgm:prSet presAssocID="{BACF1846-5A7E-4885-916D-3281F0FA2E2A}" presName="hierChild4" presStyleCnt="0"/>
      <dgm:spPr/>
    </dgm:pt>
    <dgm:pt modelId="{84028781-FD3E-482A-A4DE-0CD1B87AC2C7}" type="pres">
      <dgm:prSet presAssocID="{BACF1846-5A7E-4885-916D-3281F0FA2E2A}" presName="hierChild5" presStyleCnt="0"/>
      <dgm:spPr/>
    </dgm:pt>
    <dgm:pt modelId="{B41D2CE0-071E-4930-80C1-C5C5D79FA55D}" type="pres">
      <dgm:prSet presAssocID="{F75337DD-FFD1-4FDF-8AE2-6A80DCC8DB23}" presName="Name64" presStyleLbl="parChTrans1D2" presStyleIdx="2" presStyleCnt="3"/>
      <dgm:spPr/>
      <dgm:t>
        <a:bodyPr/>
        <a:lstStyle/>
        <a:p>
          <a:endParaRPr lang="en-GB"/>
        </a:p>
      </dgm:t>
    </dgm:pt>
    <dgm:pt modelId="{5C10940E-C2BE-4654-AAC8-7AAD6FBC8843}" type="pres">
      <dgm:prSet presAssocID="{9E5DF47A-F8FF-40AB-9888-3E00719DE389}" presName="hierRoot2" presStyleCnt="0">
        <dgm:presLayoutVars>
          <dgm:hierBranch val="init"/>
        </dgm:presLayoutVars>
      </dgm:prSet>
      <dgm:spPr/>
    </dgm:pt>
    <dgm:pt modelId="{FB5FEF6A-73BE-4C9D-B4E4-D5B9BEF6DDE9}" type="pres">
      <dgm:prSet presAssocID="{9E5DF47A-F8FF-40AB-9888-3E00719DE389}" presName="rootComposite" presStyleCnt="0"/>
      <dgm:spPr/>
    </dgm:pt>
    <dgm:pt modelId="{FE0EBC4D-894D-4F85-8CF2-1385D793806B}" type="pres">
      <dgm:prSet presAssocID="{9E5DF47A-F8FF-40AB-9888-3E00719DE389}" presName="rootText" presStyleLbl="node2" presStyleIdx="2" presStyleCnt="3" custAng="0" custScaleY="133818" custLinFactY="-138827" custLinFactNeighborX="-1179" custLinFactNeighborY="-200000">
        <dgm:presLayoutVars>
          <dgm:chPref val="3"/>
        </dgm:presLayoutVars>
      </dgm:prSet>
      <dgm:spPr/>
      <dgm:t>
        <a:bodyPr/>
        <a:lstStyle/>
        <a:p>
          <a:endParaRPr lang="en-GB"/>
        </a:p>
      </dgm:t>
    </dgm:pt>
    <dgm:pt modelId="{CFCBE3BF-CAA1-4553-9F9D-0C8AEE5F912F}" type="pres">
      <dgm:prSet presAssocID="{9E5DF47A-F8FF-40AB-9888-3E00719DE389}" presName="rootConnector" presStyleLbl="node2" presStyleIdx="2" presStyleCnt="3"/>
      <dgm:spPr/>
      <dgm:t>
        <a:bodyPr/>
        <a:lstStyle/>
        <a:p>
          <a:endParaRPr lang="en-GB"/>
        </a:p>
      </dgm:t>
    </dgm:pt>
    <dgm:pt modelId="{2B5993DE-A2DA-4AD1-82A5-4AACC57BDE1B}" type="pres">
      <dgm:prSet presAssocID="{9E5DF47A-F8FF-40AB-9888-3E00719DE389}" presName="hierChild4" presStyleCnt="0"/>
      <dgm:spPr/>
    </dgm:pt>
    <dgm:pt modelId="{E67DFC48-BDDC-4619-A977-16295AACFFB2}" type="pres">
      <dgm:prSet presAssocID="{9E5DF47A-F8FF-40AB-9888-3E00719DE389}" presName="hierChild5" presStyleCnt="0"/>
      <dgm:spPr/>
    </dgm:pt>
    <dgm:pt modelId="{2B07BF98-B968-433F-ACCA-5073AC1AE488}" type="pres">
      <dgm:prSet presAssocID="{C3843590-545E-4DAE-A7AE-52152D54A6B0}" presName="hierChild3" presStyleCnt="0"/>
      <dgm:spPr/>
    </dgm:pt>
  </dgm:ptLst>
  <dgm:cxnLst>
    <dgm:cxn modelId="{B493C998-F7AE-4610-85C6-C865B4A874EB}" type="presOf" srcId="{F75337DD-FFD1-4FDF-8AE2-6A80DCC8DB23}" destId="{B41D2CE0-071E-4930-80C1-C5C5D79FA55D}" srcOrd="0" destOrd="0" presId="urn:microsoft.com/office/officeart/2009/3/layout/HorizontalOrganizationChart"/>
    <dgm:cxn modelId="{EF1268E7-AF60-40C9-9F96-80023083B9FC}" srcId="{31FC23F3-16DE-47C5-B97B-C410289E6FF6}" destId="{C3843590-545E-4DAE-A7AE-52152D54A6B0}" srcOrd="0" destOrd="0" parTransId="{B7BFD3C0-633B-41FA-9E0C-7F62ECD89182}" sibTransId="{1CDC4830-BE06-4D56-B841-811A502A51A8}"/>
    <dgm:cxn modelId="{BC612A0D-F040-4DBD-995C-03108AA8B55C}" type="presOf" srcId="{BACF1846-5A7E-4885-916D-3281F0FA2E2A}" destId="{EAC8C3C9-AAD6-41D6-B2F8-A505CEF4DF3B}" srcOrd="0" destOrd="0" presId="urn:microsoft.com/office/officeart/2009/3/layout/HorizontalOrganizationChart"/>
    <dgm:cxn modelId="{2E3DCACC-CB6C-4334-9C5F-ACB65187F144}" srcId="{C3843590-545E-4DAE-A7AE-52152D54A6B0}" destId="{9E5DF47A-F8FF-40AB-9888-3E00719DE389}" srcOrd="2" destOrd="0" parTransId="{F75337DD-FFD1-4FDF-8AE2-6A80DCC8DB23}" sibTransId="{345BEE26-9346-41FC-8499-C0E3A0F1A868}"/>
    <dgm:cxn modelId="{A7E0E7B9-BAC8-45B5-A18D-A667846FC536}" type="presOf" srcId="{D836668C-9037-45B9-A7F6-7CED3D4651CC}" destId="{70C7E53F-A991-4CDA-A4F7-08D05C6C05D8}" srcOrd="0" destOrd="0" presId="urn:microsoft.com/office/officeart/2009/3/layout/HorizontalOrganizationChart"/>
    <dgm:cxn modelId="{9F30D37B-C510-471D-8052-B1F9704E1086}" type="presOf" srcId="{C3843590-545E-4DAE-A7AE-52152D54A6B0}" destId="{375E6D02-D88C-41B8-A8FF-9CFE6A04533E}" srcOrd="1" destOrd="0" presId="urn:microsoft.com/office/officeart/2009/3/layout/HorizontalOrganizationChart"/>
    <dgm:cxn modelId="{A78D4137-99F2-4E52-B5E3-410A679FF323}" type="presOf" srcId="{F6491CD2-75C6-4E41-9B9F-1C9E9848179F}" destId="{F3FAD44B-E32F-4B4A-B6E5-302AB0E79F65}" srcOrd="0" destOrd="0" presId="urn:microsoft.com/office/officeart/2009/3/layout/HorizontalOrganizationChart"/>
    <dgm:cxn modelId="{9D339A84-4A5E-4FFE-A008-C8019724E55B}" srcId="{C3843590-545E-4DAE-A7AE-52152D54A6B0}" destId="{BACF1846-5A7E-4885-916D-3281F0FA2E2A}" srcOrd="1" destOrd="0" parTransId="{F6491CD2-75C6-4E41-9B9F-1C9E9848179F}" sibTransId="{878A2354-D74F-4ABD-A38C-0675713E1182}"/>
    <dgm:cxn modelId="{DC3D11D1-F0D5-4044-BFFF-95C7EAC257AE}" type="presOf" srcId="{D836668C-9037-45B9-A7F6-7CED3D4651CC}" destId="{B59C3F71-40AC-471A-8809-7390B14DED70}" srcOrd="1" destOrd="0" presId="urn:microsoft.com/office/officeart/2009/3/layout/HorizontalOrganizationChart"/>
    <dgm:cxn modelId="{936CD740-67A0-482E-9524-C8442B052D91}" type="presOf" srcId="{30BA0BA0-0B58-4D0D-853B-1C374F8E1E19}" destId="{837E3858-F4C1-4093-8483-14EC1D7B0057}" srcOrd="0" destOrd="0" presId="urn:microsoft.com/office/officeart/2009/3/layout/HorizontalOrganizationChart"/>
    <dgm:cxn modelId="{8A918213-9C3A-4477-85DA-0375A8254D7C}" type="presOf" srcId="{9E5DF47A-F8FF-40AB-9888-3E00719DE389}" destId="{CFCBE3BF-CAA1-4553-9F9D-0C8AEE5F912F}" srcOrd="1" destOrd="0" presId="urn:microsoft.com/office/officeart/2009/3/layout/HorizontalOrganizationChart"/>
    <dgm:cxn modelId="{ACA2F8EC-B1E8-4C0C-BC67-2D5D1355CB8B}" type="presOf" srcId="{BACF1846-5A7E-4885-916D-3281F0FA2E2A}" destId="{B3BFB3C3-AA95-494B-97F2-E799128B6970}" srcOrd="1" destOrd="0" presId="urn:microsoft.com/office/officeart/2009/3/layout/HorizontalOrganizationChart"/>
    <dgm:cxn modelId="{37886A49-B174-40AF-804C-96277C85E53F}" srcId="{C3843590-545E-4DAE-A7AE-52152D54A6B0}" destId="{D836668C-9037-45B9-A7F6-7CED3D4651CC}" srcOrd="0" destOrd="0" parTransId="{30BA0BA0-0B58-4D0D-853B-1C374F8E1E19}" sibTransId="{F6F42AEC-EDA2-4B77-966C-315606E841EA}"/>
    <dgm:cxn modelId="{A0FEA5FC-B34B-4739-8BCC-DAB088788ED7}" type="presOf" srcId="{9E5DF47A-F8FF-40AB-9888-3E00719DE389}" destId="{FE0EBC4D-894D-4F85-8CF2-1385D793806B}" srcOrd="0" destOrd="0" presId="urn:microsoft.com/office/officeart/2009/3/layout/HorizontalOrganizationChart"/>
    <dgm:cxn modelId="{846F0F5F-1876-4296-85DB-C8D7BBD2B38C}" type="presOf" srcId="{31FC23F3-16DE-47C5-B97B-C410289E6FF6}" destId="{2DE1C27D-175D-4025-94C4-AB06692F65E2}" srcOrd="0" destOrd="0" presId="urn:microsoft.com/office/officeart/2009/3/layout/HorizontalOrganizationChart"/>
    <dgm:cxn modelId="{DBCAF6FB-2AFC-4104-BE68-080D921B0F47}" type="presOf" srcId="{C3843590-545E-4DAE-A7AE-52152D54A6B0}" destId="{E88D47FD-99E1-4D65-8893-3E64E7E916DC}" srcOrd="0" destOrd="0" presId="urn:microsoft.com/office/officeart/2009/3/layout/HorizontalOrganizationChart"/>
    <dgm:cxn modelId="{2EF17536-66FE-42E1-8975-849C30EDEE0F}" type="presParOf" srcId="{2DE1C27D-175D-4025-94C4-AB06692F65E2}" destId="{D754D33B-6BAA-4759-9E51-2D89CC61BFF5}" srcOrd="0" destOrd="0" presId="urn:microsoft.com/office/officeart/2009/3/layout/HorizontalOrganizationChart"/>
    <dgm:cxn modelId="{6AA1D0AB-2835-4800-822A-DBAABFFF8184}" type="presParOf" srcId="{D754D33B-6BAA-4759-9E51-2D89CC61BFF5}" destId="{F20930C3-0886-4DD7-8B69-CFC1CED34C7A}" srcOrd="0" destOrd="0" presId="urn:microsoft.com/office/officeart/2009/3/layout/HorizontalOrganizationChart"/>
    <dgm:cxn modelId="{6C0647B9-2DBD-4792-BFB1-5251A48A365A}" type="presParOf" srcId="{F20930C3-0886-4DD7-8B69-CFC1CED34C7A}" destId="{E88D47FD-99E1-4D65-8893-3E64E7E916DC}" srcOrd="0" destOrd="0" presId="urn:microsoft.com/office/officeart/2009/3/layout/HorizontalOrganizationChart"/>
    <dgm:cxn modelId="{0695E849-FF0D-4990-865F-171F7E9F138A}" type="presParOf" srcId="{F20930C3-0886-4DD7-8B69-CFC1CED34C7A}" destId="{375E6D02-D88C-41B8-A8FF-9CFE6A04533E}" srcOrd="1" destOrd="0" presId="urn:microsoft.com/office/officeart/2009/3/layout/HorizontalOrganizationChart"/>
    <dgm:cxn modelId="{6F421C84-58A0-4632-AFC1-72278131F302}" type="presParOf" srcId="{D754D33B-6BAA-4759-9E51-2D89CC61BFF5}" destId="{D4AB60D2-FBCB-4501-ABA5-A10F968252D9}" srcOrd="1" destOrd="0" presId="urn:microsoft.com/office/officeart/2009/3/layout/HorizontalOrganizationChart"/>
    <dgm:cxn modelId="{7E56F313-1769-454B-A64C-40B7554BAB0E}" type="presParOf" srcId="{D4AB60D2-FBCB-4501-ABA5-A10F968252D9}" destId="{837E3858-F4C1-4093-8483-14EC1D7B0057}" srcOrd="0" destOrd="0" presId="urn:microsoft.com/office/officeart/2009/3/layout/HorizontalOrganizationChart"/>
    <dgm:cxn modelId="{5F42BB7F-E66C-43BB-9B46-735ED5715DB2}" type="presParOf" srcId="{D4AB60D2-FBCB-4501-ABA5-A10F968252D9}" destId="{10A20F08-DF34-4E11-9B6C-4A338AB14B9C}" srcOrd="1" destOrd="0" presId="urn:microsoft.com/office/officeart/2009/3/layout/HorizontalOrganizationChart"/>
    <dgm:cxn modelId="{DE7F8B06-B867-4309-8141-2499E2E71B89}" type="presParOf" srcId="{10A20F08-DF34-4E11-9B6C-4A338AB14B9C}" destId="{67EA4ECF-97DF-4DBD-BED6-AD28AE967722}" srcOrd="0" destOrd="0" presId="urn:microsoft.com/office/officeart/2009/3/layout/HorizontalOrganizationChart"/>
    <dgm:cxn modelId="{E7B1A1E7-7BD9-41C0-B460-3DE77DE3B1EB}" type="presParOf" srcId="{67EA4ECF-97DF-4DBD-BED6-AD28AE967722}" destId="{70C7E53F-A991-4CDA-A4F7-08D05C6C05D8}" srcOrd="0" destOrd="0" presId="urn:microsoft.com/office/officeart/2009/3/layout/HorizontalOrganizationChart"/>
    <dgm:cxn modelId="{68DA8328-F47E-47E6-AB6A-C0332EF193C8}" type="presParOf" srcId="{67EA4ECF-97DF-4DBD-BED6-AD28AE967722}" destId="{B59C3F71-40AC-471A-8809-7390B14DED70}" srcOrd="1" destOrd="0" presId="urn:microsoft.com/office/officeart/2009/3/layout/HorizontalOrganizationChart"/>
    <dgm:cxn modelId="{4DE0E12D-38B1-488D-A44D-B318C1D408A2}" type="presParOf" srcId="{10A20F08-DF34-4E11-9B6C-4A338AB14B9C}" destId="{F15C8FE0-8922-4680-8BBA-9D5E7504BF2A}" srcOrd="1" destOrd="0" presId="urn:microsoft.com/office/officeart/2009/3/layout/HorizontalOrganizationChart"/>
    <dgm:cxn modelId="{B3F20BE9-2E2F-4AA3-A129-365AA63FE427}" type="presParOf" srcId="{10A20F08-DF34-4E11-9B6C-4A338AB14B9C}" destId="{A1F5AA9D-F3F5-4B88-A3DB-FF347CEA6577}" srcOrd="2" destOrd="0" presId="urn:microsoft.com/office/officeart/2009/3/layout/HorizontalOrganizationChart"/>
    <dgm:cxn modelId="{5DCE2B74-8E4D-4641-8860-CF2078EDBCD5}" type="presParOf" srcId="{D4AB60D2-FBCB-4501-ABA5-A10F968252D9}" destId="{F3FAD44B-E32F-4B4A-B6E5-302AB0E79F65}" srcOrd="2" destOrd="0" presId="urn:microsoft.com/office/officeart/2009/3/layout/HorizontalOrganizationChart"/>
    <dgm:cxn modelId="{24C0C197-8A82-4906-9722-361D907AA383}" type="presParOf" srcId="{D4AB60D2-FBCB-4501-ABA5-A10F968252D9}" destId="{E1DEF7DC-24A9-47AE-BB23-1013B87CBDA4}" srcOrd="3" destOrd="0" presId="urn:microsoft.com/office/officeart/2009/3/layout/HorizontalOrganizationChart"/>
    <dgm:cxn modelId="{F7276AFA-1854-4B4A-A81E-C03013E31C1A}" type="presParOf" srcId="{E1DEF7DC-24A9-47AE-BB23-1013B87CBDA4}" destId="{5C887731-1A7A-4668-AC8F-BDB1289CB6DD}" srcOrd="0" destOrd="0" presId="urn:microsoft.com/office/officeart/2009/3/layout/HorizontalOrganizationChart"/>
    <dgm:cxn modelId="{C1069E4B-F171-418A-BB85-F6D99D639159}" type="presParOf" srcId="{5C887731-1A7A-4668-AC8F-BDB1289CB6DD}" destId="{EAC8C3C9-AAD6-41D6-B2F8-A505CEF4DF3B}" srcOrd="0" destOrd="0" presId="urn:microsoft.com/office/officeart/2009/3/layout/HorizontalOrganizationChart"/>
    <dgm:cxn modelId="{AB61CAE3-E4FD-4751-8E32-B7AEF82961A2}" type="presParOf" srcId="{5C887731-1A7A-4668-AC8F-BDB1289CB6DD}" destId="{B3BFB3C3-AA95-494B-97F2-E799128B6970}" srcOrd="1" destOrd="0" presId="urn:microsoft.com/office/officeart/2009/3/layout/HorizontalOrganizationChart"/>
    <dgm:cxn modelId="{31FAEB71-0C26-477A-8471-58233F925B7C}" type="presParOf" srcId="{E1DEF7DC-24A9-47AE-BB23-1013B87CBDA4}" destId="{0F09D48F-E4F3-42A6-9E84-7F189C8E18EB}" srcOrd="1" destOrd="0" presId="urn:microsoft.com/office/officeart/2009/3/layout/HorizontalOrganizationChart"/>
    <dgm:cxn modelId="{B2FB1E4B-6E10-42F1-8E8F-0FF92422F4AD}" type="presParOf" srcId="{E1DEF7DC-24A9-47AE-BB23-1013B87CBDA4}" destId="{84028781-FD3E-482A-A4DE-0CD1B87AC2C7}" srcOrd="2" destOrd="0" presId="urn:microsoft.com/office/officeart/2009/3/layout/HorizontalOrganizationChart"/>
    <dgm:cxn modelId="{3B329D45-C5CA-4B65-857D-46D0DBAF4AB7}" type="presParOf" srcId="{D4AB60D2-FBCB-4501-ABA5-A10F968252D9}" destId="{B41D2CE0-071E-4930-80C1-C5C5D79FA55D}" srcOrd="4" destOrd="0" presId="urn:microsoft.com/office/officeart/2009/3/layout/HorizontalOrganizationChart"/>
    <dgm:cxn modelId="{D70DFED3-47A0-4E6D-A9DC-1524045C15AE}" type="presParOf" srcId="{D4AB60D2-FBCB-4501-ABA5-A10F968252D9}" destId="{5C10940E-C2BE-4654-AAC8-7AAD6FBC8843}" srcOrd="5" destOrd="0" presId="urn:microsoft.com/office/officeart/2009/3/layout/HorizontalOrganizationChart"/>
    <dgm:cxn modelId="{47652FE2-849F-429F-B5E2-32644C8D97B6}" type="presParOf" srcId="{5C10940E-C2BE-4654-AAC8-7AAD6FBC8843}" destId="{FB5FEF6A-73BE-4C9D-B4E4-D5B9BEF6DDE9}" srcOrd="0" destOrd="0" presId="urn:microsoft.com/office/officeart/2009/3/layout/HorizontalOrganizationChart"/>
    <dgm:cxn modelId="{3530850E-2419-4700-9935-DF7A42B42E1C}" type="presParOf" srcId="{FB5FEF6A-73BE-4C9D-B4E4-D5B9BEF6DDE9}" destId="{FE0EBC4D-894D-4F85-8CF2-1385D793806B}" srcOrd="0" destOrd="0" presId="urn:microsoft.com/office/officeart/2009/3/layout/HorizontalOrganizationChart"/>
    <dgm:cxn modelId="{EC35D444-5647-4DF1-8E74-2401E5FEB4ED}" type="presParOf" srcId="{FB5FEF6A-73BE-4C9D-B4E4-D5B9BEF6DDE9}" destId="{CFCBE3BF-CAA1-4553-9F9D-0C8AEE5F912F}" srcOrd="1" destOrd="0" presId="urn:microsoft.com/office/officeart/2009/3/layout/HorizontalOrganizationChart"/>
    <dgm:cxn modelId="{A72E4923-857E-466C-892B-1D3DCB22DE39}" type="presParOf" srcId="{5C10940E-C2BE-4654-AAC8-7AAD6FBC8843}" destId="{2B5993DE-A2DA-4AD1-82A5-4AACC57BDE1B}" srcOrd="1" destOrd="0" presId="urn:microsoft.com/office/officeart/2009/3/layout/HorizontalOrganizationChart"/>
    <dgm:cxn modelId="{3C63A84B-D358-417C-A69C-9C82B7E9B6F0}" type="presParOf" srcId="{5C10940E-C2BE-4654-AAC8-7AAD6FBC8843}" destId="{E67DFC48-BDDC-4619-A977-16295AACFFB2}" srcOrd="2" destOrd="0" presId="urn:microsoft.com/office/officeart/2009/3/layout/HorizontalOrganizationChart"/>
    <dgm:cxn modelId="{39B86806-76BA-408D-BED5-23E1E89CE400}" type="presParOf" srcId="{D754D33B-6BAA-4759-9E51-2D89CC61BFF5}" destId="{2B07BF98-B968-433F-ACCA-5073AC1AE488}"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687D3B-97B4-4EC4-8950-C3AF0FA0671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E87FCBAD-8682-4260-9480-5121B8AAC8A5}">
      <dgm:prSet phldrT="[Text]" custT="1"/>
      <dgm:spPr>
        <a:solidFill>
          <a:srgbClr val="0F5494"/>
        </a:solidFill>
      </dgm:spPr>
      <dgm:t>
        <a:bodyPr/>
        <a:lstStyle/>
        <a:p>
          <a:r>
            <a:rPr lang="en-GB" sz="1600" b="1" dirty="0" smtClean="0">
              <a:solidFill>
                <a:srgbClr val="FFD624"/>
              </a:solidFill>
            </a:rPr>
            <a:t>Ex ante evaluation</a:t>
          </a:r>
        </a:p>
        <a:p>
          <a:r>
            <a:rPr lang="en-GB" sz="1600" dirty="0" smtClean="0">
              <a:solidFill>
                <a:srgbClr val="FFD624"/>
              </a:solidFill>
            </a:rPr>
            <a:t>Fair, Equitable and Verifiable method</a:t>
          </a:r>
          <a:endParaRPr lang="en-GB" sz="1600" b="1" dirty="0">
            <a:solidFill>
              <a:srgbClr val="FFD624"/>
            </a:solidFill>
          </a:endParaRPr>
        </a:p>
      </dgm:t>
    </dgm:pt>
    <dgm:pt modelId="{65D34600-C7DD-45C1-860B-B0BD96B399D6}" type="parTrans" cxnId="{7E689FD7-8952-4E96-983A-022B020FD518}">
      <dgm:prSet/>
      <dgm:spPr/>
      <dgm:t>
        <a:bodyPr/>
        <a:lstStyle/>
        <a:p>
          <a:endParaRPr lang="en-GB"/>
        </a:p>
      </dgm:t>
    </dgm:pt>
    <dgm:pt modelId="{C7B9FA0F-2449-49E3-BB12-C0595EDB2D6F}" type="sibTrans" cxnId="{7E689FD7-8952-4E96-983A-022B020FD518}">
      <dgm:prSet/>
      <dgm:spPr/>
      <dgm:t>
        <a:bodyPr/>
        <a:lstStyle/>
        <a:p>
          <a:endParaRPr lang="en-GB"/>
        </a:p>
      </dgm:t>
    </dgm:pt>
    <dgm:pt modelId="{576C3D66-41D7-4D32-AD09-4499D851CDA3}">
      <dgm:prSet phldrT="[Text]" custT="1"/>
      <dgm:spPr>
        <a:solidFill>
          <a:srgbClr val="0F5494"/>
        </a:solidFill>
      </dgm:spPr>
      <dgm:t>
        <a:bodyPr/>
        <a:lstStyle/>
        <a:p>
          <a:pPr algn="l"/>
          <a:r>
            <a:rPr lang="en-GB" sz="1600" b="1" dirty="0" smtClean="0">
              <a:solidFill>
                <a:srgbClr val="FFD624"/>
              </a:solidFill>
            </a:rPr>
            <a:t>Use of existing EU schemes </a:t>
          </a:r>
        </a:p>
        <a:p>
          <a:pPr algn="l"/>
          <a:r>
            <a:rPr lang="en-GB" sz="1600" dirty="0" smtClean="0">
              <a:solidFill>
                <a:srgbClr val="FFD624"/>
              </a:solidFill>
            </a:rPr>
            <a:t>(for similar type of operation and beneficiary)</a:t>
          </a:r>
          <a:endParaRPr lang="en-GB" sz="1600" dirty="0">
            <a:solidFill>
              <a:srgbClr val="FFD624"/>
            </a:solidFill>
          </a:endParaRPr>
        </a:p>
      </dgm:t>
    </dgm:pt>
    <dgm:pt modelId="{60B3C589-55A6-4740-B4DE-848B1912E752}" type="parTrans" cxnId="{42820B81-2E44-4D9F-8B33-890FED70919B}">
      <dgm:prSet/>
      <dgm:spPr/>
      <dgm:t>
        <a:bodyPr/>
        <a:lstStyle/>
        <a:p>
          <a:endParaRPr lang="en-GB"/>
        </a:p>
      </dgm:t>
    </dgm:pt>
    <dgm:pt modelId="{CFBA1841-293E-4452-9779-8912279E2D40}" type="sibTrans" cxnId="{42820B81-2E44-4D9F-8B33-890FED70919B}">
      <dgm:prSet/>
      <dgm:spPr/>
      <dgm:t>
        <a:bodyPr/>
        <a:lstStyle/>
        <a:p>
          <a:endParaRPr lang="en-GB"/>
        </a:p>
      </dgm:t>
    </dgm:pt>
    <dgm:pt modelId="{33CD5145-E57E-4D8A-8854-B53EB518AC57}">
      <dgm:prSet phldrT="[Text]" custT="1"/>
      <dgm:spPr>
        <a:solidFill>
          <a:srgbClr val="0F5494"/>
        </a:solidFill>
      </dgm:spPr>
      <dgm:t>
        <a:bodyPr/>
        <a:lstStyle/>
        <a:p>
          <a:pPr algn="l"/>
          <a:r>
            <a:rPr lang="en-GB" sz="1600" b="1" dirty="0" smtClean="0">
              <a:solidFill>
                <a:srgbClr val="FFD624"/>
              </a:solidFill>
            </a:rPr>
            <a:t>Use of existing own national schemes</a:t>
          </a:r>
        </a:p>
        <a:p>
          <a:pPr algn="l"/>
          <a:r>
            <a:rPr lang="en-GB" sz="1600" dirty="0" smtClean="0">
              <a:solidFill>
                <a:srgbClr val="FFD624"/>
              </a:solidFill>
            </a:rPr>
            <a:t>(for similar type of operation and beneficiary)</a:t>
          </a:r>
          <a:endParaRPr lang="en-GB" sz="1600" dirty="0">
            <a:solidFill>
              <a:srgbClr val="FFD624"/>
            </a:solidFill>
          </a:endParaRPr>
        </a:p>
      </dgm:t>
    </dgm:pt>
    <dgm:pt modelId="{3264D1C3-3F5A-49E9-A3E5-C50FCADC2120}" type="parTrans" cxnId="{45F9BFC1-6F77-4A34-8E11-3101752C4F50}">
      <dgm:prSet/>
      <dgm:spPr/>
      <dgm:t>
        <a:bodyPr/>
        <a:lstStyle/>
        <a:p>
          <a:endParaRPr lang="en-GB"/>
        </a:p>
      </dgm:t>
    </dgm:pt>
    <dgm:pt modelId="{D8B436E5-E26A-4F1C-AAF8-7F0881E7D08C}" type="sibTrans" cxnId="{45F9BFC1-6F77-4A34-8E11-3101752C4F50}">
      <dgm:prSet/>
      <dgm:spPr/>
      <dgm:t>
        <a:bodyPr/>
        <a:lstStyle/>
        <a:p>
          <a:endParaRPr lang="en-GB"/>
        </a:p>
      </dgm:t>
    </dgm:pt>
    <dgm:pt modelId="{DBA76A9A-D3C0-4599-9888-6C164B69AFA8}">
      <dgm:prSet custT="1"/>
      <dgm:spPr>
        <a:solidFill>
          <a:srgbClr val="0F5494"/>
        </a:solidFill>
      </dgm:spPr>
      <dgm:t>
        <a:bodyPr/>
        <a:lstStyle/>
        <a:p>
          <a:pPr algn="l"/>
          <a:r>
            <a:rPr lang="en-GB" sz="1600" b="1" dirty="0" smtClean="0">
              <a:solidFill>
                <a:srgbClr val="FFD624"/>
              </a:solidFill>
            </a:rPr>
            <a:t>Use of specific rates and methods from the CPR and Fund specific regulations</a:t>
          </a:r>
          <a:endParaRPr lang="en-GB" sz="1600" b="1" dirty="0">
            <a:solidFill>
              <a:srgbClr val="FFD624"/>
            </a:solidFill>
          </a:endParaRPr>
        </a:p>
      </dgm:t>
    </dgm:pt>
    <dgm:pt modelId="{E1E29A16-7BA0-4DD2-8056-62455B43C2B6}" type="parTrans" cxnId="{D8829517-C37C-4ABB-A8EC-85735E02ECE5}">
      <dgm:prSet/>
      <dgm:spPr/>
      <dgm:t>
        <a:bodyPr/>
        <a:lstStyle/>
        <a:p>
          <a:endParaRPr lang="en-GB"/>
        </a:p>
      </dgm:t>
    </dgm:pt>
    <dgm:pt modelId="{058FAD22-608F-4093-85EF-0EDEEB551BD7}" type="sibTrans" cxnId="{D8829517-C37C-4ABB-A8EC-85735E02ECE5}">
      <dgm:prSet/>
      <dgm:spPr/>
      <dgm:t>
        <a:bodyPr/>
        <a:lstStyle/>
        <a:p>
          <a:endParaRPr lang="en-GB"/>
        </a:p>
      </dgm:t>
    </dgm:pt>
    <dgm:pt modelId="{10881E33-EEF2-4C0E-999B-B3D42D2103A6}">
      <dgm:prSet/>
      <dgm:spPr>
        <a:solidFill>
          <a:srgbClr val="FFD624"/>
        </a:solidFill>
      </dgm:spPr>
      <dgm:t>
        <a:bodyPr/>
        <a:lstStyle/>
        <a:p>
          <a:endParaRPr lang="en-GB" sz="3600" dirty="0">
            <a:solidFill>
              <a:srgbClr val="0F5494"/>
            </a:solidFill>
          </a:endParaRPr>
        </a:p>
      </dgm:t>
    </dgm:pt>
    <dgm:pt modelId="{55F7ABD5-9D1F-4879-A345-A32076156C63}" type="parTrans" cxnId="{5C0E5ED4-41E4-4ED2-9E14-C2EE18BFB28D}">
      <dgm:prSet/>
      <dgm:spPr/>
      <dgm:t>
        <a:bodyPr/>
        <a:lstStyle/>
        <a:p>
          <a:endParaRPr lang="en-GB"/>
        </a:p>
      </dgm:t>
    </dgm:pt>
    <dgm:pt modelId="{ED0A620F-50CB-44E5-AD2D-AAFBFA72E099}" type="sibTrans" cxnId="{5C0E5ED4-41E4-4ED2-9E14-C2EE18BFB28D}">
      <dgm:prSet/>
      <dgm:spPr/>
      <dgm:t>
        <a:bodyPr/>
        <a:lstStyle/>
        <a:p>
          <a:endParaRPr lang="en-GB"/>
        </a:p>
      </dgm:t>
    </dgm:pt>
    <dgm:pt modelId="{1648E8EA-5EB8-442B-99E7-8776E5EC0626}">
      <dgm:prSet/>
      <dgm:spPr>
        <a:solidFill>
          <a:srgbClr val="FFD624"/>
        </a:solidFill>
      </dgm:spPr>
      <dgm:t>
        <a:bodyPr/>
        <a:lstStyle/>
        <a:p>
          <a:r>
            <a:rPr lang="en-GB" b="1" dirty="0" smtClean="0">
              <a:solidFill>
                <a:srgbClr val="0F5494"/>
              </a:solidFill>
            </a:rPr>
            <a:t>On the basis of a draft budget </a:t>
          </a:r>
          <a:r>
            <a:rPr lang="en-GB" dirty="0" smtClean="0">
              <a:solidFill>
                <a:srgbClr val="0F5494"/>
              </a:solidFill>
            </a:rPr>
            <a:t>(ESF, &lt;100.000 EUR of public support)</a:t>
          </a:r>
          <a:endParaRPr lang="en-GB" dirty="0">
            <a:solidFill>
              <a:srgbClr val="0F5494"/>
            </a:solidFill>
          </a:endParaRPr>
        </a:p>
      </dgm:t>
    </dgm:pt>
    <dgm:pt modelId="{29B44983-4C17-4D6C-B795-941564717B0C}" type="parTrans" cxnId="{7083C770-684F-403E-ACC8-17101B16114A}">
      <dgm:prSet/>
      <dgm:spPr/>
      <dgm:t>
        <a:bodyPr/>
        <a:lstStyle/>
        <a:p>
          <a:endParaRPr lang="fr-BE"/>
        </a:p>
      </dgm:t>
    </dgm:pt>
    <dgm:pt modelId="{2F0081F0-A4A4-410D-8B65-ACB6ADF78790}" type="sibTrans" cxnId="{7083C770-684F-403E-ACC8-17101B16114A}">
      <dgm:prSet/>
      <dgm:spPr/>
      <dgm:t>
        <a:bodyPr/>
        <a:lstStyle/>
        <a:p>
          <a:endParaRPr lang="fr-BE"/>
        </a:p>
      </dgm:t>
    </dgm:pt>
    <dgm:pt modelId="{1ACE9C6C-1FE2-4296-9266-84FCA72E865B}" type="pres">
      <dgm:prSet presAssocID="{29687D3B-97B4-4EC4-8950-C3AF0FA0671C}" presName="Name0" presStyleCnt="0">
        <dgm:presLayoutVars>
          <dgm:chMax val="7"/>
          <dgm:chPref val="7"/>
          <dgm:dir/>
        </dgm:presLayoutVars>
      </dgm:prSet>
      <dgm:spPr/>
      <dgm:t>
        <a:bodyPr/>
        <a:lstStyle/>
        <a:p>
          <a:endParaRPr lang="en-GB"/>
        </a:p>
      </dgm:t>
    </dgm:pt>
    <dgm:pt modelId="{E04C7077-946A-495E-B023-AD3F669D82F8}" type="pres">
      <dgm:prSet presAssocID="{29687D3B-97B4-4EC4-8950-C3AF0FA0671C}" presName="Name1" presStyleCnt="0"/>
      <dgm:spPr/>
    </dgm:pt>
    <dgm:pt modelId="{43571EEF-3541-4597-91FB-E9A3000DE496}" type="pres">
      <dgm:prSet presAssocID="{29687D3B-97B4-4EC4-8950-C3AF0FA0671C}" presName="cycle" presStyleCnt="0"/>
      <dgm:spPr/>
    </dgm:pt>
    <dgm:pt modelId="{FC30F1DD-4EDB-46B5-82DA-D228DB80AA0E}" type="pres">
      <dgm:prSet presAssocID="{29687D3B-97B4-4EC4-8950-C3AF0FA0671C}" presName="srcNode" presStyleLbl="node1" presStyleIdx="0" presStyleCnt="5"/>
      <dgm:spPr/>
    </dgm:pt>
    <dgm:pt modelId="{6E029B1D-08AC-4D1F-A981-E9FF178CDCE7}" type="pres">
      <dgm:prSet presAssocID="{29687D3B-97B4-4EC4-8950-C3AF0FA0671C}" presName="conn" presStyleLbl="parChTrans1D2" presStyleIdx="0" presStyleCnt="1"/>
      <dgm:spPr/>
      <dgm:t>
        <a:bodyPr/>
        <a:lstStyle/>
        <a:p>
          <a:endParaRPr lang="en-GB"/>
        </a:p>
      </dgm:t>
    </dgm:pt>
    <dgm:pt modelId="{E0230A54-CD5C-4613-B39D-CBB9032D9B98}" type="pres">
      <dgm:prSet presAssocID="{29687D3B-97B4-4EC4-8950-C3AF0FA0671C}" presName="extraNode" presStyleLbl="node1" presStyleIdx="0" presStyleCnt="5"/>
      <dgm:spPr/>
    </dgm:pt>
    <dgm:pt modelId="{FC25E60D-FCE9-4ACB-9E7C-AE2C8E30BA63}" type="pres">
      <dgm:prSet presAssocID="{29687D3B-97B4-4EC4-8950-C3AF0FA0671C}" presName="dstNode" presStyleLbl="node1" presStyleIdx="0" presStyleCnt="5"/>
      <dgm:spPr/>
    </dgm:pt>
    <dgm:pt modelId="{0811D309-ABFB-458E-A670-D5640384AE9D}" type="pres">
      <dgm:prSet presAssocID="{E87FCBAD-8682-4260-9480-5121B8AAC8A5}" presName="text_1" presStyleLbl="node1" presStyleIdx="0" presStyleCnt="5">
        <dgm:presLayoutVars>
          <dgm:bulletEnabled val="1"/>
        </dgm:presLayoutVars>
      </dgm:prSet>
      <dgm:spPr/>
      <dgm:t>
        <a:bodyPr/>
        <a:lstStyle/>
        <a:p>
          <a:endParaRPr lang="en-GB"/>
        </a:p>
      </dgm:t>
    </dgm:pt>
    <dgm:pt modelId="{C29E1E2A-303E-4358-88DF-78C64D007AD9}" type="pres">
      <dgm:prSet presAssocID="{E87FCBAD-8682-4260-9480-5121B8AAC8A5}" presName="accent_1" presStyleCnt="0"/>
      <dgm:spPr/>
    </dgm:pt>
    <dgm:pt modelId="{9503C6F0-D654-42B6-BABB-F500868715BA}" type="pres">
      <dgm:prSet presAssocID="{E87FCBAD-8682-4260-9480-5121B8AAC8A5}" presName="accentRepeatNode" presStyleLbl="solidFgAcc1" presStyleIdx="0" presStyleCnt="5"/>
      <dgm:spPr/>
    </dgm:pt>
    <dgm:pt modelId="{2AE6EE25-9845-4335-BEB7-EBF99E0DFD3B}" type="pres">
      <dgm:prSet presAssocID="{576C3D66-41D7-4D32-AD09-4499D851CDA3}" presName="text_2" presStyleLbl="node1" presStyleIdx="1" presStyleCnt="5">
        <dgm:presLayoutVars>
          <dgm:bulletEnabled val="1"/>
        </dgm:presLayoutVars>
      </dgm:prSet>
      <dgm:spPr/>
      <dgm:t>
        <a:bodyPr/>
        <a:lstStyle/>
        <a:p>
          <a:endParaRPr lang="en-GB"/>
        </a:p>
      </dgm:t>
    </dgm:pt>
    <dgm:pt modelId="{7A31DDE6-5937-4C16-9B83-FEAAC435576E}" type="pres">
      <dgm:prSet presAssocID="{576C3D66-41D7-4D32-AD09-4499D851CDA3}" presName="accent_2" presStyleCnt="0"/>
      <dgm:spPr/>
    </dgm:pt>
    <dgm:pt modelId="{D7A15A01-6669-4070-BC59-6B08EB6DA449}" type="pres">
      <dgm:prSet presAssocID="{576C3D66-41D7-4D32-AD09-4499D851CDA3}" presName="accentRepeatNode" presStyleLbl="solidFgAcc1" presStyleIdx="1" presStyleCnt="5"/>
      <dgm:spPr>
        <a:prstGeom prst="mathPlus">
          <a:avLst/>
        </a:prstGeom>
        <a:solidFill>
          <a:schemeClr val="accent1"/>
        </a:solidFill>
      </dgm:spPr>
      <dgm:t>
        <a:bodyPr/>
        <a:lstStyle/>
        <a:p>
          <a:endParaRPr lang="fr-BE"/>
        </a:p>
      </dgm:t>
    </dgm:pt>
    <dgm:pt modelId="{57D3E620-7BEA-4755-BD4E-893D62FA8E93}" type="pres">
      <dgm:prSet presAssocID="{33CD5145-E57E-4D8A-8854-B53EB518AC57}" presName="text_3" presStyleLbl="node1" presStyleIdx="2" presStyleCnt="5">
        <dgm:presLayoutVars>
          <dgm:bulletEnabled val="1"/>
        </dgm:presLayoutVars>
      </dgm:prSet>
      <dgm:spPr/>
      <dgm:t>
        <a:bodyPr/>
        <a:lstStyle/>
        <a:p>
          <a:endParaRPr lang="en-GB"/>
        </a:p>
      </dgm:t>
    </dgm:pt>
    <dgm:pt modelId="{2B5D6A6F-D547-4F82-B0DB-51F39C5515D3}" type="pres">
      <dgm:prSet presAssocID="{33CD5145-E57E-4D8A-8854-B53EB518AC57}" presName="accent_3" presStyleCnt="0"/>
      <dgm:spPr/>
    </dgm:pt>
    <dgm:pt modelId="{3987DED8-D5FC-4100-B72C-D26269B413D8}" type="pres">
      <dgm:prSet presAssocID="{33CD5145-E57E-4D8A-8854-B53EB518AC57}" presName="accentRepeatNode" presStyleLbl="solidFgAcc1" presStyleIdx="2" presStyleCnt="5"/>
      <dgm:spPr>
        <a:prstGeom prst="mathPlus">
          <a:avLst/>
        </a:prstGeom>
        <a:solidFill>
          <a:schemeClr val="accent1"/>
        </a:solidFill>
      </dgm:spPr>
      <dgm:t>
        <a:bodyPr/>
        <a:lstStyle/>
        <a:p>
          <a:endParaRPr lang="fr-BE"/>
        </a:p>
      </dgm:t>
    </dgm:pt>
    <dgm:pt modelId="{DE1EFEAD-8C21-49AB-B61D-FB81C98D683B}" type="pres">
      <dgm:prSet presAssocID="{DBA76A9A-D3C0-4599-9888-6C164B69AFA8}" presName="text_4" presStyleLbl="node1" presStyleIdx="3" presStyleCnt="5">
        <dgm:presLayoutVars>
          <dgm:bulletEnabled val="1"/>
        </dgm:presLayoutVars>
      </dgm:prSet>
      <dgm:spPr/>
      <dgm:t>
        <a:bodyPr/>
        <a:lstStyle/>
        <a:p>
          <a:endParaRPr lang="en-GB"/>
        </a:p>
      </dgm:t>
    </dgm:pt>
    <dgm:pt modelId="{C8B32DF2-7C11-45FC-822E-BB7B64F0F80A}" type="pres">
      <dgm:prSet presAssocID="{DBA76A9A-D3C0-4599-9888-6C164B69AFA8}" presName="accent_4" presStyleCnt="0"/>
      <dgm:spPr/>
    </dgm:pt>
    <dgm:pt modelId="{F7F5A9BB-1C2F-4948-8CE3-E8270BECF1F0}" type="pres">
      <dgm:prSet presAssocID="{DBA76A9A-D3C0-4599-9888-6C164B69AFA8}" presName="accentRepeatNode" presStyleLbl="solidFgAcc1" presStyleIdx="3" presStyleCnt="5"/>
      <dgm:spPr>
        <a:prstGeom prst="mathPlus">
          <a:avLst/>
        </a:prstGeom>
        <a:solidFill>
          <a:schemeClr val="accent1"/>
        </a:solidFill>
      </dgm:spPr>
      <dgm:t>
        <a:bodyPr/>
        <a:lstStyle/>
        <a:p>
          <a:endParaRPr lang="fr-BE"/>
        </a:p>
      </dgm:t>
    </dgm:pt>
    <dgm:pt modelId="{D5C23876-62B6-4D8C-924E-A201E5E0813B}" type="pres">
      <dgm:prSet presAssocID="{1648E8EA-5EB8-442B-99E7-8776E5EC0626}" presName="text_5" presStyleLbl="node1" presStyleIdx="4" presStyleCnt="5">
        <dgm:presLayoutVars>
          <dgm:bulletEnabled val="1"/>
        </dgm:presLayoutVars>
      </dgm:prSet>
      <dgm:spPr/>
      <dgm:t>
        <a:bodyPr/>
        <a:lstStyle/>
        <a:p>
          <a:endParaRPr lang="fr-BE"/>
        </a:p>
      </dgm:t>
    </dgm:pt>
    <dgm:pt modelId="{1F204999-EE1D-4E03-AC58-57024BDED29C}" type="pres">
      <dgm:prSet presAssocID="{1648E8EA-5EB8-442B-99E7-8776E5EC0626}" presName="accent_5" presStyleCnt="0"/>
      <dgm:spPr/>
    </dgm:pt>
    <dgm:pt modelId="{046FE201-45B2-4412-A4ED-F1B55B3F5921}" type="pres">
      <dgm:prSet presAssocID="{1648E8EA-5EB8-442B-99E7-8776E5EC0626}" presName="accentRepeatNode" presStyleLbl="solidFgAcc1" presStyleIdx="4" presStyleCnt="5"/>
      <dgm:spPr>
        <a:prstGeom prst="mathPlus">
          <a:avLst/>
        </a:prstGeom>
        <a:solidFill>
          <a:schemeClr val="accent1"/>
        </a:solidFill>
      </dgm:spPr>
      <dgm:t>
        <a:bodyPr/>
        <a:lstStyle/>
        <a:p>
          <a:endParaRPr lang="fr-BE"/>
        </a:p>
      </dgm:t>
    </dgm:pt>
  </dgm:ptLst>
  <dgm:cxnLst>
    <dgm:cxn modelId="{A8EDCD53-9100-422E-A02D-97FDCB7F932F}" type="presOf" srcId="{1648E8EA-5EB8-442B-99E7-8776E5EC0626}" destId="{D5C23876-62B6-4D8C-924E-A201E5E0813B}" srcOrd="0" destOrd="0" presId="urn:microsoft.com/office/officeart/2008/layout/VerticalCurvedList"/>
    <dgm:cxn modelId="{428CD18B-C66E-469B-BE67-07ECB114FE7F}" type="presOf" srcId="{E87FCBAD-8682-4260-9480-5121B8AAC8A5}" destId="{0811D309-ABFB-458E-A670-D5640384AE9D}" srcOrd="0" destOrd="0" presId="urn:microsoft.com/office/officeart/2008/layout/VerticalCurvedList"/>
    <dgm:cxn modelId="{42820B81-2E44-4D9F-8B33-890FED70919B}" srcId="{29687D3B-97B4-4EC4-8950-C3AF0FA0671C}" destId="{576C3D66-41D7-4D32-AD09-4499D851CDA3}" srcOrd="1" destOrd="0" parTransId="{60B3C589-55A6-4740-B4DE-848B1912E752}" sibTransId="{CFBA1841-293E-4452-9779-8912279E2D40}"/>
    <dgm:cxn modelId="{687FFCF2-A87F-4839-A660-E7D43F86CAFB}" type="presOf" srcId="{10881E33-EEF2-4C0E-999B-B3D42D2103A6}" destId="{DE1EFEAD-8C21-49AB-B61D-FB81C98D683B}" srcOrd="0" destOrd="1" presId="urn:microsoft.com/office/officeart/2008/layout/VerticalCurvedList"/>
    <dgm:cxn modelId="{3E571A06-AE55-4521-A0F4-4822E809307E}" type="presOf" srcId="{33CD5145-E57E-4D8A-8854-B53EB518AC57}" destId="{57D3E620-7BEA-4755-BD4E-893D62FA8E93}" srcOrd="0" destOrd="0" presId="urn:microsoft.com/office/officeart/2008/layout/VerticalCurvedList"/>
    <dgm:cxn modelId="{D8829517-C37C-4ABB-A8EC-85735E02ECE5}" srcId="{29687D3B-97B4-4EC4-8950-C3AF0FA0671C}" destId="{DBA76A9A-D3C0-4599-9888-6C164B69AFA8}" srcOrd="3" destOrd="0" parTransId="{E1E29A16-7BA0-4DD2-8056-62455B43C2B6}" sibTransId="{058FAD22-608F-4093-85EF-0EDEEB551BD7}"/>
    <dgm:cxn modelId="{7083C770-684F-403E-ACC8-17101B16114A}" srcId="{29687D3B-97B4-4EC4-8950-C3AF0FA0671C}" destId="{1648E8EA-5EB8-442B-99E7-8776E5EC0626}" srcOrd="4" destOrd="0" parTransId="{29B44983-4C17-4D6C-B795-941564717B0C}" sibTransId="{2F0081F0-A4A4-410D-8B65-ACB6ADF78790}"/>
    <dgm:cxn modelId="{AADE457E-A213-4642-AE8D-31538104004F}" type="presOf" srcId="{29687D3B-97B4-4EC4-8950-C3AF0FA0671C}" destId="{1ACE9C6C-1FE2-4296-9266-84FCA72E865B}" srcOrd="0" destOrd="0" presId="urn:microsoft.com/office/officeart/2008/layout/VerticalCurvedList"/>
    <dgm:cxn modelId="{5C0E5ED4-41E4-4ED2-9E14-C2EE18BFB28D}" srcId="{DBA76A9A-D3C0-4599-9888-6C164B69AFA8}" destId="{10881E33-EEF2-4C0E-999B-B3D42D2103A6}" srcOrd="0" destOrd="0" parTransId="{55F7ABD5-9D1F-4879-A345-A32076156C63}" sibTransId="{ED0A620F-50CB-44E5-AD2D-AAFBFA72E099}"/>
    <dgm:cxn modelId="{2715E2C5-B87D-495F-8E79-984549773862}" type="presOf" srcId="{576C3D66-41D7-4D32-AD09-4499D851CDA3}" destId="{2AE6EE25-9845-4335-BEB7-EBF99E0DFD3B}" srcOrd="0" destOrd="0" presId="urn:microsoft.com/office/officeart/2008/layout/VerticalCurvedList"/>
    <dgm:cxn modelId="{7E689FD7-8952-4E96-983A-022B020FD518}" srcId="{29687D3B-97B4-4EC4-8950-C3AF0FA0671C}" destId="{E87FCBAD-8682-4260-9480-5121B8AAC8A5}" srcOrd="0" destOrd="0" parTransId="{65D34600-C7DD-45C1-860B-B0BD96B399D6}" sibTransId="{C7B9FA0F-2449-49E3-BB12-C0595EDB2D6F}"/>
    <dgm:cxn modelId="{C6A6316C-8813-4CAF-B1CE-ACA05EAECF36}" type="presOf" srcId="{C7B9FA0F-2449-49E3-BB12-C0595EDB2D6F}" destId="{6E029B1D-08AC-4D1F-A981-E9FF178CDCE7}" srcOrd="0" destOrd="0" presId="urn:microsoft.com/office/officeart/2008/layout/VerticalCurvedList"/>
    <dgm:cxn modelId="{09C2A486-42F2-4A54-8257-2ADD0B759997}" type="presOf" srcId="{DBA76A9A-D3C0-4599-9888-6C164B69AFA8}" destId="{DE1EFEAD-8C21-49AB-B61D-FB81C98D683B}" srcOrd="0" destOrd="0" presId="urn:microsoft.com/office/officeart/2008/layout/VerticalCurvedList"/>
    <dgm:cxn modelId="{45F9BFC1-6F77-4A34-8E11-3101752C4F50}" srcId="{29687D3B-97B4-4EC4-8950-C3AF0FA0671C}" destId="{33CD5145-E57E-4D8A-8854-B53EB518AC57}" srcOrd="2" destOrd="0" parTransId="{3264D1C3-3F5A-49E9-A3E5-C50FCADC2120}" sibTransId="{D8B436E5-E26A-4F1C-AAF8-7F0881E7D08C}"/>
    <dgm:cxn modelId="{A76BB757-60CB-46D1-BF47-9C21047D23CD}" type="presParOf" srcId="{1ACE9C6C-1FE2-4296-9266-84FCA72E865B}" destId="{E04C7077-946A-495E-B023-AD3F669D82F8}" srcOrd="0" destOrd="0" presId="urn:microsoft.com/office/officeart/2008/layout/VerticalCurvedList"/>
    <dgm:cxn modelId="{C86F22AA-1C76-4496-A0DD-C3FAA2A93164}" type="presParOf" srcId="{E04C7077-946A-495E-B023-AD3F669D82F8}" destId="{43571EEF-3541-4597-91FB-E9A3000DE496}" srcOrd="0" destOrd="0" presId="urn:microsoft.com/office/officeart/2008/layout/VerticalCurvedList"/>
    <dgm:cxn modelId="{D841112B-DE08-4703-BA79-AE3370F9E009}" type="presParOf" srcId="{43571EEF-3541-4597-91FB-E9A3000DE496}" destId="{FC30F1DD-4EDB-46B5-82DA-D228DB80AA0E}" srcOrd="0" destOrd="0" presId="urn:microsoft.com/office/officeart/2008/layout/VerticalCurvedList"/>
    <dgm:cxn modelId="{094CBDD4-7D7B-466A-A566-02B1ABD2477F}" type="presParOf" srcId="{43571EEF-3541-4597-91FB-E9A3000DE496}" destId="{6E029B1D-08AC-4D1F-A981-E9FF178CDCE7}" srcOrd="1" destOrd="0" presId="urn:microsoft.com/office/officeart/2008/layout/VerticalCurvedList"/>
    <dgm:cxn modelId="{5ADD6C47-7758-4437-8D18-E5D6B67BCB29}" type="presParOf" srcId="{43571EEF-3541-4597-91FB-E9A3000DE496}" destId="{E0230A54-CD5C-4613-B39D-CBB9032D9B98}" srcOrd="2" destOrd="0" presId="urn:microsoft.com/office/officeart/2008/layout/VerticalCurvedList"/>
    <dgm:cxn modelId="{0A1282F7-4B74-408B-B655-AD302B529CC6}" type="presParOf" srcId="{43571EEF-3541-4597-91FB-E9A3000DE496}" destId="{FC25E60D-FCE9-4ACB-9E7C-AE2C8E30BA63}" srcOrd="3" destOrd="0" presId="urn:microsoft.com/office/officeart/2008/layout/VerticalCurvedList"/>
    <dgm:cxn modelId="{287E26E0-67CC-4044-927C-73C2CC253CFA}" type="presParOf" srcId="{E04C7077-946A-495E-B023-AD3F669D82F8}" destId="{0811D309-ABFB-458E-A670-D5640384AE9D}" srcOrd="1" destOrd="0" presId="urn:microsoft.com/office/officeart/2008/layout/VerticalCurvedList"/>
    <dgm:cxn modelId="{E7FFCF3F-7DB5-4F87-B345-59EBD23C7FD3}" type="presParOf" srcId="{E04C7077-946A-495E-B023-AD3F669D82F8}" destId="{C29E1E2A-303E-4358-88DF-78C64D007AD9}" srcOrd="2" destOrd="0" presId="urn:microsoft.com/office/officeart/2008/layout/VerticalCurvedList"/>
    <dgm:cxn modelId="{DBAEBA36-F9F3-4001-A141-DC6B9AB18A4E}" type="presParOf" srcId="{C29E1E2A-303E-4358-88DF-78C64D007AD9}" destId="{9503C6F0-D654-42B6-BABB-F500868715BA}" srcOrd="0" destOrd="0" presId="urn:microsoft.com/office/officeart/2008/layout/VerticalCurvedList"/>
    <dgm:cxn modelId="{C591F40B-5FC3-4586-BBA5-8E7C4AE5E5AF}" type="presParOf" srcId="{E04C7077-946A-495E-B023-AD3F669D82F8}" destId="{2AE6EE25-9845-4335-BEB7-EBF99E0DFD3B}" srcOrd="3" destOrd="0" presId="urn:microsoft.com/office/officeart/2008/layout/VerticalCurvedList"/>
    <dgm:cxn modelId="{3E127258-3FFE-4DDF-A71D-D3FDBAB838A1}" type="presParOf" srcId="{E04C7077-946A-495E-B023-AD3F669D82F8}" destId="{7A31DDE6-5937-4C16-9B83-FEAAC435576E}" srcOrd="4" destOrd="0" presId="urn:microsoft.com/office/officeart/2008/layout/VerticalCurvedList"/>
    <dgm:cxn modelId="{33304CE8-E239-4D17-8ED9-5ED311C8B894}" type="presParOf" srcId="{7A31DDE6-5937-4C16-9B83-FEAAC435576E}" destId="{D7A15A01-6669-4070-BC59-6B08EB6DA449}" srcOrd="0" destOrd="0" presId="urn:microsoft.com/office/officeart/2008/layout/VerticalCurvedList"/>
    <dgm:cxn modelId="{A951A916-A6E9-41A1-B829-8939A27029FE}" type="presParOf" srcId="{E04C7077-946A-495E-B023-AD3F669D82F8}" destId="{57D3E620-7BEA-4755-BD4E-893D62FA8E93}" srcOrd="5" destOrd="0" presId="urn:microsoft.com/office/officeart/2008/layout/VerticalCurvedList"/>
    <dgm:cxn modelId="{4D9D9711-5C24-40F2-B824-8FF8DAAED572}" type="presParOf" srcId="{E04C7077-946A-495E-B023-AD3F669D82F8}" destId="{2B5D6A6F-D547-4F82-B0DB-51F39C5515D3}" srcOrd="6" destOrd="0" presId="urn:microsoft.com/office/officeart/2008/layout/VerticalCurvedList"/>
    <dgm:cxn modelId="{2DC49A8B-B039-4808-8F5E-33B68AA7D8EF}" type="presParOf" srcId="{2B5D6A6F-D547-4F82-B0DB-51F39C5515D3}" destId="{3987DED8-D5FC-4100-B72C-D26269B413D8}" srcOrd="0" destOrd="0" presId="urn:microsoft.com/office/officeart/2008/layout/VerticalCurvedList"/>
    <dgm:cxn modelId="{BF5B9196-8F1D-4575-8DC9-DEC0C43A9CB6}" type="presParOf" srcId="{E04C7077-946A-495E-B023-AD3F669D82F8}" destId="{DE1EFEAD-8C21-49AB-B61D-FB81C98D683B}" srcOrd="7" destOrd="0" presId="urn:microsoft.com/office/officeart/2008/layout/VerticalCurvedList"/>
    <dgm:cxn modelId="{9E31FBD6-7519-4DC2-A829-4C2B6BA46597}" type="presParOf" srcId="{E04C7077-946A-495E-B023-AD3F669D82F8}" destId="{C8B32DF2-7C11-45FC-822E-BB7B64F0F80A}" srcOrd="8" destOrd="0" presId="urn:microsoft.com/office/officeart/2008/layout/VerticalCurvedList"/>
    <dgm:cxn modelId="{D61B0DE3-EB01-40AF-8354-3E12AA69996A}" type="presParOf" srcId="{C8B32DF2-7C11-45FC-822E-BB7B64F0F80A}" destId="{F7F5A9BB-1C2F-4948-8CE3-E8270BECF1F0}" srcOrd="0" destOrd="0" presId="urn:microsoft.com/office/officeart/2008/layout/VerticalCurvedList"/>
    <dgm:cxn modelId="{C41D2EFC-0E93-4938-A6AF-36AE9665F569}" type="presParOf" srcId="{E04C7077-946A-495E-B023-AD3F669D82F8}" destId="{D5C23876-62B6-4D8C-924E-A201E5E0813B}" srcOrd="9" destOrd="0" presId="urn:microsoft.com/office/officeart/2008/layout/VerticalCurvedList"/>
    <dgm:cxn modelId="{6462386C-AA7C-41BD-93F5-0E43E8B7483E}" type="presParOf" srcId="{E04C7077-946A-495E-B023-AD3F669D82F8}" destId="{1F204999-EE1D-4E03-AC58-57024BDED29C}" srcOrd="10" destOrd="0" presId="urn:microsoft.com/office/officeart/2008/layout/VerticalCurvedList"/>
    <dgm:cxn modelId="{CB1458B1-230E-4994-915D-622441C9F325}" type="presParOf" srcId="{1F204999-EE1D-4E03-AC58-57024BDED29C}" destId="{046FE201-45B2-4412-A4ED-F1B55B3F5921}"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E853BE4-7AE6-43A9-996A-E9B806018912}"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GB"/>
        </a:p>
      </dgm:t>
    </dgm:pt>
    <dgm:pt modelId="{57384387-B106-43C1-A0C3-00CA7F4688F5}">
      <dgm:prSet phldrT="[Text]" custT="1"/>
      <dgm:spPr>
        <a:solidFill>
          <a:srgbClr val="FFC000"/>
        </a:solidFill>
      </dgm:spPr>
      <dgm:t>
        <a:bodyPr/>
        <a:lstStyle/>
        <a:p>
          <a:endParaRPr lang="en-GB" dirty="0"/>
        </a:p>
      </dgm:t>
    </dgm:pt>
    <dgm:pt modelId="{83F21290-0203-4D93-8CE5-53017E625AC9}" type="parTrans" cxnId="{31E8247A-BA9B-4904-9B13-C2BE2C607386}">
      <dgm:prSet/>
      <dgm:spPr/>
      <dgm:t>
        <a:bodyPr/>
        <a:lstStyle/>
        <a:p>
          <a:endParaRPr lang="en-GB"/>
        </a:p>
      </dgm:t>
    </dgm:pt>
    <dgm:pt modelId="{349D2CA8-4F54-46EE-9756-C5C8D2DB157F}" type="sibTrans" cxnId="{31E8247A-BA9B-4904-9B13-C2BE2C607386}">
      <dgm:prSet/>
      <dgm:spPr>
        <a:solidFill>
          <a:srgbClr val="0F5494"/>
        </a:solidFill>
      </dgm:spPr>
      <dgm:t>
        <a:bodyPr/>
        <a:lstStyle/>
        <a:p>
          <a:endParaRPr lang="en-GB"/>
        </a:p>
      </dgm:t>
    </dgm:pt>
    <dgm:pt modelId="{7F051FC7-35D9-489E-9760-DC79BA9BE204}">
      <dgm:prSet phldrT="[Text]" custT="1"/>
      <dgm:spPr>
        <a:solidFill>
          <a:srgbClr val="FFC000"/>
        </a:solidFill>
      </dgm:spPr>
      <dgm:t>
        <a:bodyPr/>
        <a:lstStyle/>
        <a:p>
          <a:endParaRPr lang="en-GB" dirty="0"/>
        </a:p>
      </dgm:t>
    </dgm:pt>
    <dgm:pt modelId="{5282919B-8D46-4DC6-B361-945A7AAE6A87}" type="parTrans" cxnId="{CAA201E4-BE56-44B7-830E-32C4F9EBDF9D}">
      <dgm:prSet/>
      <dgm:spPr/>
      <dgm:t>
        <a:bodyPr/>
        <a:lstStyle/>
        <a:p>
          <a:endParaRPr lang="en-GB"/>
        </a:p>
      </dgm:t>
    </dgm:pt>
    <dgm:pt modelId="{B60FF235-474D-474B-AA5A-B4AC49AEBF44}" type="sibTrans" cxnId="{CAA201E4-BE56-44B7-830E-32C4F9EBDF9D}">
      <dgm:prSet/>
      <dgm:spPr>
        <a:solidFill>
          <a:srgbClr val="0F5494"/>
        </a:solidFill>
      </dgm:spPr>
      <dgm:t>
        <a:bodyPr/>
        <a:lstStyle/>
        <a:p>
          <a:endParaRPr lang="en-GB"/>
        </a:p>
      </dgm:t>
    </dgm:pt>
    <dgm:pt modelId="{8ABCCDF7-7939-4528-8FD8-C980FC9B5B59}">
      <dgm:prSet phldrT="[Text]" custT="1"/>
      <dgm:spPr>
        <a:solidFill>
          <a:srgbClr val="FFC000"/>
        </a:solidFill>
      </dgm:spPr>
      <dgm:t>
        <a:bodyPr/>
        <a:lstStyle/>
        <a:p>
          <a:endParaRPr lang="en-GB" dirty="0"/>
        </a:p>
      </dgm:t>
    </dgm:pt>
    <dgm:pt modelId="{517CA53F-BACF-4C67-995F-8BA8F8B0BA4F}" type="parTrans" cxnId="{FE2738BB-A018-41FB-8845-B49E12D500FD}">
      <dgm:prSet/>
      <dgm:spPr/>
      <dgm:t>
        <a:bodyPr/>
        <a:lstStyle/>
        <a:p>
          <a:endParaRPr lang="en-GB"/>
        </a:p>
      </dgm:t>
    </dgm:pt>
    <dgm:pt modelId="{001457E3-8026-4263-B452-FB1A1EA1FA74}" type="sibTrans" cxnId="{FE2738BB-A018-41FB-8845-B49E12D500FD}">
      <dgm:prSet/>
      <dgm:spPr/>
      <dgm:t>
        <a:bodyPr/>
        <a:lstStyle/>
        <a:p>
          <a:endParaRPr lang="en-GB"/>
        </a:p>
      </dgm:t>
    </dgm:pt>
    <dgm:pt modelId="{E0A55C71-1974-4FEB-89FB-1F007A3BDB42}">
      <dgm:prSet custT="1"/>
      <dgm:spPr>
        <a:solidFill>
          <a:srgbClr val="FFC000"/>
        </a:solidFill>
      </dgm:spPr>
      <dgm:t>
        <a:bodyPr/>
        <a:lstStyle/>
        <a:p>
          <a:r>
            <a:rPr lang="en-GB" sz="1600" b="1" dirty="0" smtClean="0">
              <a:solidFill>
                <a:srgbClr val="0F5494"/>
              </a:solidFill>
            </a:rPr>
            <a:t>Grant or refundable assistance</a:t>
          </a:r>
          <a:endParaRPr lang="en-GB" sz="1600" b="1" dirty="0">
            <a:solidFill>
              <a:srgbClr val="0F5494"/>
            </a:solidFill>
          </a:endParaRPr>
        </a:p>
      </dgm:t>
    </dgm:pt>
    <dgm:pt modelId="{6F4523AC-0228-4248-9D27-054BB3810112}" type="parTrans" cxnId="{98AFD3A3-A593-4AA6-8307-438BA39B52CD}">
      <dgm:prSet/>
      <dgm:spPr>
        <a:solidFill>
          <a:srgbClr val="0F5494"/>
        </a:solidFill>
      </dgm:spPr>
      <dgm:t>
        <a:bodyPr/>
        <a:lstStyle/>
        <a:p>
          <a:endParaRPr lang="en-GB"/>
        </a:p>
      </dgm:t>
    </dgm:pt>
    <dgm:pt modelId="{F029AC09-8223-4682-B7A6-670C9285682E}" type="sibTrans" cxnId="{98AFD3A3-A593-4AA6-8307-438BA39B52CD}">
      <dgm:prSet/>
      <dgm:spPr>
        <a:solidFill>
          <a:srgbClr val="0F5494"/>
        </a:solidFill>
      </dgm:spPr>
      <dgm:t>
        <a:bodyPr/>
        <a:lstStyle/>
        <a:p>
          <a:endParaRPr lang="en-GB"/>
        </a:p>
      </dgm:t>
    </dgm:pt>
    <dgm:pt modelId="{D5669A00-2608-4CFC-93E6-CFE9EAD5F6A3}">
      <dgm:prSet custT="1"/>
      <dgm:spPr>
        <a:solidFill>
          <a:srgbClr val="0F5494"/>
        </a:solidFill>
      </dgm:spPr>
      <dgm:t>
        <a:bodyPr/>
        <a:lstStyle/>
        <a:p>
          <a:r>
            <a:rPr lang="en-GB" sz="1800" b="1" dirty="0" smtClean="0">
              <a:solidFill>
                <a:srgbClr val="FFC000"/>
              </a:solidFill>
            </a:rPr>
            <a:t>SCO applicable if…</a:t>
          </a:r>
          <a:endParaRPr lang="en-GB" sz="1800" b="1" dirty="0">
            <a:solidFill>
              <a:srgbClr val="FFC000"/>
            </a:solidFill>
          </a:endParaRPr>
        </a:p>
      </dgm:t>
    </dgm:pt>
    <dgm:pt modelId="{64CEF17B-0D46-425A-B567-90130F12522A}" type="parTrans" cxnId="{26164B88-2EFB-448D-8812-A6DD9D81C181}">
      <dgm:prSet/>
      <dgm:spPr/>
      <dgm:t>
        <a:bodyPr/>
        <a:lstStyle/>
        <a:p>
          <a:endParaRPr lang="en-GB"/>
        </a:p>
      </dgm:t>
    </dgm:pt>
    <dgm:pt modelId="{421AD85D-3D8F-4B37-AAAA-C9F172DE061D}" type="sibTrans" cxnId="{26164B88-2EFB-448D-8812-A6DD9D81C181}">
      <dgm:prSet/>
      <dgm:spPr/>
      <dgm:t>
        <a:bodyPr/>
        <a:lstStyle/>
        <a:p>
          <a:endParaRPr lang="en-GB"/>
        </a:p>
      </dgm:t>
    </dgm:pt>
    <dgm:pt modelId="{4FF0CB78-C1D6-4C18-A530-1F3943A6CBCB}">
      <dgm:prSet custT="1"/>
      <dgm:spPr>
        <a:solidFill>
          <a:srgbClr val="FFC000"/>
        </a:solidFill>
      </dgm:spPr>
      <dgm:t>
        <a:bodyPr/>
        <a:lstStyle/>
        <a:p>
          <a:r>
            <a:rPr lang="en-GB" sz="1600" b="1" dirty="0" smtClean="0">
              <a:solidFill>
                <a:srgbClr val="0F5494"/>
              </a:solidFill>
            </a:rPr>
            <a:t>Compatible with State Aid rules</a:t>
          </a:r>
          <a:endParaRPr lang="en-GB" sz="1600" b="1" dirty="0">
            <a:solidFill>
              <a:srgbClr val="0F5494"/>
            </a:solidFill>
          </a:endParaRPr>
        </a:p>
      </dgm:t>
    </dgm:pt>
    <dgm:pt modelId="{41E40883-E248-48B1-B644-234D07B0C441}" type="parTrans" cxnId="{872FAD1E-EA92-47F8-960F-0CEC51286784}">
      <dgm:prSet/>
      <dgm:spPr>
        <a:solidFill>
          <a:srgbClr val="0F5494"/>
        </a:solidFill>
      </dgm:spPr>
      <dgm:t>
        <a:bodyPr/>
        <a:lstStyle/>
        <a:p>
          <a:endParaRPr lang="en-GB"/>
        </a:p>
      </dgm:t>
    </dgm:pt>
    <dgm:pt modelId="{E52AD99E-5C83-41D2-B701-7C51C6C272B0}" type="sibTrans" cxnId="{872FAD1E-EA92-47F8-960F-0CEC51286784}">
      <dgm:prSet/>
      <dgm:spPr/>
      <dgm:t>
        <a:bodyPr/>
        <a:lstStyle/>
        <a:p>
          <a:endParaRPr lang="en-GB"/>
        </a:p>
      </dgm:t>
    </dgm:pt>
    <dgm:pt modelId="{20CDCCE4-65EA-4541-A135-4C7D51C9D875}">
      <dgm:prSet custT="1"/>
      <dgm:spPr>
        <a:solidFill>
          <a:srgbClr val="FFC000"/>
        </a:solidFill>
        <a:ln>
          <a:solidFill>
            <a:srgbClr val="FF0000"/>
          </a:solidFill>
        </a:ln>
      </dgm:spPr>
      <dgm:t>
        <a:bodyPr/>
        <a:lstStyle/>
        <a:p>
          <a:r>
            <a:rPr lang="en-GB" sz="1600" b="1" dirty="0" smtClean="0">
              <a:solidFill>
                <a:srgbClr val="0F5494"/>
              </a:solidFill>
            </a:rPr>
            <a:t>Not 100% public procurement</a:t>
          </a:r>
          <a:endParaRPr lang="en-GB" sz="1600" b="1" dirty="0">
            <a:solidFill>
              <a:srgbClr val="0F5494"/>
            </a:solidFill>
          </a:endParaRPr>
        </a:p>
      </dgm:t>
    </dgm:pt>
    <dgm:pt modelId="{A7FDAAAE-2F63-415B-B59B-A7F00D24412D}" type="parTrans" cxnId="{F412A006-1F58-429C-AA70-AB158115AA91}">
      <dgm:prSet/>
      <dgm:spPr>
        <a:solidFill>
          <a:srgbClr val="0F5494"/>
        </a:solidFill>
      </dgm:spPr>
      <dgm:t>
        <a:bodyPr/>
        <a:lstStyle/>
        <a:p>
          <a:endParaRPr lang="en-GB"/>
        </a:p>
      </dgm:t>
    </dgm:pt>
    <dgm:pt modelId="{C77E9D9E-DCB9-4AAE-BDBD-F35A826818A3}" type="sibTrans" cxnId="{F412A006-1F58-429C-AA70-AB158115AA91}">
      <dgm:prSet/>
      <dgm:spPr/>
      <dgm:t>
        <a:bodyPr/>
        <a:lstStyle/>
        <a:p>
          <a:endParaRPr lang="en-GB"/>
        </a:p>
      </dgm:t>
    </dgm:pt>
    <dgm:pt modelId="{813F72E3-7C0D-47B8-9823-B447CF67C968}">
      <dgm:prSet custT="1"/>
      <dgm:spPr>
        <a:solidFill>
          <a:srgbClr val="FFC000"/>
        </a:solidFill>
      </dgm:spPr>
      <dgm:t>
        <a:bodyPr/>
        <a:lstStyle/>
        <a:p>
          <a:r>
            <a:rPr lang="en-GB" sz="1600" b="1" dirty="0" smtClean="0">
              <a:solidFill>
                <a:srgbClr val="0F5494"/>
              </a:solidFill>
            </a:rPr>
            <a:t>Compatible with EU and national rules on eligibility</a:t>
          </a:r>
          <a:endParaRPr lang="en-GB" sz="1600" b="1" dirty="0">
            <a:solidFill>
              <a:srgbClr val="0F5494"/>
            </a:solidFill>
          </a:endParaRPr>
        </a:p>
      </dgm:t>
    </dgm:pt>
    <dgm:pt modelId="{A1D0CF83-8228-4940-A6B6-93A7F0357CA6}" type="parTrans" cxnId="{E231F9B3-B051-4C80-A497-F4EEF9134847}">
      <dgm:prSet/>
      <dgm:spPr>
        <a:solidFill>
          <a:srgbClr val="0F5494"/>
        </a:solidFill>
      </dgm:spPr>
      <dgm:t>
        <a:bodyPr/>
        <a:lstStyle/>
        <a:p>
          <a:endParaRPr lang="en-GB"/>
        </a:p>
      </dgm:t>
    </dgm:pt>
    <dgm:pt modelId="{F7841AE7-65BD-4ACF-A791-E1C05CBAB8EF}" type="sibTrans" cxnId="{E231F9B3-B051-4C80-A497-F4EEF9134847}">
      <dgm:prSet/>
      <dgm:spPr/>
      <dgm:t>
        <a:bodyPr/>
        <a:lstStyle/>
        <a:p>
          <a:endParaRPr lang="en-GB"/>
        </a:p>
      </dgm:t>
    </dgm:pt>
    <dgm:pt modelId="{C11A9861-815F-4396-BF8C-D1D64A9B651D}" type="pres">
      <dgm:prSet presAssocID="{0E853BE4-7AE6-43A9-996A-E9B806018912}" presName="cycle" presStyleCnt="0">
        <dgm:presLayoutVars>
          <dgm:chMax val="1"/>
          <dgm:dir/>
          <dgm:animLvl val="ctr"/>
          <dgm:resizeHandles val="exact"/>
        </dgm:presLayoutVars>
      </dgm:prSet>
      <dgm:spPr/>
      <dgm:t>
        <a:bodyPr/>
        <a:lstStyle/>
        <a:p>
          <a:endParaRPr lang="en-GB"/>
        </a:p>
      </dgm:t>
    </dgm:pt>
    <dgm:pt modelId="{CC5B49BA-55C3-4056-B437-91F0FB4E5740}" type="pres">
      <dgm:prSet presAssocID="{D5669A00-2608-4CFC-93E6-CFE9EAD5F6A3}" presName="centerShape" presStyleLbl="node0" presStyleIdx="0" presStyleCnt="1" custScaleY="63858"/>
      <dgm:spPr>
        <a:prstGeom prst="roundRect">
          <a:avLst/>
        </a:prstGeom>
      </dgm:spPr>
      <dgm:t>
        <a:bodyPr/>
        <a:lstStyle/>
        <a:p>
          <a:endParaRPr lang="en-GB"/>
        </a:p>
      </dgm:t>
    </dgm:pt>
    <dgm:pt modelId="{0CB5CC9D-2435-41A9-9600-269B577CADA0}" type="pres">
      <dgm:prSet presAssocID="{6F4523AC-0228-4248-9D27-054BB3810112}" presName="parTrans" presStyleLbl="bgSibTrans2D1" presStyleIdx="0" presStyleCnt="4"/>
      <dgm:spPr/>
      <dgm:t>
        <a:bodyPr/>
        <a:lstStyle/>
        <a:p>
          <a:endParaRPr lang="en-GB"/>
        </a:p>
      </dgm:t>
    </dgm:pt>
    <dgm:pt modelId="{764F292D-BA23-4F70-A48F-E087ADE73669}" type="pres">
      <dgm:prSet presAssocID="{E0A55C71-1974-4FEB-89FB-1F007A3BDB42}" presName="node" presStyleLbl="node1" presStyleIdx="0" presStyleCnt="4" custRadScaleRad="104469" custRadScaleInc="-6601">
        <dgm:presLayoutVars>
          <dgm:bulletEnabled val="1"/>
        </dgm:presLayoutVars>
      </dgm:prSet>
      <dgm:spPr/>
      <dgm:t>
        <a:bodyPr/>
        <a:lstStyle/>
        <a:p>
          <a:endParaRPr lang="en-GB"/>
        </a:p>
      </dgm:t>
    </dgm:pt>
    <dgm:pt modelId="{4E15A439-6395-4F18-B322-E195E7B1F0D9}" type="pres">
      <dgm:prSet presAssocID="{A1D0CF83-8228-4940-A6B6-93A7F0357CA6}" presName="parTrans" presStyleLbl="bgSibTrans2D1" presStyleIdx="1" presStyleCnt="4"/>
      <dgm:spPr/>
      <dgm:t>
        <a:bodyPr/>
        <a:lstStyle/>
        <a:p>
          <a:endParaRPr lang="en-GB"/>
        </a:p>
      </dgm:t>
    </dgm:pt>
    <dgm:pt modelId="{9F006955-C649-4EF5-B87F-715D2BD1A357}" type="pres">
      <dgm:prSet presAssocID="{813F72E3-7C0D-47B8-9823-B447CF67C968}" presName="node" presStyleLbl="node1" presStyleIdx="1" presStyleCnt="4">
        <dgm:presLayoutVars>
          <dgm:bulletEnabled val="1"/>
        </dgm:presLayoutVars>
      </dgm:prSet>
      <dgm:spPr/>
      <dgm:t>
        <a:bodyPr/>
        <a:lstStyle/>
        <a:p>
          <a:endParaRPr lang="en-GB"/>
        </a:p>
      </dgm:t>
    </dgm:pt>
    <dgm:pt modelId="{9648C8A7-2D17-416C-A95C-9B9B933F25F2}" type="pres">
      <dgm:prSet presAssocID="{41E40883-E248-48B1-B644-234D07B0C441}" presName="parTrans" presStyleLbl="bgSibTrans2D1" presStyleIdx="2" presStyleCnt="4"/>
      <dgm:spPr/>
      <dgm:t>
        <a:bodyPr/>
        <a:lstStyle/>
        <a:p>
          <a:endParaRPr lang="en-GB"/>
        </a:p>
      </dgm:t>
    </dgm:pt>
    <dgm:pt modelId="{A854907C-4009-46F0-8A8B-4748A2CB983D}" type="pres">
      <dgm:prSet presAssocID="{4FF0CB78-C1D6-4C18-A530-1F3943A6CBCB}" presName="node" presStyleLbl="node1" presStyleIdx="2" presStyleCnt="4">
        <dgm:presLayoutVars>
          <dgm:bulletEnabled val="1"/>
        </dgm:presLayoutVars>
      </dgm:prSet>
      <dgm:spPr/>
      <dgm:t>
        <a:bodyPr/>
        <a:lstStyle/>
        <a:p>
          <a:endParaRPr lang="en-GB"/>
        </a:p>
      </dgm:t>
    </dgm:pt>
    <dgm:pt modelId="{D47E8064-0944-47BB-A0B1-5E36937E5F56}" type="pres">
      <dgm:prSet presAssocID="{A7FDAAAE-2F63-415B-B59B-A7F00D24412D}" presName="parTrans" presStyleLbl="bgSibTrans2D1" presStyleIdx="3" presStyleCnt="4"/>
      <dgm:spPr/>
      <dgm:t>
        <a:bodyPr/>
        <a:lstStyle/>
        <a:p>
          <a:endParaRPr lang="en-GB"/>
        </a:p>
      </dgm:t>
    </dgm:pt>
    <dgm:pt modelId="{52B632F0-05D3-404B-BB18-127BD57939EF}" type="pres">
      <dgm:prSet presAssocID="{20CDCCE4-65EA-4541-A135-4C7D51C9D875}" presName="node" presStyleLbl="node1" presStyleIdx="3" presStyleCnt="4">
        <dgm:presLayoutVars>
          <dgm:bulletEnabled val="1"/>
        </dgm:presLayoutVars>
      </dgm:prSet>
      <dgm:spPr/>
      <dgm:t>
        <a:bodyPr/>
        <a:lstStyle/>
        <a:p>
          <a:endParaRPr lang="en-GB"/>
        </a:p>
      </dgm:t>
    </dgm:pt>
  </dgm:ptLst>
  <dgm:cxnLst>
    <dgm:cxn modelId="{921AE474-EC4A-4B7F-860D-72DC8F569DB2}" type="presOf" srcId="{D5669A00-2608-4CFC-93E6-CFE9EAD5F6A3}" destId="{CC5B49BA-55C3-4056-B437-91F0FB4E5740}" srcOrd="0" destOrd="0" presId="urn:microsoft.com/office/officeart/2005/8/layout/radial4"/>
    <dgm:cxn modelId="{872FAD1E-EA92-47F8-960F-0CEC51286784}" srcId="{D5669A00-2608-4CFC-93E6-CFE9EAD5F6A3}" destId="{4FF0CB78-C1D6-4C18-A530-1F3943A6CBCB}" srcOrd="2" destOrd="0" parTransId="{41E40883-E248-48B1-B644-234D07B0C441}" sibTransId="{E52AD99E-5C83-41D2-B701-7C51C6C272B0}"/>
    <dgm:cxn modelId="{CAA201E4-BE56-44B7-830E-32C4F9EBDF9D}" srcId="{0E853BE4-7AE6-43A9-996A-E9B806018912}" destId="{7F051FC7-35D9-489E-9760-DC79BA9BE204}" srcOrd="2" destOrd="0" parTransId="{5282919B-8D46-4DC6-B361-945A7AAE6A87}" sibTransId="{B60FF235-474D-474B-AA5A-B4AC49AEBF44}"/>
    <dgm:cxn modelId="{F412A006-1F58-429C-AA70-AB158115AA91}" srcId="{D5669A00-2608-4CFC-93E6-CFE9EAD5F6A3}" destId="{20CDCCE4-65EA-4541-A135-4C7D51C9D875}" srcOrd="3" destOrd="0" parTransId="{A7FDAAAE-2F63-415B-B59B-A7F00D24412D}" sibTransId="{C77E9D9E-DCB9-4AAE-BDBD-F35A826818A3}"/>
    <dgm:cxn modelId="{20DD4CC3-E008-4A4B-AE06-3B557BFB3A43}" type="presOf" srcId="{E0A55C71-1974-4FEB-89FB-1F007A3BDB42}" destId="{764F292D-BA23-4F70-A48F-E087ADE73669}" srcOrd="0" destOrd="0" presId="urn:microsoft.com/office/officeart/2005/8/layout/radial4"/>
    <dgm:cxn modelId="{8D2BFAF1-2802-462B-81E3-99017A085B85}" type="presOf" srcId="{4FF0CB78-C1D6-4C18-A530-1F3943A6CBCB}" destId="{A854907C-4009-46F0-8A8B-4748A2CB983D}" srcOrd="0" destOrd="0" presId="urn:microsoft.com/office/officeart/2005/8/layout/radial4"/>
    <dgm:cxn modelId="{B56F4AD0-6F54-4BCC-B5A7-E87C4BFE6302}" type="presOf" srcId="{A1D0CF83-8228-4940-A6B6-93A7F0357CA6}" destId="{4E15A439-6395-4F18-B322-E195E7B1F0D9}" srcOrd="0" destOrd="0" presId="urn:microsoft.com/office/officeart/2005/8/layout/radial4"/>
    <dgm:cxn modelId="{E231F9B3-B051-4C80-A497-F4EEF9134847}" srcId="{D5669A00-2608-4CFC-93E6-CFE9EAD5F6A3}" destId="{813F72E3-7C0D-47B8-9823-B447CF67C968}" srcOrd="1" destOrd="0" parTransId="{A1D0CF83-8228-4940-A6B6-93A7F0357CA6}" sibTransId="{F7841AE7-65BD-4ACF-A791-E1C05CBAB8EF}"/>
    <dgm:cxn modelId="{17AB004D-0BAD-4BDB-8E96-0968A7052210}" type="presOf" srcId="{20CDCCE4-65EA-4541-A135-4C7D51C9D875}" destId="{52B632F0-05D3-404B-BB18-127BD57939EF}" srcOrd="0" destOrd="0" presId="urn:microsoft.com/office/officeart/2005/8/layout/radial4"/>
    <dgm:cxn modelId="{14F548B5-40E1-40D9-B527-27CB94BEF15C}" type="presOf" srcId="{41E40883-E248-48B1-B644-234D07B0C441}" destId="{9648C8A7-2D17-416C-A95C-9B9B933F25F2}" srcOrd="0" destOrd="0" presId="urn:microsoft.com/office/officeart/2005/8/layout/radial4"/>
    <dgm:cxn modelId="{6EA48D6C-E036-46A6-B6AD-0EF04A6A2A64}" type="presOf" srcId="{0E853BE4-7AE6-43A9-996A-E9B806018912}" destId="{C11A9861-815F-4396-BF8C-D1D64A9B651D}" srcOrd="0" destOrd="0" presId="urn:microsoft.com/office/officeart/2005/8/layout/radial4"/>
    <dgm:cxn modelId="{71DCD4C9-9ACF-466A-94F5-1ECC92FF13C0}" type="presOf" srcId="{A7FDAAAE-2F63-415B-B59B-A7F00D24412D}" destId="{D47E8064-0944-47BB-A0B1-5E36937E5F56}" srcOrd="0" destOrd="0" presId="urn:microsoft.com/office/officeart/2005/8/layout/radial4"/>
    <dgm:cxn modelId="{748E0257-F9CE-4CB9-AA8C-995A3AEBAEC2}" type="presOf" srcId="{6F4523AC-0228-4248-9D27-054BB3810112}" destId="{0CB5CC9D-2435-41A9-9600-269B577CADA0}" srcOrd="0" destOrd="0" presId="urn:microsoft.com/office/officeart/2005/8/layout/radial4"/>
    <dgm:cxn modelId="{26164B88-2EFB-448D-8812-A6DD9D81C181}" srcId="{0E853BE4-7AE6-43A9-996A-E9B806018912}" destId="{D5669A00-2608-4CFC-93E6-CFE9EAD5F6A3}" srcOrd="0" destOrd="0" parTransId="{64CEF17B-0D46-425A-B567-90130F12522A}" sibTransId="{421AD85D-3D8F-4B37-AAAA-C9F172DE061D}"/>
    <dgm:cxn modelId="{31E8247A-BA9B-4904-9B13-C2BE2C607386}" srcId="{0E853BE4-7AE6-43A9-996A-E9B806018912}" destId="{57384387-B106-43C1-A0C3-00CA7F4688F5}" srcOrd="1" destOrd="0" parTransId="{83F21290-0203-4D93-8CE5-53017E625AC9}" sibTransId="{349D2CA8-4F54-46EE-9756-C5C8D2DB157F}"/>
    <dgm:cxn modelId="{FE2B1549-EBB5-4658-BCFA-B9ACADEC73E8}" type="presOf" srcId="{813F72E3-7C0D-47B8-9823-B447CF67C968}" destId="{9F006955-C649-4EF5-B87F-715D2BD1A357}" srcOrd="0" destOrd="0" presId="urn:microsoft.com/office/officeart/2005/8/layout/radial4"/>
    <dgm:cxn modelId="{FE2738BB-A018-41FB-8845-B49E12D500FD}" srcId="{0E853BE4-7AE6-43A9-996A-E9B806018912}" destId="{8ABCCDF7-7939-4528-8FD8-C980FC9B5B59}" srcOrd="3" destOrd="0" parTransId="{517CA53F-BACF-4C67-995F-8BA8F8B0BA4F}" sibTransId="{001457E3-8026-4263-B452-FB1A1EA1FA74}"/>
    <dgm:cxn modelId="{98AFD3A3-A593-4AA6-8307-438BA39B52CD}" srcId="{D5669A00-2608-4CFC-93E6-CFE9EAD5F6A3}" destId="{E0A55C71-1974-4FEB-89FB-1F007A3BDB42}" srcOrd="0" destOrd="0" parTransId="{6F4523AC-0228-4248-9D27-054BB3810112}" sibTransId="{F029AC09-8223-4682-B7A6-670C9285682E}"/>
    <dgm:cxn modelId="{0097630B-BC3C-421D-ABEC-3D850B9BAAA9}" type="presParOf" srcId="{C11A9861-815F-4396-BF8C-D1D64A9B651D}" destId="{CC5B49BA-55C3-4056-B437-91F0FB4E5740}" srcOrd="0" destOrd="0" presId="urn:microsoft.com/office/officeart/2005/8/layout/radial4"/>
    <dgm:cxn modelId="{42B7FEE6-205B-4206-A7A3-99A53A8FB7EE}" type="presParOf" srcId="{C11A9861-815F-4396-BF8C-D1D64A9B651D}" destId="{0CB5CC9D-2435-41A9-9600-269B577CADA0}" srcOrd="1" destOrd="0" presId="urn:microsoft.com/office/officeart/2005/8/layout/radial4"/>
    <dgm:cxn modelId="{E1EDEBF2-6230-4234-9AC4-506E69B68E58}" type="presParOf" srcId="{C11A9861-815F-4396-BF8C-D1D64A9B651D}" destId="{764F292D-BA23-4F70-A48F-E087ADE73669}" srcOrd="2" destOrd="0" presId="urn:microsoft.com/office/officeart/2005/8/layout/radial4"/>
    <dgm:cxn modelId="{937CCFD7-C4EA-400B-8947-E165D753E2DA}" type="presParOf" srcId="{C11A9861-815F-4396-BF8C-D1D64A9B651D}" destId="{4E15A439-6395-4F18-B322-E195E7B1F0D9}" srcOrd="3" destOrd="0" presId="urn:microsoft.com/office/officeart/2005/8/layout/radial4"/>
    <dgm:cxn modelId="{E70CB816-702A-429A-A196-D68AAE5C9BB1}" type="presParOf" srcId="{C11A9861-815F-4396-BF8C-D1D64A9B651D}" destId="{9F006955-C649-4EF5-B87F-715D2BD1A357}" srcOrd="4" destOrd="0" presId="urn:microsoft.com/office/officeart/2005/8/layout/radial4"/>
    <dgm:cxn modelId="{6262EBCC-23FA-4879-B291-7610060B3E51}" type="presParOf" srcId="{C11A9861-815F-4396-BF8C-D1D64A9B651D}" destId="{9648C8A7-2D17-416C-A95C-9B9B933F25F2}" srcOrd="5" destOrd="0" presId="urn:microsoft.com/office/officeart/2005/8/layout/radial4"/>
    <dgm:cxn modelId="{B493C6ED-7545-4D08-BFB5-BC16171D42AD}" type="presParOf" srcId="{C11A9861-815F-4396-BF8C-D1D64A9B651D}" destId="{A854907C-4009-46F0-8A8B-4748A2CB983D}" srcOrd="6" destOrd="0" presId="urn:microsoft.com/office/officeart/2005/8/layout/radial4"/>
    <dgm:cxn modelId="{80778910-2576-4E57-97E4-D4968728D560}" type="presParOf" srcId="{C11A9861-815F-4396-BF8C-D1D64A9B651D}" destId="{D47E8064-0944-47BB-A0B1-5E36937E5F56}" srcOrd="7" destOrd="0" presId="urn:microsoft.com/office/officeart/2005/8/layout/radial4"/>
    <dgm:cxn modelId="{18D37676-26E7-494A-8067-04346EE0A265}" type="presParOf" srcId="{C11A9861-815F-4396-BF8C-D1D64A9B651D}" destId="{52B632F0-05D3-404B-BB18-127BD57939EF}" srcOrd="8"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64A227E-0A69-4DF2-94B5-EB116A4F6888}" type="doc">
      <dgm:prSet loTypeId="urn:microsoft.com/office/officeart/2005/8/layout/vList6" loCatId="process" qsTypeId="urn:microsoft.com/office/officeart/2005/8/quickstyle/simple1" qsCatId="simple" csTypeId="urn:microsoft.com/office/officeart/2005/8/colors/accent1_2" csCatId="accent1" phldr="1"/>
      <dgm:spPr/>
    </dgm:pt>
    <dgm:pt modelId="{26C6DBE6-5797-476E-BEE7-C302CACBF1D5}">
      <dgm:prSet phldrT="[Text]"/>
      <dgm:spPr>
        <a:solidFill>
          <a:srgbClr val="0F5494"/>
        </a:solidFill>
      </dgm:spPr>
      <dgm:t>
        <a:bodyPr/>
        <a:lstStyle/>
        <a:p>
          <a:r>
            <a:rPr lang="en-GB" b="1" dirty="0" smtClean="0">
              <a:solidFill>
                <a:srgbClr val="FFD624"/>
              </a:solidFill>
            </a:rPr>
            <a:t>Managing Authority </a:t>
          </a:r>
        </a:p>
      </dgm:t>
    </dgm:pt>
    <dgm:pt modelId="{068B59BE-6816-45F8-9689-89240289EA82}" type="parTrans" cxnId="{3F0632BB-27FE-461D-99F4-447D0003E504}">
      <dgm:prSet/>
      <dgm:spPr/>
      <dgm:t>
        <a:bodyPr/>
        <a:lstStyle/>
        <a:p>
          <a:endParaRPr lang="fr-BE"/>
        </a:p>
      </dgm:t>
    </dgm:pt>
    <dgm:pt modelId="{2F451318-05DD-46E9-863E-6E240492F21A}" type="sibTrans" cxnId="{3F0632BB-27FE-461D-99F4-447D0003E504}">
      <dgm:prSet/>
      <dgm:spPr/>
      <dgm:t>
        <a:bodyPr/>
        <a:lstStyle/>
        <a:p>
          <a:endParaRPr lang="fr-BE"/>
        </a:p>
      </dgm:t>
    </dgm:pt>
    <dgm:pt modelId="{FE856F6D-487A-4739-A004-3AF31EF7430C}">
      <dgm:prSet phldrT="[Text]"/>
      <dgm:spPr>
        <a:solidFill>
          <a:srgbClr val="0F5494"/>
        </a:solidFill>
      </dgm:spPr>
      <dgm:t>
        <a:bodyPr/>
        <a:lstStyle/>
        <a:p>
          <a:r>
            <a:rPr lang="en-GB" b="1" dirty="0" smtClean="0">
              <a:solidFill>
                <a:srgbClr val="FFD624"/>
              </a:solidFill>
            </a:rPr>
            <a:t>Beneficiary </a:t>
          </a:r>
        </a:p>
      </dgm:t>
    </dgm:pt>
    <dgm:pt modelId="{F3FCC9D6-F64A-40B2-8AD5-E546097366C1}" type="parTrans" cxnId="{CF023BB9-DC34-4B6F-AE97-AD869E5BA605}">
      <dgm:prSet/>
      <dgm:spPr/>
      <dgm:t>
        <a:bodyPr/>
        <a:lstStyle/>
        <a:p>
          <a:endParaRPr lang="fr-BE"/>
        </a:p>
      </dgm:t>
    </dgm:pt>
    <dgm:pt modelId="{C068030C-085C-402B-8975-F3D1DE4AA1ED}" type="sibTrans" cxnId="{CF023BB9-DC34-4B6F-AE97-AD869E5BA605}">
      <dgm:prSet/>
      <dgm:spPr/>
      <dgm:t>
        <a:bodyPr/>
        <a:lstStyle/>
        <a:p>
          <a:endParaRPr lang="fr-BE"/>
        </a:p>
      </dgm:t>
    </dgm:pt>
    <dgm:pt modelId="{82F5D0E2-41D1-4410-A8A7-76926CBD5CAB}">
      <dgm:prSet phldrT="[Text]"/>
      <dgm:spPr>
        <a:solidFill>
          <a:srgbClr val="FFC000"/>
        </a:solidFill>
      </dgm:spPr>
      <dgm:t>
        <a:bodyPr/>
        <a:lstStyle/>
        <a:p>
          <a:r>
            <a:rPr lang="en-GB" b="0" dirty="0" smtClean="0">
              <a:solidFill>
                <a:srgbClr val="0F5494"/>
              </a:solidFill>
            </a:rPr>
            <a:t>Check of the </a:t>
          </a:r>
          <a:r>
            <a:rPr lang="en-GB" b="1" dirty="0" smtClean="0">
              <a:solidFill>
                <a:srgbClr val="0F5494"/>
              </a:solidFill>
            </a:rPr>
            <a:t>methodology </a:t>
          </a:r>
          <a:endParaRPr lang="en-GB" b="0" dirty="0"/>
        </a:p>
      </dgm:t>
    </dgm:pt>
    <dgm:pt modelId="{8EE474AE-77F0-4BB0-8C9F-6231EE4E4675}" type="parTrans" cxnId="{3923919A-FE00-47E8-B0DD-923EBB724703}">
      <dgm:prSet/>
      <dgm:spPr/>
      <dgm:t>
        <a:bodyPr/>
        <a:lstStyle/>
        <a:p>
          <a:endParaRPr lang="fr-BE"/>
        </a:p>
      </dgm:t>
    </dgm:pt>
    <dgm:pt modelId="{3D209F66-3F76-4460-996A-39C5DB18D0AB}" type="sibTrans" cxnId="{3923919A-FE00-47E8-B0DD-923EBB724703}">
      <dgm:prSet/>
      <dgm:spPr/>
      <dgm:t>
        <a:bodyPr/>
        <a:lstStyle/>
        <a:p>
          <a:endParaRPr lang="fr-BE"/>
        </a:p>
      </dgm:t>
    </dgm:pt>
    <dgm:pt modelId="{B70493BF-EC16-4175-BDA6-0993098250BB}">
      <dgm:prSet phldrT="[Text]"/>
      <dgm:spPr>
        <a:solidFill>
          <a:srgbClr val="FFC000"/>
        </a:solidFill>
      </dgm:spPr>
      <dgm:t>
        <a:bodyPr/>
        <a:lstStyle/>
        <a:p>
          <a:endParaRPr lang="en-GB" dirty="0"/>
        </a:p>
      </dgm:t>
    </dgm:pt>
    <dgm:pt modelId="{1F9A6B56-191D-4369-A75B-BE53D1F1490B}" type="parTrans" cxnId="{BA7E3731-9C49-4F24-87AB-3AFA981FA6B6}">
      <dgm:prSet/>
      <dgm:spPr/>
      <dgm:t>
        <a:bodyPr/>
        <a:lstStyle/>
        <a:p>
          <a:endParaRPr lang="fr-BE"/>
        </a:p>
      </dgm:t>
    </dgm:pt>
    <dgm:pt modelId="{B5CBBAAC-C7F7-4753-99D6-E0D937EEC13D}" type="sibTrans" cxnId="{BA7E3731-9C49-4F24-87AB-3AFA981FA6B6}">
      <dgm:prSet/>
      <dgm:spPr/>
      <dgm:t>
        <a:bodyPr/>
        <a:lstStyle/>
        <a:p>
          <a:endParaRPr lang="fr-BE"/>
        </a:p>
      </dgm:t>
    </dgm:pt>
    <dgm:pt modelId="{D850ED9A-4227-421C-9BCF-6F34098F5402}">
      <dgm:prSet/>
      <dgm:spPr>
        <a:solidFill>
          <a:srgbClr val="FFC000">
            <a:alpha val="90000"/>
          </a:srgbClr>
        </a:solidFill>
      </dgm:spPr>
      <dgm:t>
        <a:bodyPr/>
        <a:lstStyle/>
        <a:p>
          <a:r>
            <a:rPr lang="en-GB" b="0" dirty="0" smtClean="0">
              <a:solidFill>
                <a:srgbClr val="0F5494"/>
              </a:solidFill>
            </a:rPr>
            <a:t>Check of the </a:t>
          </a:r>
          <a:r>
            <a:rPr lang="en-GB" b="1" dirty="0" smtClean="0">
              <a:solidFill>
                <a:srgbClr val="0F5494"/>
              </a:solidFill>
            </a:rPr>
            <a:t>application </a:t>
          </a:r>
          <a:r>
            <a:rPr lang="en-GB" b="0" dirty="0" smtClean="0">
              <a:solidFill>
                <a:srgbClr val="0F5494"/>
              </a:solidFill>
            </a:rPr>
            <a:t>of the methodology</a:t>
          </a:r>
          <a:endParaRPr lang="en-GB" b="0" dirty="0"/>
        </a:p>
      </dgm:t>
    </dgm:pt>
    <dgm:pt modelId="{D17909A8-90C2-4EDE-A26C-57396DED181F}" type="parTrans" cxnId="{32BED54B-12C4-4095-8BAA-556ED8426573}">
      <dgm:prSet/>
      <dgm:spPr/>
      <dgm:t>
        <a:bodyPr/>
        <a:lstStyle/>
        <a:p>
          <a:endParaRPr lang="fr-BE"/>
        </a:p>
      </dgm:t>
    </dgm:pt>
    <dgm:pt modelId="{88CAFB81-8E85-45CA-B11F-F8D8919A5DD1}" type="sibTrans" cxnId="{32BED54B-12C4-4095-8BAA-556ED8426573}">
      <dgm:prSet/>
      <dgm:spPr/>
      <dgm:t>
        <a:bodyPr/>
        <a:lstStyle/>
        <a:p>
          <a:endParaRPr lang="fr-BE"/>
        </a:p>
      </dgm:t>
    </dgm:pt>
    <dgm:pt modelId="{D1DD44FC-D362-46E2-8C71-97257D9708EF}">
      <dgm:prSet phldrT="[Text]"/>
      <dgm:spPr>
        <a:solidFill>
          <a:srgbClr val="FFC000"/>
        </a:solidFill>
      </dgm:spPr>
      <dgm:t>
        <a:bodyPr/>
        <a:lstStyle/>
        <a:p>
          <a:r>
            <a:rPr lang="en-GB" b="0" dirty="0" smtClean="0">
              <a:solidFill>
                <a:srgbClr val="0F5494"/>
              </a:solidFill>
            </a:rPr>
            <a:t>Verification of the </a:t>
          </a:r>
          <a:r>
            <a:rPr lang="en-GB" b="1" dirty="0" smtClean="0">
              <a:solidFill>
                <a:srgbClr val="0F5494"/>
              </a:solidFill>
            </a:rPr>
            <a:t>supporting documents </a:t>
          </a:r>
          <a:r>
            <a:rPr lang="en-GB" b="0" dirty="0" smtClean="0">
              <a:solidFill>
                <a:srgbClr val="0F5494"/>
              </a:solidFill>
            </a:rPr>
            <a:t>(also at beneficiary level)</a:t>
          </a:r>
          <a:endParaRPr lang="en-GB" b="0" dirty="0">
            <a:solidFill>
              <a:srgbClr val="0F5494"/>
            </a:solidFill>
          </a:endParaRPr>
        </a:p>
      </dgm:t>
    </dgm:pt>
    <dgm:pt modelId="{EF703CBB-65A9-4367-A823-E97310E092BC}" type="sibTrans" cxnId="{275F0504-F9EE-41DC-A9A6-7B9D0C965BD0}">
      <dgm:prSet/>
      <dgm:spPr/>
      <dgm:t>
        <a:bodyPr/>
        <a:lstStyle/>
        <a:p>
          <a:endParaRPr lang="fr-BE"/>
        </a:p>
      </dgm:t>
    </dgm:pt>
    <dgm:pt modelId="{BE3DE60F-E706-4224-B7FD-44CDEB49F92F}" type="parTrans" cxnId="{275F0504-F9EE-41DC-A9A6-7B9D0C965BD0}">
      <dgm:prSet/>
      <dgm:spPr/>
      <dgm:t>
        <a:bodyPr/>
        <a:lstStyle/>
        <a:p>
          <a:endParaRPr lang="fr-BE"/>
        </a:p>
      </dgm:t>
    </dgm:pt>
    <dgm:pt modelId="{7F2EC2D1-3452-4A66-8EFE-13F3ABC2F99C}">
      <dgm:prSet/>
      <dgm:spPr>
        <a:solidFill>
          <a:srgbClr val="FFC000">
            <a:alpha val="90000"/>
          </a:srgbClr>
        </a:solidFill>
      </dgm:spPr>
      <dgm:t>
        <a:bodyPr/>
        <a:lstStyle/>
        <a:p>
          <a:r>
            <a:rPr lang="en-GB" b="1" dirty="0" smtClean="0">
              <a:solidFill>
                <a:srgbClr val="0F5494"/>
              </a:solidFill>
            </a:rPr>
            <a:t>No verification of the underlying actual costs</a:t>
          </a:r>
          <a:endParaRPr lang="en-GB" b="0" dirty="0"/>
        </a:p>
      </dgm:t>
    </dgm:pt>
    <dgm:pt modelId="{45C258D5-E3FA-4035-93BB-4B449A47F024}" type="parTrans" cxnId="{012118C6-DBA8-4CF4-938C-E2DBDECEC83F}">
      <dgm:prSet/>
      <dgm:spPr/>
      <dgm:t>
        <a:bodyPr/>
        <a:lstStyle/>
        <a:p>
          <a:endParaRPr lang="en-GB"/>
        </a:p>
      </dgm:t>
    </dgm:pt>
    <dgm:pt modelId="{A47CBB19-A619-4750-AB00-E210B298567E}" type="sibTrans" cxnId="{012118C6-DBA8-4CF4-938C-E2DBDECEC83F}">
      <dgm:prSet/>
      <dgm:spPr/>
      <dgm:t>
        <a:bodyPr/>
        <a:lstStyle/>
        <a:p>
          <a:endParaRPr lang="en-GB"/>
        </a:p>
      </dgm:t>
    </dgm:pt>
    <dgm:pt modelId="{3EA114EC-56C6-4807-A4BA-1394D22EC2AA}" type="pres">
      <dgm:prSet presAssocID="{F64A227E-0A69-4DF2-94B5-EB116A4F6888}" presName="Name0" presStyleCnt="0">
        <dgm:presLayoutVars>
          <dgm:dir/>
          <dgm:animLvl val="lvl"/>
          <dgm:resizeHandles/>
        </dgm:presLayoutVars>
      </dgm:prSet>
      <dgm:spPr/>
    </dgm:pt>
    <dgm:pt modelId="{6CFC9274-4664-4A40-A181-53CA0A74F076}" type="pres">
      <dgm:prSet presAssocID="{26C6DBE6-5797-476E-BEE7-C302CACBF1D5}" presName="linNode" presStyleCnt="0"/>
      <dgm:spPr/>
    </dgm:pt>
    <dgm:pt modelId="{275DBC86-F46E-41B8-BC89-91691CA8C4B9}" type="pres">
      <dgm:prSet presAssocID="{26C6DBE6-5797-476E-BEE7-C302CACBF1D5}" presName="parentShp" presStyleLbl="node1" presStyleIdx="0" presStyleCnt="2">
        <dgm:presLayoutVars>
          <dgm:bulletEnabled val="1"/>
        </dgm:presLayoutVars>
      </dgm:prSet>
      <dgm:spPr/>
      <dgm:t>
        <a:bodyPr/>
        <a:lstStyle/>
        <a:p>
          <a:endParaRPr lang="fr-BE"/>
        </a:p>
      </dgm:t>
    </dgm:pt>
    <dgm:pt modelId="{28A6347B-1039-4E89-8310-C9335B666726}" type="pres">
      <dgm:prSet presAssocID="{26C6DBE6-5797-476E-BEE7-C302CACBF1D5}" presName="childShp" presStyleLbl="bgAccFollowNode1" presStyleIdx="0" presStyleCnt="2">
        <dgm:presLayoutVars>
          <dgm:bulletEnabled val="1"/>
        </dgm:presLayoutVars>
      </dgm:prSet>
      <dgm:spPr>
        <a:prstGeom prst="roundRect">
          <a:avLst/>
        </a:prstGeom>
      </dgm:spPr>
      <dgm:t>
        <a:bodyPr/>
        <a:lstStyle/>
        <a:p>
          <a:endParaRPr lang="fr-BE"/>
        </a:p>
      </dgm:t>
    </dgm:pt>
    <dgm:pt modelId="{B1F74CAF-D3A1-4E41-BE4C-9C34ECA2F33A}" type="pres">
      <dgm:prSet presAssocID="{2F451318-05DD-46E9-863E-6E240492F21A}" presName="spacing" presStyleCnt="0"/>
      <dgm:spPr/>
    </dgm:pt>
    <dgm:pt modelId="{DB121AD5-9FBD-4B4E-9270-90F56EA98321}" type="pres">
      <dgm:prSet presAssocID="{FE856F6D-487A-4739-A004-3AF31EF7430C}" presName="linNode" presStyleCnt="0"/>
      <dgm:spPr/>
    </dgm:pt>
    <dgm:pt modelId="{91548896-ADBD-4E0B-A156-0EAFAFCE606C}" type="pres">
      <dgm:prSet presAssocID="{FE856F6D-487A-4739-A004-3AF31EF7430C}" presName="parentShp" presStyleLbl="node1" presStyleIdx="1" presStyleCnt="2">
        <dgm:presLayoutVars>
          <dgm:bulletEnabled val="1"/>
        </dgm:presLayoutVars>
      </dgm:prSet>
      <dgm:spPr/>
      <dgm:t>
        <a:bodyPr/>
        <a:lstStyle/>
        <a:p>
          <a:endParaRPr lang="fr-BE"/>
        </a:p>
      </dgm:t>
    </dgm:pt>
    <dgm:pt modelId="{DB21028B-4DDB-4DA0-AE20-153ACE39FC28}" type="pres">
      <dgm:prSet presAssocID="{FE856F6D-487A-4739-A004-3AF31EF7430C}" presName="childShp" presStyleLbl="bgAccFollowNode1" presStyleIdx="1" presStyleCnt="2">
        <dgm:presLayoutVars>
          <dgm:bulletEnabled val="1"/>
        </dgm:presLayoutVars>
      </dgm:prSet>
      <dgm:spPr>
        <a:prstGeom prst="roundRect">
          <a:avLst/>
        </a:prstGeom>
      </dgm:spPr>
      <dgm:t>
        <a:bodyPr/>
        <a:lstStyle/>
        <a:p>
          <a:endParaRPr lang="fr-BE"/>
        </a:p>
      </dgm:t>
    </dgm:pt>
  </dgm:ptLst>
  <dgm:cxnLst>
    <dgm:cxn modelId="{D1900F38-ED55-4C7A-A340-F0FCC58689BC}" type="presOf" srcId="{7F2EC2D1-3452-4A66-8EFE-13F3ABC2F99C}" destId="{DB21028B-4DDB-4DA0-AE20-153ACE39FC28}" srcOrd="0" destOrd="1" presId="urn:microsoft.com/office/officeart/2005/8/layout/vList6"/>
    <dgm:cxn modelId="{32BED54B-12C4-4095-8BAA-556ED8426573}" srcId="{FE856F6D-487A-4739-A004-3AF31EF7430C}" destId="{D850ED9A-4227-421C-9BCF-6F34098F5402}" srcOrd="0" destOrd="0" parTransId="{D17909A8-90C2-4EDE-A26C-57396DED181F}" sibTransId="{88CAFB81-8E85-45CA-B11F-F8D8919A5DD1}"/>
    <dgm:cxn modelId="{CF023BB9-DC34-4B6F-AE97-AD869E5BA605}" srcId="{F64A227E-0A69-4DF2-94B5-EB116A4F6888}" destId="{FE856F6D-487A-4739-A004-3AF31EF7430C}" srcOrd="1" destOrd="0" parTransId="{F3FCC9D6-F64A-40B2-8AD5-E546097366C1}" sibTransId="{C068030C-085C-402B-8975-F3D1DE4AA1ED}"/>
    <dgm:cxn modelId="{4CECD20C-4E2D-4E22-99CC-8EA3845C19C1}" type="presOf" srcId="{26C6DBE6-5797-476E-BEE7-C302CACBF1D5}" destId="{275DBC86-F46E-41B8-BC89-91691CA8C4B9}" srcOrd="0" destOrd="0" presId="urn:microsoft.com/office/officeart/2005/8/layout/vList6"/>
    <dgm:cxn modelId="{012118C6-DBA8-4CF4-938C-E2DBDECEC83F}" srcId="{FE856F6D-487A-4739-A004-3AF31EF7430C}" destId="{7F2EC2D1-3452-4A66-8EFE-13F3ABC2F99C}" srcOrd="1" destOrd="0" parTransId="{45C258D5-E3FA-4035-93BB-4B449A47F024}" sibTransId="{A47CBB19-A619-4750-AB00-E210B298567E}"/>
    <dgm:cxn modelId="{275F0504-F9EE-41DC-A9A6-7B9D0C965BD0}" srcId="{26C6DBE6-5797-476E-BEE7-C302CACBF1D5}" destId="{D1DD44FC-D362-46E2-8C71-97257D9708EF}" srcOrd="1" destOrd="0" parTransId="{BE3DE60F-E706-4224-B7FD-44CDEB49F92F}" sibTransId="{EF703CBB-65A9-4367-A823-E97310E092BC}"/>
    <dgm:cxn modelId="{C4EEA08A-557E-458F-8124-9E0FFB391FAE}" type="presOf" srcId="{F64A227E-0A69-4DF2-94B5-EB116A4F6888}" destId="{3EA114EC-56C6-4807-A4BA-1394D22EC2AA}" srcOrd="0" destOrd="0" presId="urn:microsoft.com/office/officeart/2005/8/layout/vList6"/>
    <dgm:cxn modelId="{3923919A-FE00-47E8-B0DD-923EBB724703}" srcId="{26C6DBE6-5797-476E-BEE7-C302CACBF1D5}" destId="{82F5D0E2-41D1-4410-A8A7-76926CBD5CAB}" srcOrd="0" destOrd="0" parTransId="{8EE474AE-77F0-4BB0-8C9F-6231EE4E4675}" sibTransId="{3D209F66-3F76-4460-996A-39C5DB18D0AB}"/>
    <dgm:cxn modelId="{88A7E905-6411-4B4F-A22A-85018DCCA7F8}" type="presOf" srcId="{B70493BF-EC16-4175-BDA6-0993098250BB}" destId="{28A6347B-1039-4E89-8310-C9335B666726}" srcOrd="0" destOrd="2" presId="urn:microsoft.com/office/officeart/2005/8/layout/vList6"/>
    <dgm:cxn modelId="{CD26739A-3AE4-44C8-8FD2-0B10F40AC238}" type="presOf" srcId="{D850ED9A-4227-421C-9BCF-6F34098F5402}" destId="{DB21028B-4DDB-4DA0-AE20-153ACE39FC28}" srcOrd="0" destOrd="0" presId="urn:microsoft.com/office/officeart/2005/8/layout/vList6"/>
    <dgm:cxn modelId="{7CB8E60D-6C38-42B3-865E-B2E7BEFEBA0A}" type="presOf" srcId="{D1DD44FC-D362-46E2-8C71-97257D9708EF}" destId="{28A6347B-1039-4E89-8310-C9335B666726}" srcOrd="0" destOrd="1" presId="urn:microsoft.com/office/officeart/2005/8/layout/vList6"/>
    <dgm:cxn modelId="{BA7E3731-9C49-4F24-87AB-3AFA981FA6B6}" srcId="{26C6DBE6-5797-476E-BEE7-C302CACBF1D5}" destId="{B70493BF-EC16-4175-BDA6-0993098250BB}" srcOrd="2" destOrd="0" parTransId="{1F9A6B56-191D-4369-A75B-BE53D1F1490B}" sibTransId="{B5CBBAAC-C7F7-4753-99D6-E0D937EEC13D}"/>
    <dgm:cxn modelId="{ED2E3EBD-6C81-4A93-8651-BC858EAFABF1}" type="presOf" srcId="{FE856F6D-487A-4739-A004-3AF31EF7430C}" destId="{91548896-ADBD-4E0B-A156-0EAFAFCE606C}" srcOrd="0" destOrd="0" presId="urn:microsoft.com/office/officeart/2005/8/layout/vList6"/>
    <dgm:cxn modelId="{3F0632BB-27FE-461D-99F4-447D0003E504}" srcId="{F64A227E-0A69-4DF2-94B5-EB116A4F6888}" destId="{26C6DBE6-5797-476E-BEE7-C302CACBF1D5}" srcOrd="0" destOrd="0" parTransId="{068B59BE-6816-45F8-9689-89240289EA82}" sibTransId="{2F451318-05DD-46E9-863E-6E240492F21A}"/>
    <dgm:cxn modelId="{FE351FA0-F8F4-4927-A22A-1CDF69AB2707}" type="presOf" srcId="{82F5D0E2-41D1-4410-A8A7-76926CBD5CAB}" destId="{28A6347B-1039-4E89-8310-C9335B666726}" srcOrd="0" destOrd="0" presId="urn:microsoft.com/office/officeart/2005/8/layout/vList6"/>
    <dgm:cxn modelId="{BEC86050-F54B-45F5-AB79-FA3AC7095E77}" type="presParOf" srcId="{3EA114EC-56C6-4807-A4BA-1394D22EC2AA}" destId="{6CFC9274-4664-4A40-A181-53CA0A74F076}" srcOrd="0" destOrd="0" presId="urn:microsoft.com/office/officeart/2005/8/layout/vList6"/>
    <dgm:cxn modelId="{F85A3828-582D-42F4-A14D-D636861F6CA3}" type="presParOf" srcId="{6CFC9274-4664-4A40-A181-53CA0A74F076}" destId="{275DBC86-F46E-41B8-BC89-91691CA8C4B9}" srcOrd="0" destOrd="0" presId="urn:microsoft.com/office/officeart/2005/8/layout/vList6"/>
    <dgm:cxn modelId="{45EF2F06-75E0-4F6A-9BBB-8F0F5836398E}" type="presParOf" srcId="{6CFC9274-4664-4A40-A181-53CA0A74F076}" destId="{28A6347B-1039-4E89-8310-C9335B666726}" srcOrd="1" destOrd="0" presId="urn:microsoft.com/office/officeart/2005/8/layout/vList6"/>
    <dgm:cxn modelId="{F6C7DFC5-4620-47E0-B343-130383E6C994}" type="presParOf" srcId="{3EA114EC-56C6-4807-A4BA-1394D22EC2AA}" destId="{B1F74CAF-D3A1-4E41-BE4C-9C34ECA2F33A}" srcOrd="1" destOrd="0" presId="urn:microsoft.com/office/officeart/2005/8/layout/vList6"/>
    <dgm:cxn modelId="{3F053BEC-98F4-4524-86F0-58B2F7A8136D}" type="presParOf" srcId="{3EA114EC-56C6-4807-A4BA-1394D22EC2AA}" destId="{DB121AD5-9FBD-4B4E-9270-90F56EA98321}" srcOrd="2" destOrd="0" presId="urn:microsoft.com/office/officeart/2005/8/layout/vList6"/>
    <dgm:cxn modelId="{380FBABF-EAF1-4F3B-90F1-47F816ADDA28}" type="presParOf" srcId="{DB121AD5-9FBD-4B4E-9270-90F56EA98321}" destId="{91548896-ADBD-4E0B-A156-0EAFAFCE606C}" srcOrd="0" destOrd="0" presId="urn:microsoft.com/office/officeart/2005/8/layout/vList6"/>
    <dgm:cxn modelId="{346DE146-1C46-4D25-8293-7E2356FA9A8D}" type="presParOf" srcId="{DB121AD5-9FBD-4B4E-9270-90F56EA98321}" destId="{DB21028B-4DDB-4DA0-AE20-153ACE39FC28}"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7EF402-A1B1-4ADC-A7F0-A23AC58C2B6B}">
      <dsp:nvSpPr>
        <dsp:cNvPr id="0" name=""/>
        <dsp:cNvSpPr/>
      </dsp:nvSpPr>
      <dsp:spPr>
        <a:xfrm>
          <a:off x="1291589" y="0"/>
          <a:ext cx="5646420" cy="3529013"/>
        </a:xfrm>
        <a:prstGeom prst="swooshArrow">
          <a:avLst>
            <a:gd name="adj1" fmla="val 25000"/>
            <a:gd name="adj2" fmla="val 25000"/>
          </a:avLst>
        </a:prstGeom>
        <a:solidFill>
          <a:srgbClr val="FFC000"/>
        </a:solidFill>
        <a:ln>
          <a:noFill/>
        </a:ln>
        <a:effectLst/>
      </dsp:spPr>
      <dsp:style>
        <a:lnRef idx="0">
          <a:scrgbClr r="0" g="0" b="0"/>
        </a:lnRef>
        <a:fillRef idx="1">
          <a:scrgbClr r="0" g="0" b="0"/>
        </a:fillRef>
        <a:effectRef idx="0">
          <a:scrgbClr r="0" g="0" b="0"/>
        </a:effectRef>
        <a:fontRef idx="minor"/>
      </dsp:style>
    </dsp:sp>
    <dsp:sp modelId="{9B7816DA-007E-419C-88E0-3F08FCFD3DE4}">
      <dsp:nvSpPr>
        <dsp:cNvPr id="0" name=""/>
        <dsp:cNvSpPr/>
      </dsp:nvSpPr>
      <dsp:spPr>
        <a:xfrm>
          <a:off x="1906908" y="2314472"/>
          <a:ext cx="350360" cy="389311"/>
        </a:xfrm>
        <a:prstGeom prst="mathMinus">
          <a:avLst/>
        </a:prstGeom>
        <a:solidFill>
          <a:srgbClr val="0F5494"/>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79C1704-B47F-4661-97F8-422053F7A14D}">
      <dsp:nvSpPr>
        <dsp:cNvPr id="0" name=""/>
        <dsp:cNvSpPr/>
      </dsp:nvSpPr>
      <dsp:spPr>
        <a:xfrm>
          <a:off x="2257269" y="2417608"/>
          <a:ext cx="1796381" cy="539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7790" tIns="0" rIns="0" bIns="0" numCol="1" spcCol="1270" anchor="t" anchorCtr="0">
          <a:noAutofit/>
        </a:bodyPr>
        <a:lstStyle/>
        <a:p>
          <a:pPr lvl="0" algn="l" defTabSz="622300">
            <a:lnSpc>
              <a:spcPct val="90000"/>
            </a:lnSpc>
            <a:spcBef>
              <a:spcPct val="0"/>
            </a:spcBef>
            <a:spcAft>
              <a:spcPct val="35000"/>
            </a:spcAft>
          </a:pPr>
          <a:r>
            <a:rPr lang="en-GB" sz="1400" b="1" kern="1200" dirty="0" smtClean="0"/>
            <a:t>Administrative burden</a:t>
          </a:r>
          <a:endParaRPr lang="en-GB" sz="1400" b="1" kern="1200" dirty="0"/>
        </a:p>
      </dsp:txBody>
      <dsp:txXfrm>
        <a:off x="2257269" y="2417608"/>
        <a:ext cx="1796381" cy="539855"/>
      </dsp:txXfrm>
    </dsp:sp>
    <dsp:sp modelId="{1B4AFF06-A08A-4C68-A24A-473F60DC1C3E}">
      <dsp:nvSpPr>
        <dsp:cNvPr id="0" name=""/>
        <dsp:cNvSpPr/>
      </dsp:nvSpPr>
      <dsp:spPr>
        <a:xfrm>
          <a:off x="3188318" y="1385708"/>
          <a:ext cx="497821" cy="447043"/>
        </a:xfrm>
        <a:prstGeom prst="mathMinus">
          <a:avLst/>
        </a:prstGeom>
        <a:solidFill>
          <a:srgbClr val="0F5494"/>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0196730-5A17-4AE8-A80D-B5FDF45D1A8D}">
      <dsp:nvSpPr>
        <dsp:cNvPr id="0" name=""/>
        <dsp:cNvSpPr/>
      </dsp:nvSpPr>
      <dsp:spPr>
        <a:xfrm>
          <a:off x="3543248" y="1528589"/>
          <a:ext cx="1428874" cy="348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620" tIns="0" rIns="0" bIns="0" numCol="1" spcCol="1270" anchor="t" anchorCtr="0">
          <a:noAutofit/>
        </a:bodyPr>
        <a:lstStyle/>
        <a:p>
          <a:pPr lvl="0" algn="l" defTabSz="622300">
            <a:lnSpc>
              <a:spcPct val="90000"/>
            </a:lnSpc>
            <a:spcBef>
              <a:spcPct val="0"/>
            </a:spcBef>
            <a:spcAft>
              <a:spcPct val="35000"/>
            </a:spcAft>
          </a:pPr>
          <a:r>
            <a:rPr lang="en-GB" sz="1400" b="1" kern="1200" dirty="0" smtClean="0"/>
            <a:t>Error rate</a:t>
          </a:r>
          <a:endParaRPr lang="en-GB" sz="1400" b="1" kern="1200" dirty="0"/>
        </a:p>
      </dsp:txBody>
      <dsp:txXfrm>
        <a:off x="3543248" y="1528589"/>
        <a:ext cx="1428874" cy="348037"/>
      </dsp:txXfrm>
    </dsp:sp>
    <dsp:sp modelId="{FCF2F53C-446F-47B2-9CFB-9F91BF70EFED}">
      <dsp:nvSpPr>
        <dsp:cNvPr id="0" name=""/>
        <dsp:cNvSpPr/>
      </dsp:nvSpPr>
      <dsp:spPr>
        <a:xfrm>
          <a:off x="4763577" y="814159"/>
          <a:ext cx="565764" cy="524379"/>
        </a:xfrm>
        <a:prstGeom prst="mathPlus">
          <a:avLst/>
        </a:prstGeom>
        <a:solidFill>
          <a:srgbClr val="0F5494"/>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848FD36-8D34-4031-BC1F-D55AAD39E73E}">
      <dsp:nvSpPr>
        <dsp:cNvPr id="0" name=""/>
        <dsp:cNvSpPr/>
      </dsp:nvSpPr>
      <dsp:spPr>
        <a:xfrm>
          <a:off x="5248924" y="1044304"/>
          <a:ext cx="1866503" cy="4842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475" tIns="0" rIns="0" bIns="0" numCol="1" spcCol="1270" anchor="t" anchorCtr="0">
          <a:noAutofit/>
        </a:bodyPr>
        <a:lstStyle/>
        <a:p>
          <a:pPr lvl="0" algn="l" defTabSz="622300">
            <a:lnSpc>
              <a:spcPct val="90000"/>
            </a:lnSpc>
            <a:spcBef>
              <a:spcPct val="0"/>
            </a:spcBef>
            <a:spcAft>
              <a:spcPct val="35000"/>
            </a:spcAft>
          </a:pPr>
          <a:r>
            <a:rPr lang="en-GB" sz="1400" b="1" kern="1200" dirty="0" smtClean="0"/>
            <a:t>Outputs and results</a:t>
          </a:r>
          <a:endParaRPr lang="en-GB" sz="1400" b="1" kern="1200" dirty="0"/>
        </a:p>
      </dsp:txBody>
      <dsp:txXfrm>
        <a:off x="5248924" y="1044304"/>
        <a:ext cx="1866503" cy="4842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1D2CE0-071E-4930-80C1-C5C5D79FA55D}">
      <dsp:nvSpPr>
        <dsp:cNvPr id="0" name=""/>
        <dsp:cNvSpPr/>
      </dsp:nvSpPr>
      <dsp:spPr>
        <a:xfrm>
          <a:off x="3876209" y="575809"/>
          <a:ext cx="449050" cy="1188696"/>
        </a:xfrm>
        <a:custGeom>
          <a:avLst/>
          <a:gdLst/>
          <a:ahLst/>
          <a:cxnLst/>
          <a:rect l="0" t="0" r="0" b="0"/>
          <a:pathLst>
            <a:path>
              <a:moveTo>
                <a:pt x="0" y="1188696"/>
              </a:moveTo>
              <a:lnTo>
                <a:pt x="210460" y="1188696"/>
              </a:lnTo>
              <a:lnTo>
                <a:pt x="210460" y="0"/>
              </a:lnTo>
              <a:lnTo>
                <a:pt x="44905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FAD44B-E32F-4B4A-B6E5-302AB0E79F65}">
      <dsp:nvSpPr>
        <dsp:cNvPr id="0" name=""/>
        <dsp:cNvSpPr/>
      </dsp:nvSpPr>
      <dsp:spPr>
        <a:xfrm>
          <a:off x="3876209" y="1764506"/>
          <a:ext cx="465441" cy="1182239"/>
        </a:xfrm>
        <a:custGeom>
          <a:avLst/>
          <a:gdLst/>
          <a:ahLst/>
          <a:cxnLst/>
          <a:rect l="0" t="0" r="0" b="0"/>
          <a:pathLst>
            <a:path>
              <a:moveTo>
                <a:pt x="0" y="0"/>
              </a:moveTo>
              <a:lnTo>
                <a:pt x="226851" y="0"/>
              </a:lnTo>
              <a:lnTo>
                <a:pt x="226851" y="1182239"/>
              </a:lnTo>
              <a:lnTo>
                <a:pt x="465441" y="118223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7E3858-F4C1-4093-8483-14EC1D7B0057}">
      <dsp:nvSpPr>
        <dsp:cNvPr id="0" name=""/>
        <dsp:cNvSpPr/>
      </dsp:nvSpPr>
      <dsp:spPr>
        <a:xfrm>
          <a:off x="3876209" y="1718786"/>
          <a:ext cx="457281" cy="91440"/>
        </a:xfrm>
        <a:custGeom>
          <a:avLst/>
          <a:gdLst/>
          <a:ahLst/>
          <a:cxnLst/>
          <a:rect l="0" t="0" r="0" b="0"/>
          <a:pathLst>
            <a:path>
              <a:moveTo>
                <a:pt x="0" y="45720"/>
              </a:moveTo>
              <a:lnTo>
                <a:pt x="218691" y="45720"/>
              </a:lnTo>
              <a:lnTo>
                <a:pt x="218691" y="49506"/>
              </a:lnTo>
              <a:lnTo>
                <a:pt x="457281" y="4950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88D47FD-99E1-4D65-8893-3E64E7E916DC}">
      <dsp:nvSpPr>
        <dsp:cNvPr id="0" name=""/>
        <dsp:cNvSpPr/>
      </dsp:nvSpPr>
      <dsp:spPr>
        <a:xfrm>
          <a:off x="1490309" y="495754"/>
          <a:ext cx="2385900" cy="2537503"/>
        </a:xfrm>
        <a:prstGeom prst="rect">
          <a:avLst/>
        </a:prstGeom>
        <a:solidFill>
          <a:srgbClr val="0F549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GB" sz="3200" b="1" kern="1200" dirty="0" smtClean="0">
              <a:solidFill>
                <a:srgbClr val="FFD624"/>
              </a:solidFill>
            </a:rPr>
            <a:t>Simplified Cost Options</a:t>
          </a:r>
        </a:p>
        <a:p>
          <a:pPr lvl="0" algn="ctr" defTabSz="1422400">
            <a:lnSpc>
              <a:spcPct val="90000"/>
            </a:lnSpc>
            <a:spcBef>
              <a:spcPct val="0"/>
            </a:spcBef>
            <a:spcAft>
              <a:spcPct val="35000"/>
            </a:spcAft>
          </a:pPr>
          <a:r>
            <a:rPr lang="fr-BE" sz="3200" b="1" kern="1200" dirty="0" smtClean="0">
              <a:solidFill>
                <a:srgbClr val="FFD624"/>
              </a:solidFill>
            </a:rPr>
            <a:t>CPR </a:t>
          </a:r>
        </a:p>
        <a:p>
          <a:pPr lvl="0" algn="ctr" defTabSz="1422400">
            <a:lnSpc>
              <a:spcPct val="90000"/>
            </a:lnSpc>
            <a:spcBef>
              <a:spcPct val="0"/>
            </a:spcBef>
            <a:spcAft>
              <a:spcPct val="35000"/>
            </a:spcAft>
          </a:pPr>
          <a:r>
            <a:rPr lang="fr-BE" sz="3200" b="1" kern="1200" dirty="0" smtClean="0">
              <a:solidFill>
                <a:srgbClr val="FFD624"/>
              </a:solidFill>
            </a:rPr>
            <a:t>Art 67-68</a:t>
          </a:r>
          <a:endParaRPr lang="en-GB" sz="3200" b="1" kern="1200" dirty="0" smtClean="0">
            <a:solidFill>
              <a:srgbClr val="FFD624"/>
            </a:solidFill>
          </a:endParaRPr>
        </a:p>
      </dsp:txBody>
      <dsp:txXfrm>
        <a:off x="1490309" y="495754"/>
        <a:ext cx="2385900" cy="2537503"/>
      </dsp:txXfrm>
    </dsp:sp>
    <dsp:sp modelId="{70C7E53F-A991-4CDA-A4F7-08D05C6C05D8}">
      <dsp:nvSpPr>
        <dsp:cNvPr id="0" name=""/>
        <dsp:cNvSpPr/>
      </dsp:nvSpPr>
      <dsp:spPr>
        <a:xfrm>
          <a:off x="4333491" y="1153434"/>
          <a:ext cx="2385900" cy="1229718"/>
        </a:xfrm>
        <a:prstGeom prst="rect">
          <a:avLst/>
        </a:prstGeom>
        <a:solidFill>
          <a:srgbClr val="0F549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2400" b="1" kern="1200" dirty="0" smtClean="0">
              <a:solidFill>
                <a:srgbClr val="FFD624"/>
              </a:solidFill>
            </a:rPr>
            <a:t>Standard scales of unit costs</a:t>
          </a:r>
        </a:p>
        <a:p>
          <a:pPr lvl="0" algn="ctr" defTabSz="1244600">
            <a:lnSpc>
              <a:spcPct val="90000"/>
            </a:lnSpc>
            <a:spcBef>
              <a:spcPct val="0"/>
            </a:spcBef>
            <a:spcAft>
              <a:spcPct val="35000"/>
            </a:spcAft>
          </a:pPr>
          <a:endParaRPr lang="en-GB" sz="1400" b="1" kern="1200" dirty="0">
            <a:solidFill>
              <a:srgbClr val="FFD624"/>
            </a:solidFill>
          </a:endParaRPr>
        </a:p>
      </dsp:txBody>
      <dsp:txXfrm>
        <a:off x="4333491" y="1153434"/>
        <a:ext cx="2385900" cy="1229718"/>
      </dsp:txXfrm>
    </dsp:sp>
    <dsp:sp modelId="{EAC8C3C9-AAD6-41D6-B2F8-A505CEF4DF3B}">
      <dsp:nvSpPr>
        <dsp:cNvPr id="0" name=""/>
        <dsp:cNvSpPr/>
      </dsp:nvSpPr>
      <dsp:spPr>
        <a:xfrm>
          <a:off x="4341651" y="2582895"/>
          <a:ext cx="2385900" cy="727699"/>
        </a:xfrm>
        <a:prstGeom prst="rect">
          <a:avLst/>
        </a:prstGeom>
        <a:solidFill>
          <a:srgbClr val="0F549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2400" b="1" kern="1200" dirty="0" smtClean="0">
              <a:solidFill>
                <a:srgbClr val="FFD624"/>
              </a:solidFill>
            </a:rPr>
            <a:t>Lump sums</a:t>
          </a:r>
        </a:p>
        <a:p>
          <a:pPr lvl="0" algn="ctr" defTabSz="1066800">
            <a:lnSpc>
              <a:spcPct val="90000"/>
            </a:lnSpc>
            <a:spcBef>
              <a:spcPct val="0"/>
            </a:spcBef>
            <a:spcAft>
              <a:spcPct val="35000"/>
            </a:spcAft>
          </a:pPr>
          <a:endParaRPr lang="en-GB" sz="1400" b="1" kern="1200" dirty="0">
            <a:solidFill>
              <a:srgbClr val="FFD624"/>
            </a:solidFill>
          </a:endParaRPr>
        </a:p>
      </dsp:txBody>
      <dsp:txXfrm>
        <a:off x="4341651" y="2582895"/>
        <a:ext cx="2385900" cy="727699"/>
      </dsp:txXfrm>
    </dsp:sp>
    <dsp:sp modelId="{FE0EBC4D-894D-4F85-8CF2-1385D793806B}">
      <dsp:nvSpPr>
        <dsp:cNvPr id="0" name=""/>
        <dsp:cNvSpPr/>
      </dsp:nvSpPr>
      <dsp:spPr>
        <a:xfrm>
          <a:off x="4325260" y="88913"/>
          <a:ext cx="2385900" cy="973793"/>
        </a:xfrm>
        <a:prstGeom prst="rect">
          <a:avLst/>
        </a:prstGeom>
        <a:solidFill>
          <a:srgbClr val="0F549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endParaRPr lang="en-GB" sz="2400" b="1" kern="1200" dirty="0" smtClean="0">
            <a:solidFill>
              <a:srgbClr val="FFD624"/>
            </a:solidFill>
          </a:endParaRPr>
        </a:p>
        <a:p>
          <a:pPr lvl="0" algn="ctr" defTabSz="1066800">
            <a:lnSpc>
              <a:spcPct val="90000"/>
            </a:lnSpc>
            <a:spcBef>
              <a:spcPct val="0"/>
            </a:spcBef>
            <a:spcAft>
              <a:spcPct val="35000"/>
            </a:spcAft>
          </a:pPr>
          <a:r>
            <a:rPr lang="en-GB" sz="2400" b="1" kern="1200" dirty="0" smtClean="0">
              <a:solidFill>
                <a:srgbClr val="FFD624"/>
              </a:solidFill>
            </a:rPr>
            <a:t>Flat rate financing</a:t>
          </a:r>
        </a:p>
        <a:p>
          <a:pPr lvl="0" algn="ctr" defTabSz="1066800">
            <a:lnSpc>
              <a:spcPct val="90000"/>
            </a:lnSpc>
            <a:spcBef>
              <a:spcPct val="0"/>
            </a:spcBef>
            <a:spcAft>
              <a:spcPct val="35000"/>
            </a:spcAft>
          </a:pPr>
          <a:endParaRPr lang="en-GB" sz="1400" b="1" kern="1200" dirty="0" smtClean="0">
            <a:solidFill>
              <a:srgbClr val="FFD624"/>
            </a:solidFill>
          </a:endParaRPr>
        </a:p>
      </dsp:txBody>
      <dsp:txXfrm>
        <a:off x="4325260" y="88913"/>
        <a:ext cx="2385900" cy="9737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029B1D-08AC-4D1F-A981-E9FF178CDCE7}">
      <dsp:nvSpPr>
        <dsp:cNvPr id="0" name=""/>
        <dsp:cNvSpPr/>
      </dsp:nvSpPr>
      <dsp:spPr>
        <a:xfrm>
          <a:off x="-5483390" y="-839567"/>
          <a:ext cx="6528948" cy="6528948"/>
        </a:xfrm>
        <a:prstGeom prst="blockArc">
          <a:avLst>
            <a:gd name="adj1" fmla="val 18900000"/>
            <a:gd name="adj2" fmla="val 2700000"/>
            <a:gd name="adj3" fmla="val 331"/>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11D309-ABFB-458E-A670-D5640384AE9D}">
      <dsp:nvSpPr>
        <dsp:cNvPr id="0" name=""/>
        <dsp:cNvSpPr/>
      </dsp:nvSpPr>
      <dsp:spPr>
        <a:xfrm>
          <a:off x="457152" y="303016"/>
          <a:ext cx="7766763" cy="606420"/>
        </a:xfrm>
        <a:prstGeom prst="rect">
          <a:avLst/>
        </a:prstGeom>
        <a:solidFill>
          <a:srgbClr val="0F549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1346" tIns="40640" rIns="40640" bIns="40640" numCol="1" spcCol="1270" anchor="ctr" anchorCtr="0">
          <a:noAutofit/>
        </a:bodyPr>
        <a:lstStyle/>
        <a:p>
          <a:pPr lvl="0" algn="l" defTabSz="711200">
            <a:lnSpc>
              <a:spcPct val="90000"/>
            </a:lnSpc>
            <a:spcBef>
              <a:spcPct val="0"/>
            </a:spcBef>
            <a:spcAft>
              <a:spcPct val="35000"/>
            </a:spcAft>
          </a:pPr>
          <a:r>
            <a:rPr lang="en-GB" sz="1600" b="1" kern="1200" dirty="0" smtClean="0">
              <a:solidFill>
                <a:srgbClr val="FFD624"/>
              </a:solidFill>
            </a:rPr>
            <a:t>Ex ante evaluation</a:t>
          </a:r>
        </a:p>
        <a:p>
          <a:pPr lvl="0" algn="l" defTabSz="711200">
            <a:lnSpc>
              <a:spcPct val="90000"/>
            </a:lnSpc>
            <a:spcBef>
              <a:spcPct val="0"/>
            </a:spcBef>
            <a:spcAft>
              <a:spcPct val="35000"/>
            </a:spcAft>
          </a:pPr>
          <a:r>
            <a:rPr lang="en-GB" sz="1600" kern="1200" dirty="0" smtClean="0">
              <a:solidFill>
                <a:srgbClr val="FFD624"/>
              </a:solidFill>
            </a:rPr>
            <a:t>Fair, Equitable and Verifiable method</a:t>
          </a:r>
          <a:endParaRPr lang="en-GB" sz="1600" b="1" kern="1200" dirty="0">
            <a:solidFill>
              <a:srgbClr val="FFD624"/>
            </a:solidFill>
          </a:endParaRPr>
        </a:p>
      </dsp:txBody>
      <dsp:txXfrm>
        <a:off x="457152" y="303016"/>
        <a:ext cx="7766763" cy="606420"/>
      </dsp:txXfrm>
    </dsp:sp>
    <dsp:sp modelId="{9503C6F0-D654-42B6-BABB-F500868715BA}">
      <dsp:nvSpPr>
        <dsp:cNvPr id="0" name=""/>
        <dsp:cNvSpPr/>
      </dsp:nvSpPr>
      <dsp:spPr>
        <a:xfrm>
          <a:off x="78139" y="227213"/>
          <a:ext cx="758025" cy="758025"/>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E6EE25-9845-4335-BEB7-EBF99E0DFD3B}">
      <dsp:nvSpPr>
        <dsp:cNvPr id="0" name=""/>
        <dsp:cNvSpPr/>
      </dsp:nvSpPr>
      <dsp:spPr>
        <a:xfrm>
          <a:off x="891695" y="1212356"/>
          <a:ext cx="7332219" cy="606420"/>
        </a:xfrm>
        <a:prstGeom prst="rect">
          <a:avLst/>
        </a:prstGeom>
        <a:solidFill>
          <a:srgbClr val="0F549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1346" tIns="40640" rIns="40640" bIns="40640" numCol="1" spcCol="1270" anchor="ctr" anchorCtr="0">
          <a:noAutofit/>
        </a:bodyPr>
        <a:lstStyle/>
        <a:p>
          <a:pPr lvl="0" algn="l" defTabSz="711200">
            <a:lnSpc>
              <a:spcPct val="90000"/>
            </a:lnSpc>
            <a:spcBef>
              <a:spcPct val="0"/>
            </a:spcBef>
            <a:spcAft>
              <a:spcPct val="35000"/>
            </a:spcAft>
          </a:pPr>
          <a:r>
            <a:rPr lang="en-GB" sz="1600" b="1" kern="1200" dirty="0" smtClean="0">
              <a:solidFill>
                <a:srgbClr val="FFD624"/>
              </a:solidFill>
            </a:rPr>
            <a:t>Use of existing EU schemes </a:t>
          </a:r>
        </a:p>
        <a:p>
          <a:pPr lvl="0" algn="l" defTabSz="711200">
            <a:lnSpc>
              <a:spcPct val="90000"/>
            </a:lnSpc>
            <a:spcBef>
              <a:spcPct val="0"/>
            </a:spcBef>
            <a:spcAft>
              <a:spcPct val="35000"/>
            </a:spcAft>
          </a:pPr>
          <a:r>
            <a:rPr lang="en-GB" sz="1600" kern="1200" dirty="0" smtClean="0">
              <a:solidFill>
                <a:srgbClr val="FFD624"/>
              </a:solidFill>
            </a:rPr>
            <a:t>(for similar type of operation and beneficiary)</a:t>
          </a:r>
          <a:endParaRPr lang="en-GB" sz="1600" kern="1200" dirty="0">
            <a:solidFill>
              <a:srgbClr val="FFD624"/>
            </a:solidFill>
          </a:endParaRPr>
        </a:p>
      </dsp:txBody>
      <dsp:txXfrm>
        <a:off x="891695" y="1212356"/>
        <a:ext cx="7332219" cy="606420"/>
      </dsp:txXfrm>
    </dsp:sp>
    <dsp:sp modelId="{D7A15A01-6669-4070-BC59-6B08EB6DA449}">
      <dsp:nvSpPr>
        <dsp:cNvPr id="0" name=""/>
        <dsp:cNvSpPr/>
      </dsp:nvSpPr>
      <dsp:spPr>
        <a:xfrm>
          <a:off x="512682" y="1136553"/>
          <a:ext cx="758025" cy="758025"/>
        </a:xfrm>
        <a:prstGeom prst="mathPlus">
          <a:avLst/>
        </a:prstGeom>
        <a:solidFill>
          <a:schemeClr val="accent1"/>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7D3E620-7BEA-4755-BD4E-893D62FA8E93}">
      <dsp:nvSpPr>
        <dsp:cNvPr id="0" name=""/>
        <dsp:cNvSpPr/>
      </dsp:nvSpPr>
      <dsp:spPr>
        <a:xfrm>
          <a:off x="1025065" y="2121696"/>
          <a:ext cx="7198850" cy="606420"/>
        </a:xfrm>
        <a:prstGeom prst="rect">
          <a:avLst/>
        </a:prstGeom>
        <a:solidFill>
          <a:srgbClr val="0F549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1346" tIns="40640" rIns="40640" bIns="40640" numCol="1" spcCol="1270" anchor="ctr" anchorCtr="0">
          <a:noAutofit/>
        </a:bodyPr>
        <a:lstStyle/>
        <a:p>
          <a:pPr lvl="0" algn="l" defTabSz="711200">
            <a:lnSpc>
              <a:spcPct val="90000"/>
            </a:lnSpc>
            <a:spcBef>
              <a:spcPct val="0"/>
            </a:spcBef>
            <a:spcAft>
              <a:spcPct val="35000"/>
            </a:spcAft>
          </a:pPr>
          <a:r>
            <a:rPr lang="en-GB" sz="1600" b="1" kern="1200" dirty="0" smtClean="0">
              <a:solidFill>
                <a:srgbClr val="FFD624"/>
              </a:solidFill>
            </a:rPr>
            <a:t>Use of existing own national schemes</a:t>
          </a:r>
        </a:p>
        <a:p>
          <a:pPr lvl="0" algn="l" defTabSz="711200">
            <a:lnSpc>
              <a:spcPct val="90000"/>
            </a:lnSpc>
            <a:spcBef>
              <a:spcPct val="0"/>
            </a:spcBef>
            <a:spcAft>
              <a:spcPct val="35000"/>
            </a:spcAft>
          </a:pPr>
          <a:r>
            <a:rPr lang="en-GB" sz="1600" kern="1200" dirty="0" smtClean="0">
              <a:solidFill>
                <a:srgbClr val="FFD624"/>
              </a:solidFill>
            </a:rPr>
            <a:t>(for similar type of operation and beneficiary)</a:t>
          </a:r>
          <a:endParaRPr lang="en-GB" sz="1600" kern="1200" dirty="0">
            <a:solidFill>
              <a:srgbClr val="FFD624"/>
            </a:solidFill>
          </a:endParaRPr>
        </a:p>
      </dsp:txBody>
      <dsp:txXfrm>
        <a:off x="1025065" y="2121696"/>
        <a:ext cx="7198850" cy="606420"/>
      </dsp:txXfrm>
    </dsp:sp>
    <dsp:sp modelId="{3987DED8-D5FC-4100-B72C-D26269B413D8}">
      <dsp:nvSpPr>
        <dsp:cNvPr id="0" name=""/>
        <dsp:cNvSpPr/>
      </dsp:nvSpPr>
      <dsp:spPr>
        <a:xfrm>
          <a:off x="646052" y="2045893"/>
          <a:ext cx="758025" cy="758025"/>
        </a:xfrm>
        <a:prstGeom prst="mathPlus">
          <a:avLst/>
        </a:prstGeom>
        <a:solidFill>
          <a:schemeClr val="accent1"/>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1EFEAD-8C21-49AB-B61D-FB81C98D683B}">
      <dsp:nvSpPr>
        <dsp:cNvPr id="0" name=""/>
        <dsp:cNvSpPr/>
      </dsp:nvSpPr>
      <dsp:spPr>
        <a:xfrm>
          <a:off x="891695" y="3031036"/>
          <a:ext cx="7332219" cy="606420"/>
        </a:xfrm>
        <a:prstGeom prst="rect">
          <a:avLst/>
        </a:prstGeom>
        <a:solidFill>
          <a:srgbClr val="0F549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1346" tIns="40640" rIns="40640" bIns="40640" numCol="1" spcCol="1270" anchor="t" anchorCtr="0">
          <a:noAutofit/>
        </a:bodyPr>
        <a:lstStyle/>
        <a:p>
          <a:pPr lvl="0" algn="l" defTabSz="711200">
            <a:lnSpc>
              <a:spcPct val="90000"/>
            </a:lnSpc>
            <a:spcBef>
              <a:spcPct val="0"/>
            </a:spcBef>
            <a:spcAft>
              <a:spcPct val="35000"/>
            </a:spcAft>
          </a:pPr>
          <a:r>
            <a:rPr lang="en-GB" sz="1600" b="1" kern="1200" dirty="0" smtClean="0">
              <a:solidFill>
                <a:srgbClr val="FFD624"/>
              </a:solidFill>
            </a:rPr>
            <a:t>Use of specific rates and methods from the CPR and Fund specific regulations</a:t>
          </a:r>
          <a:endParaRPr lang="en-GB" sz="1600" b="1" kern="1200" dirty="0">
            <a:solidFill>
              <a:srgbClr val="FFD624"/>
            </a:solidFill>
          </a:endParaRPr>
        </a:p>
        <a:p>
          <a:pPr marL="285750" lvl="1" indent="-285750" algn="l" defTabSz="1600200">
            <a:lnSpc>
              <a:spcPct val="90000"/>
            </a:lnSpc>
            <a:spcBef>
              <a:spcPct val="0"/>
            </a:spcBef>
            <a:spcAft>
              <a:spcPct val="15000"/>
            </a:spcAft>
            <a:buChar char="••"/>
          </a:pPr>
          <a:endParaRPr lang="en-GB" sz="3600" kern="1200" dirty="0">
            <a:solidFill>
              <a:srgbClr val="0F5494"/>
            </a:solidFill>
          </a:endParaRPr>
        </a:p>
      </dsp:txBody>
      <dsp:txXfrm>
        <a:off x="891695" y="3031036"/>
        <a:ext cx="7332219" cy="606420"/>
      </dsp:txXfrm>
    </dsp:sp>
    <dsp:sp modelId="{F7F5A9BB-1C2F-4948-8CE3-E8270BECF1F0}">
      <dsp:nvSpPr>
        <dsp:cNvPr id="0" name=""/>
        <dsp:cNvSpPr/>
      </dsp:nvSpPr>
      <dsp:spPr>
        <a:xfrm>
          <a:off x="512682" y="2955233"/>
          <a:ext cx="758025" cy="758025"/>
        </a:xfrm>
        <a:prstGeom prst="mathPlus">
          <a:avLst/>
        </a:prstGeom>
        <a:solidFill>
          <a:schemeClr val="accent1"/>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5C23876-62B6-4D8C-924E-A201E5E0813B}">
      <dsp:nvSpPr>
        <dsp:cNvPr id="0" name=""/>
        <dsp:cNvSpPr/>
      </dsp:nvSpPr>
      <dsp:spPr>
        <a:xfrm>
          <a:off x="457152" y="3940376"/>
          <a:ext cx="7766763" cy="606420"/>
        </a:xfrm>
        <a:prstGeom prst="rect">
          <a:avLst/>
        </a:prstGeom>
        <a:solidFill>
          <a:srgbClr val="FFD62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1346" tIns="45720" rIns="45720" bIns="45720" numCol="1" spcCol="1270" anchor="ctr" anchorCtr="0">
          <a:noAutofit/>
        </a:bodyPr>
        <a:lstStyle/>
        <a:p>
          <a:pPr lvl="0" algn="l" defTabSz="800100">
            <a:lnSpc>
              <a:spcPct val="90000"/>
            </a:lnSpc>
            <a:spcBef>
              <a:spcPct val="0"/>
            </a:spcBef>
            <a:spcAft>
              <a:spcPct val="35000"/>
            </a:spcAft>
          </a:pPr>
          <a:r>
            <a:rPr lang="en-GB" sz="1800" b="1" kern="1200" dirty="0" smtClean="0">
              <a:solidFill>
                <a:srgbClr val="0F5494"/>
              </a:solidFill>
            </a:rPr>
            <a:t>On the basis of a draft budget </a:t>
          </a:r>
          <a:r>
            <a:rPr lang="en-GB" sz="1800" kern="1200" dirty="0" smtClean="0">
              <a:solidFill>
                <a:srgbClr val="0F5494"/>
              </a:solidFill>
            </a:rPr>
            <a:t>(ESF, &lt;100.000 EUR of public support)</a:t>
          </a:r>
          <a:endParaRPr lang="en-GB" sz="1800" kern="1200" dirty="0">
            <a:solidFill>
              <a:srgbClr val="0F5494"/>
            </a:solidFill>
          </a:endParaRPr>
        </a:p>
      </dsp:txBody>
      <dsp:txXfrm>
        <a:off x="457152" y="3940376"/>
        <a:ext cx="7766763" cy="606420"/>
      </dsp:txXfrm>
    </dsp:sp>
    <dsp:sp modelId="{046FE201-45B2-4412-A4ED-F1B55B3F5921}">
      <dsp:nvSpPr>
        <dsp:cNvPr id="0" name=""/>
        <dsp:cNvSpPr/>
      </dsp:nvSpPr>
      <dsp:spPr>
        <a:xfrm>
          <a:off x="78139" y="3864573"/>
          <a:ext cx="758025" cy="758025"/>
        </a:xfrm>
        <a:prstGeom prst="mathPlus">
          <a:avLst/>
        </a:prstGeom>
        <a:solidFill>
          <a:schemeClr val="accent1"/>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5B49BA-55C3-4056-B437-91F0FB4E5740}">
      <dsp:nvSpPr>
        <dsp:cNvPr id="0" name=""/>
        <dsp:cNvSpPr/>
      </dsp:nvSpPr>
      <dsp:spPr>
        <a:xfrm>
          <a:off x="3035997" y="2945032"/>
          <a:ext cx="2233805" cy="1426463"/>
        </a:xfrm>
        <a:prstGeom prst="roundRect">
          <a:avLst/>
        </a:prstGeom>
        <a:solidFill>
          <a:srgbClr val="0F549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b="1" kern="1200" dirty="0" smtClean="0">
              <a:solidFill>
                <a:srgbClr val="FFC000"/>
              </a:solidFill>
            </a:rPr>
            <a:t>SCO applicable if…</a:t>
          </a:r>
          <a:endParaRPr lang="en-GB" sz="1800" b="1" kern="1200" dirty="0">
            <a:solidFill>
              <a:srgbClr val="FFC000"/>
            </a:solidFill>
          </a:endParaRPr>
        </a:p>
      </dsp:txBody>
      <dsp:txXfrm>
        <a:off x="3105631" y="3014666"/>
        <a:ext cx="2094537" cy="1287195"/>
      </dsp:txXfrm>
    </dsp:sp>
    <dsp:sp modelId="{0CB5CC9D-2435-41A9-9600-269B577CADA0}">
      <dsp:nvSpPr>
        <dsp:cNvPr id="0" name=""/>
        <dsp:cNvSpPr/>
      </dsp:nvSpPr>
      <dsp:spPr>
        <a:xfrm rot="11521773">
          <a:off x="1193521" y="2902855"/>
          <a:ext cx="1816455" cy="636634"/>
        </a:xfrm>
        <a:prstGeom prst="leftArrow">
          <a:avLst>
            <a:gd name="adj1" fmla="val 60000"/>
            <a:gd name="adj2" fmla="val 50000"/>
          </a:avLst>
        </a:prstGeom>
        <a:solidFill>
          <a:srgbClr val="0F5494"/>
        </a:solidFill>
        <a:ln>
          <a:noFill/>
        </a:ln>
        <a:effectLst/>
      </dsp:spPr>
      <dsp:style>
        <a:lnRef idx="0">
          <a:scrgbClr r="0" g="0" b="0"/>
        </a:lnRef>
        <a:fillRef idx="1">
          <a:scrgbClr r="0" g="0" b="0"/>
        </a:fillRef>
        <a:effectRef idx="0">
          <a:scrgbClr r="0" g="0" b="0"/>
        </a:effectRef>
        <a:fontRef idx="minor">
          <a:schemeClr val="lt1"/>
        </a:fontRef>
      </dsp:style>
    </dsp:sp>
    <dsp:sp modelId="{764F292D-BA23-4F70-A48F-E087ADE73669}">
      <dsp:nvSpPr>
        <dsp:cNvPr id="0" name=""/>
        <dsp:cNvSpPr/>
      </dsp:nvSpPr>
      <dsp:spPr>
        <a:xfrm>
          <a:off x="152407" y="2183037"/>
          <a:ext cx="2122115" cy="1697692"/>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GB" sz="1600" b="1" kern="1200" dirty="0" smtClean="0">
              <a:solidFill>
                <a:srgbClr val="0F5494"/>
              </a:solidFill>
            </a:rPr>
            <a:t>Grant or refundable assistance</a:t>
          </a:r>
          <a:endParaRPr lang="en-GB" sz="1600" b="1" kern="1200" dirty="0">
            <a:solidFill>
              <a:srgbClr val="0F5494"/>
            </a:solidFill>
          </a:endParaRPr>
        </a:p>
      </dsp:txBody>
      <dsp:txXfrm>
        <a:off x="202131" y="2232761"/>
        <a:ext cx="2022667" cy="1598244"/>
      </dsp:txXfrm>
    </dsp:sp>
    <dsp:sp modelId="{4E15A439-6395-4F18-B322-E195E7B1F0D9}">
      <dsp:nvSpPr>
        <dsp:cNvPr id="0" name=""/>
        <dsp:cNvSpPr/>
      </dsp:nvSpPr>
      <dsp:spPr>
        <a:xfrm rot="14700000">
          <a:off x="2358002" y="1641595"/>
          <a:ext cx="2005885" cy="636634"/>
        </a:xfrm>
        <a:prstGeom prst="leftArrow">
          <a:avLst>
            <a:gd name="adj1" fmla="val 60000"/>
            <a:gd name="adj2" fmla="val 50000"/>
          </a:avLst>
        </a:prstGeom>
        <a:solidFill>
          <a:srgbClr val="0F5494"/>
        </a:solidFill>
        <a:ln>
          <a:noFill/>
        </a:ln>
        <a:effectLst/>
      </dsp:spPr>
      <dsp:style>
        <a:lnRef idx="0">
          <a:scrgbClr r="0" g="0" b="0"/>
        </a:lnRef>
        <a:fillRef idx="1">
          <a:scrgbClr r="0" g="0" b="0"/>
        </a:fillRef>
        <a:effectRef idx="0">
          <a:scrgbClr r="0" g="0" b="0"/>
        </a:effectRef>
        <a:fontRef idx="minor">
          <a:schemeClr val="lt1"/>
        </a:fontRef>
      </dsp:style>
    </dsp:sp>
    <dsp:sp modelId="{9F006955-C649-4EF5-B87F-715D2BD1A357}">
      <dsp:nvSpPr>
        <dsp:cNvPr id="0" name=""/>
        <dsp:cNvSpPr/>
      </dsp:nvSpPr>
      <dsp:spPr>
        <a:xfrm>
          <a:off x="1876026" y="202091"/>
          <a:ext cx="2122115" cy="1697692"/>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GB" sz="1600" b="1" kern="1200" dirty="0" smtClean="0">
              <a:solidFill>
                <a:srgbClr val="0F5494"/>
              </a:solidFill>
            </a:rPr>
            <a:t>Compatible with EU and national rules on eligibility</a:t>
          </a:r>
          <a:endParaRPr lang="en-GB" sz="1600" b="1" kern="1200" dirty="0">
            <a:solidFill>
              <a:srgbClr val="0F5494"/>
            </a:solidFill>
          </a:endParaRPr>
        </a:p>
      </dsp:txBody>
      <dsp:txXfrm>
        <a:off x="1925750" y="251815"/>
        <a:ext cx="2022667" cy="1598244"/>
      </dsp:txXfrm>
    </dsp:sp>
    <dsp:sp modelId="{9648C8A7-2D17-416C-A95C-9B9B933F25F2}">
      <dsp:nvSpPr>
        <dsp:cNvPr id="0" name=""/>
        <dsp:cNvSpPr/>
      </dsp:nvSpPr>
      <dsp:spPr>
        <a:xfrm rot="17700000">
          <a:off x="3941911" y="1641595"/>
          <a:ext cx="2005885" cy="636634"/>
        </a:xfrm>
        <a:prstGeom prst="leftArrow">
          <a:avLst>
            <a:gd name="adj1" fmla="val 60000"/>
            <a:gd name="adj2" fmla="val 50000"/>
          </a:avLst>
        </a:prstGeom>
        <a:solidFill>
          <a:srgbClr val="0F5494"/>
        </a:solidFill>
        <a:ln>
          <a:noFill/>
        </a:ln>
        <a:effectLst/>
      </dsp:spPr>
      <dsp:style>
        <a:lnRef idx="0">
          <a:scrgbClr r="0" g="0" b="0"/>
        </a:lnRef>
        <a:fillRef idx="1">
          <a:scrgbClr r="0" g="0" b="0"/>
        </a:fillRef>
        <a:effectRef idx="0">
          <a:scrgbClr r="0" g="0" b="0"/>
        </a:effectRef>
        <a:fontRef idx="minor">
          <a:schemeClr val="lt1"/>
        </a:fontRef>
      </dsp:style>
    </dsp:sp>
    <dsp:sp modelId="{A854907C-4009-46F0-8A8B-4748A2CB983D}">
      <dsp:nvSpPr>
        <dsp:cNvPr id="0" name=""/>
        <dsp:cNvSpPr/>
      </dsp:nvSpPr>
      <dsp:spPr>
        <a:xfrm>
          <a:off x="4307658" y="202091"/>
          <a:ext cx="2122115" cy="1697692"/>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GB" sz="1600" b="1" kern="1200" dirty="0" smtClean="0">
              <a:solidFill>
                <a:srgbClr val="0F5494"/>
              </a:solidFill>
            </a:rPr>
            <a:t>Compatible with State Aid rules</a:t>
          </a:r>
          <a:endParaRPr lang="en-GB" sz="1600" b="1" kern="1200" dirty="0">
            <a:solidFill>
              <a:srgbClr val="0F5494"/>
            </a:solidFill>
          </a:endParaRPr>
        </a:p>
      </dsp:txBody>
      <dsp:txXfrm>
        <a:off x="4357382" y="251815"/>
        <a:ext cx="2022667" cy="1598244"/>
      </dsp:txXfrm>
    </dsp:sp>
    <dsp:sp modelId="{D47E8064-0944-47BB-A0B1-5E36937E5F56}">
      <dsp:nvSpPr>
        <dsp:cNvPr id="0" name=""/>
        <dsp:cNvSpPr/>
      </dsp:nvSpPr>
      <dsp:spPr>
        <a:xfrm rot="20700000">
          <a:off x="5249850" y="2816783"/>
          <a:ext cx="1711039" cy="636634"/>
        </a:xfrm>
        <a:prstGeom prst="leftArrow">
          <a:avLst>
            <a:gd name="adj1" fmla="val 60000"/>
            <a:gd name="adj2" fmla="val 50000"/>
          </a:avLst>
        </a:prstGeom>
        <a:solidFill>
          <a:srgbClr val="0F5494"/>
        </a:solidFill>
        <a:ln>
          <a:noFill/>
        </a:ln>
        <a:effectLst/>
      </dsp:spPr>
      <dsp:style>
        <a:lnRef idx="0">
          <a:scrgbClr r="0" g="0" b="0"/>
        </a:lnRef>
        <a:fillRef idx="1">
          <a:scrgbClr r="0" g="0" b="0"/>
        </a:fillRef>
        <a:effectRef idx="0">
          <a:scrgbClr r="0" g="0" b="0"/>
        </a:effectRef>
        <a:fontRef idx="minor">
          <a:schemeClr val="lt1"/>
        </a:fontRef>
      </dsp:style>
    </dsp:sp>
    <dsp:sp modelId="{52B632F0-05D3-404B-BB18-127BD57939EF}">
      <dsp:nvSpPr>
        <dsp:cNvPr id="0" name=""/>
        <dsp:cNvSpPr/>
      </dsp:nvSpPr>
      <dsp:spPr>
        <a:xfrm>
          <a:off x="5870681" y="2064830"/>
          <a:ext cx="2122115" cy="1697692"/>
        </a:xfrm>
        <a:prstGeom prst="roundRect">
          <a:avLst>
            <a:gd name="adj" fmla="val 10000"/>
          </a:avLst>
        </a:prstGeom>
        <a:solidFill>
          <a:srgbClr val="FFC000"/>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GB" sz="1600" b="1" kern="1200" dirty="0" smtClean="0">
              <a:solidFill>
                <a:srgbClr val="0F5494"/>
              </a:solidFill>
            </a:rPr>
            <a:t>Not 100% public procurement</a:t>
          </a:r>
          <a:endParaRPr lang="en-GB" sz="1600" b="1" kern="1200" dirty="0">
            <a:solidFill>
              <a:srgbClr val="0F5494"/>
            </a:solidFill>
          </a:endParaRPr>
        </a:p>
      </dsp:txBody>
      <dsp:txXfrm>
        <a:off x="5920405" y="2114554"/>
        <a:ext cx="2022667" cy="159824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A6347B-1039-4E89-8310-C9335B666726}">
      <dsp:nvSpPr>
        <dsp:cNvPr id="0" name=""/>
        <dsp:cNvSpPr/>
      </dsp:nvSpPr>
      <dsp:spPr>
        <a:xfrm>
          <a:off x="3291839" y="413"/>
          <a:ext cx="4937760" cy="1611296"/>
        </a:xfrm>
        <a:prstGeom prst="roundRect">
          <a:avLst/>
        </a:prstGeom>
        <a:solidFill>
          <a:srgbClr val="FFC000"/>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t" anchorCtr="0">
          <a:noAutofit/>
        </a:bodyPr>
        <a:lstStyle/>
        <a:p>
          <a:pPr marL="171450" lvl="1" indent="-171450" algn="l" defTabSz="844550">
            <a:lnSpc>
              <a:spcPct val="90000"/>
            </a:lnSpc>
            <a:spcBef>
              <a:spcPct val="0"/>
            </a:spcBef>
            <a:spcAft>
              <a:spcPct val="15000"/>
            </a:spcAft>
            <a:buChar char="••"/>
          </a:pPr>
          <a:r>
            <a:rPr lang="en-GB" sz="1900" b="0" kern="1200" dirty="0" smtClean="0">
              <a:solidFill>
                <a:srgbClr val="0F5494"/>
              </a:solidFill>
            </a:rPr>
            <a:t>Check of the </a:t>
          </a:r>
          <a:r>
            <a:rPr lang="en-GB" sz="1900" b="1" kern="1200" dirty="0" smtClean="0">
              <a:solidFill>
                <a:srgbClr val="0F5494"/>
              </a:solidFill>
            </a:rPr>
            <a:t>methodology </a:t>
          </a:r>
          <a:endParaRPr lang="en-GB" sz="1900" b="0" kern="1200" dirty="0"/>
        </a:p>
        <a:p>
          <a:pPr marL="171450" lvl="1" indent="-171450" algn="l" defTabSz="844550">
            <a:lnSpc>
              <a:spcPct val="90000"/>
            </a:lnSpc>
            <a:spcBef>
              <a:spcPct val="0"/>
            </a:spcBef>
            <a:spcAft>
              <a:spcPct val="15000"/>
            </a:spcAft>
            <a:buChar char="••"/>
          </a:pPr>
          <a:r>
            <a:rPr lang="en-GB" sz="1900" b="0" kern="1200" dirty="0" smtClean="0">
              <a:solidFill>
                <a:srgbClr val="0F5494"/>
              </a:solidFill>
            </a:rPr>
            <a:t>Verification of the </a:t>
          </a:r>
          <a:r>
            <a:rPr lang="en-GB" sz="1900" b="1" kern="1200" dirty="0" smtClean="0">
              <a:solidFill>
                <a:srgbClr val="0F5494"/>
              </a:solidFill>
            </a:rPr>
            <a:t>supporting documents </a:t>
          </a:r>
          <a:r>
            <a:rPr lang="en-GB" sz="1900" b="0" kern="1200" dirty="0" smtClean="0">
              <a:solidFill>
                <a:srgbClr val="0F5494"/>
              </a:solidFill>
            </a:rPr>
            <a:t>(also at beneficiary level)</a:t>
          </a:r>
          <a:endParaRPr lang="en-GB" sz="1900" b="0" kern="1200" dirty="0">
            <a:solidFill>
              <a:srgbClr val="0F5494"/>
            </a:solidFill>
          </a:endParaRPr>
        </a:p>
        <a:p>
          <a:pPr marL="171450" lvl="1" indent="-171450" algn="l" defTabSz="844550">
            <a:lnSpc>
              <a:spcPct val="90000"/>
            </a:lnSpc>
            <a:spcBef>
              <a:spcPct val="0"/>
            </a:spcBef>
            <a:spcAft>
              <a:spcPct val="15000"/>
            </a:spcAft>
            <a:buChar char="••"/>
          </a:pPr>
          <a:endParaRPr lang="en-GB" sz="1900" kern="1200" dirty="0"/>
        </a:p>
      </dsp:txBody>
      <dsp:txXfrm>
        <a:off x="3370496" y="79070"/>
        <a:ext cx="4780446" cy="1453982"/>
      </dsp:txXfrm>
    </dsp:sp>
    <dsp:sp modelId="{275DBC86-F46E-41B8-BC89-91691CA8C4B9}">
      <dsp:nvSpPr>
        <dsp:cNvPr id="0" name=""/>
        <dsp:cNvSpPr/>
      </dsp:nvSpPr>
      <dsp:spPr>
        <a:xfrm>
          <a:off x="0" y="413"/>
          <a:ext cx="3291839" cy="1611296"/>
        </a:xfrm>
        <a:prstGeom prst="roundRect">
          <a:avLst/>
        </a:prstGeom>
        <a:solidFill>
          <a:srgbClr val="0F549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en-GB" sz="3300" b="1" kern="1200" dirty="0" smtClean="0">
              <a:solidFill>
                <a:srgbClr val="FFD624"/>
              </a:solidFill>
            </a:rPr>
            <a:t>Managing Authority </a:t>
          </a:r>
        </a:p>
      </dsp:txBody>
      <dsp:txXfrm>
        <a:off x="78657" y="79070"/>
        <a:ext cx="3134525" cy="1453982"/>
      </dsp:txXfrm>
    </dsp:sp>
    <dsp:sp modelId="{DB21028B-4DDB-4DA0-AE20-153ACE39FC28}">
      <dsp:nvSpPr>
        <dsp:cNvPr id="0" name=""/>
        <dsp:cNvSpPr/>
      </dsp:nvSpPr>
      <dsp:spPr>
        <a:xfrm>
          <a:off x="3291839" y="1772839"/>
          <a:ext cx="4937760" cy="1611296"/>
        </a:xfrm>
        <a:prstGeom prst="roundRect">
          <a:avLst/>
        </a:prstGeom>
        <a:solidFill>
          <a:srgbClr val="FFC000">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t" anchorCtr="0">
          <a:noAutofit/>
        </a:bodyPr>
        <a:lstStyle/>
        <a:p>
          <a:pPr marL="171450" lvl="1" indent="-171450" algn="l" defTabSz="844550">
            <a:lnSpc>
              <a:spcPct val="90000"/>
            </a:lnSpc>
            <a:spcBef>
              <a:spcPct val="0"/>
            </a:spcBef>
            <a:spcAft>
              <a:spcPct val="15000"/>
            </a:spcAft>
            <a:buChar char="••"/>
          </a:pPr>
          <a:r>
            <a:rPr lang="en-GB" sz="1900" b="0" kern="1200" dirty="0" smtClean="0">
              <a:solidFill>
                <a:srgbClr val="0F5494"/>
              </a:solidFill>
            </a:rPr>
            <a:t>Check of the </a:t>
          </a:r>
          <a:r>
            <a:rPr lang="en-GB" sz="1900" b="1" kern="1200" dirty="0" smtClean="0">
              <a:solidFill>
                <a:srgbClr val="0F5494"/>
              </a:solidFill>
            </a:rPr>
            <a:t>application </a:t>
          </a:r>
          <a:r>
            <a:rPr lang="en-GB" sz="1900" b="0" kern="1200" dirty="0" smtClean="0">
              <a:solidFill>
                <a:srgbClr val="0F5494"/>
              </a:solidFill>
            </a:rPr>
            <a:t>of the methodology</a:t>
          </a:r>
          <a:endParaRPr lang="en-GB" sz="1900" b="0" kern="1200" dirty="0"/>
        </a:p>
        <a:p>
          <a:pPr marL="171450" lvl="1" indent="-171450" algn="l" defTabSz="844550">
            <a:lnSpc>
              <a:spcPct val="90000"/>
            </a:lnSpc>
            <a:spcBef>
              <a:spcPct val="0"/>
            </a:spcBef>
            <a:spcAft>
              <a:spcPct val="15000"/>
            </a:spcAft>
            <a:buChar char="••"/>
          </a:pPr>
          <a:r>
            <a:rPr lang="en-GB" sz="1900" b="1" kern="1200" dirty="0" smtClean="0">
              <a:solidFill>
                <a:srgbClr val="0F5494"/>
              </a:solidFill>
            </a:rPr>
            <a:t>No verification of the underlying actual costs</a:t>
          </a:r>
          <a:endParaRPr lang="en-GB" sz="1900" b="0" kern="1200" dirty="0"/>
        </a:p>
      </dsp:txBody>
      <dsp:txXfrm>
        <a:off x="3370496" y="1851496"/>
        <a:ext cx="4780446" cy="1453982"/>
      </dsp:txXfrm>
    </dsp:sp>
    <dsp:sp modelId="{91548896-ADBD-4E0B-A156-0EAFAFCE606C}">
      <dsp:nvSpPr>
        <dsp:cNvPr id="0" name=""/>
        <dsp:cNvSpPr/>
      </dsp:nvSpPr>
      <dsp:spPr>
        <a:xfrm>
          <a:off x="0" y="1772839"/>
          <a:ext cx="3291839" cy="1611296"/>
        </a:xfrm>
        <a:prstGeom prst="roundRect">
          <a:avLst/>
        </a:prstGeom>
        <a:solidFill>
          <a:srgbClr val="0F549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en-GB" sz="3300" b="1" kern="1200" dirty="0" smtClean="0">
              <a:solidFill>
                <a:srgbClr val="FFD624"/>
              </a:solidFill>
            </a:rPr>
            <a:t>Beneficiary </a:t>
          </a:r>
        </a:p>
      </dsp:txBody>
      <dsp:txXfrm>
        <a:off x="78657" y="1851496"/>
        <a:ext cx="3134525" cy="1453982"/>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450" y="0"/>
            <a:ext cx="2949575" cy="496888"/>
          </a:xfrm>
          <a:prstGeom prst="rect">
            <a:avLst/>
          </a:prstGeom>
        </p:spPr>
        <p:txBody>
          <a:bodyPr vert="horz" lIns="91440" tIns="45720" rIns="91440" bIns="45720" rtlCol="0"/>
          <a:lstStyle>
            <a:lvl1pPr algn="r">
              <a:defRPr sz="1200"/>
            </a:lvl1pPr>
          </a:lstStyle>
          <a:p>
            <a:fld id="{4D8FC7DC-1764-4F65-868D-D3D1D3F944D0}" type="datetimeFigureOut">
              <a:rPr lang="en-GB" smtClean="0"/>
              <a:t>11/11/2014</a:t>
            </a:fld>
            <a:endParaRPr lang="en-GB"/>
          </a:p>
        </p:txBody>
      </p:sp>
      <p:sp>
        <p:nvSpPr>
          <p:cNvPr id="4" name="Footer Placeholder 3"/>
          <p:cNvSpPr>
            <a:spLocks noGrp="1"/>
          </p:cNvSpPr>
          <p:nvPr>
            <p:ph type="ftr" sz="quarter" idx="2"/>
          </p:nvPr>
        </p:nvSpPr>
        <p:spPr>
          <a:xfrm>
            <a:off x="0" y="9445625"/>
            <a:ext cx="2949575"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450" y="9445625"/>
            <a:ext cx="2949575" cy="496888"/>
          </a:xfrm>
          <a:prstGeom prst="rect">
            <a:avLst/>
          </a:prstGeom>
        </p:spPr>
        <p:txBody>
          <a:bodyPr vert="horz" lIns="91440" tIns="45720" rIns="91440" bIns="45720" rtlCol="0" anchor="b"/>
          <a:lstStyle>
            <a:lvl1pPr algn="r">
              <a:defRPr sz="1200"/>
            </a:lvl1pPr>
          </a:lstStyle>
          <a:p>
            <a:fld id="{620AA388-1257-4D75-A8EB-3D28DC6EC91E}" type="slidenum">
              <a:rPr lang="en-GB" smtClean="0"/>
              <a:t>‹#›</a:t>
            </a:fld>
            <a:endParaRPr lang="en-GB"/>
          </a:p>
        </p:txBody>
      </p:sp>
    </p:spTree>
    <p:extLst>
      <p:ext uri="{BB962C8B-B14F-4D97-AF65-F5344CB8AC3E}">
        <p14:creationId xmlns:p14="http://schemas.microsoft.com/office/powerpoint/2010/main" val="823694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F769A724-0BC3-490F-B934-5E90B1DF1300}" type="datetimeFigureOut">
              <a:rPr lang="en-US" smtClean="0"/>
              <a:t>11/11/2014</a:t>
            </a:fld>
            <a:endParaRPr lang="en-US"/>
          </a:p>
        </p:txBody>
      </p:sp>
      <p:sp>
        <p:nvSpPr>
          <p:cNvPr id="4" name="Slide Image Placeholder 3"/>
          <p:cNvSpPr>
            <a:spLocks noGrp="1" noRot="1" noChangeAspect="1"/>
          </p:cNvSpPr>
          <p:nvPr>
            <p:ph type="sldImg" idx="2"/>
          </p:nvPr>
        </p:nvSpPr>
        <p:spPr>
          <a:xfrm>
            <a:off x="1166813" y="1243013"/>
            <a:ext cx="4471987" cy="33559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0562" y="4785597"/>
            <a:ext cx="5444490" cy="391549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B7838360-FF17-4150-ACCD-4A643715F7F4}" type="slidenum">
              <a:rPr lang="en-US" smtClean="0"/>
              <a:t>‹#›</a:t>
            </a:fld>
            <a:endParaRPr lang="en-US"/>
          </a:p>
        </p:txBody>
      </p:sp>
    </p:spTree>
    <p:extLst>
      <p:ext uri="{BB962C8B-B14F-4D97-AF65-F5344CB8AC3E}">
        <p14:creationId xmlns:p14="http://schemas.microsoft.com/office/powerpoint/2010/main" val="3580702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1</a:t>
            </a:fld>
            <a:endParaRPr lang="en-GB" dirty="0"/>
          </a:p>
        </p:txBody>
      </p:sp>
    </p:spTree>
    <p:extLst>
      <p:ext uri="{BB962C8B-B14F-4D97-AF65-F5344CB8AC3E}">
        <p14:creationId xmlns:p14="http://schemas.microsoft.com/office/powerpoint/2010/main" val="2334678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12</a:t>
            </a:fld>
            <a:endParaRPr lang="en-GB" dirty="0"/>
          </a:p>
        </p:txBody>
      </p:sp>
    </p:spTree>
    <p:extLst>
      <p:ext uri="{BB962C8B-B14F-4D97-AF65-F5344CB8AC3E}">
        <p14:creationId xmlns:p14="http://schemas.microsoft.com/office/powerpoint/2010/main" val="3648470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defRPr sz="7300" b="1">
                <a:solidFill>
                  <a:srgbClr val="FFD624"/>
                </a:solidFill>
                <a:latin typeface="Verdana" pitchFamily="34" charset="0"/>
              </a:defRPr>
            </a:lvl1pPr>
            <a:lvl2pPr marL="717838" indent="-276092" eaLnBrk="0" hangingPunct="0">
              <a:defRPr sz="7300" b="1">
                <a:solidFill>
                  <a:srgbClr val="FFD624"/>
                </a:solidFill>
                <a:latin typeface="Verdana" pitchFamily="34" charset="0"/>
              </a:defRPr>
            </a:lvl2pPr>
            <a:lvl3pPr marL="1104367" indent="-220873" eaLnBrk="0" hangingPunct="0">
              <a:defRPr sz="7300" b="1">
                <a:solidFill>
                  <a:srgbClr val="FFD624"/>
                </a:solidFill>
                <a:latin typeface="Verdana" pitchFamily="34" charset="0"/>
              </a:defRPr>
            </a:lvl3pPr>
            <a:lvl4pPr marL="1546113" indent="-220873" eaLnBrk="0" hangingPunct="0">
              <a:defRPr sz="7300" b="1">
                <a:solidFill>
                  <a:srgbClr val="FFD624"/>
                </a:solidFill>
                <a:latin typeface="Verdana" pitchFamily="34" charset="0"/>
              </a:defRPr>
            </a:lvl4pPr>
            <a:lvl5pPr marL="1987860" indent="-220873" eaLnBrk="0" hangingPunct="0">
              <a:defRPr sz="7300" b="1">
                <a:solidFill>
                  <a:srgbClr val="FFD624"/>
                </a:solidFill>
                <a:latin typeface="Verdana" pitchFamily="34" charset="0"/>
              </a:defRPr>
            </a:lvl5pPr>
            <a:lvl6pPr marL="2429607" indent="-220873" eaLnBrk="0" fontAlgn="base" hangingPunct="0">
              <a:spcBef>
                <a:spcPct val="0"/>
              </a:spcBef>
              <a:spcAft>
                <a:spcPct val="0"/>
              </a:spcAft>
              <a:defRPr sz="7300" b="1">
                <a:solidFill>
                  <a:srgbClr val="FFD624"/>
                </a:solidFill>
                <a:latin typeface="Verdana" pitchFamily="34" charset="0"/>
              </a:defRPr>
            </a:lvl6pPr>
            <a:lvl7pPr marL="2871353" indent="-220873" eaLnBrk="0" fontAlgn="base" hangingPunct="0">
              <a:spcBef>
                <a:spcPct val="0"/>
              </a:spcBef>
              <a:spcAft>
                <a:spcPct val="0"/>
              </a:spcAft>
              <a:defRPr sz="7300" b="1">
                <a:solidFill>
                  <a:srgbClr val="FFD624"/>
                </a:solidFill>
                <a:latin typeface="Verdana" pitchFamily="34" charset="0"/>
              </a:defRPr>
            </a:lvl7pPr>
            <a:lvl8pPr marL="3313100" indent="-220873" eaLnBrk="0" fontAlgn="base" hangingPunct="0">
              <a:spcBef>
                <a:spcPct val="0"/>
              </a:spcBef>
              <a:spcAft>
                <a:spcPct val="0"/>
              </a:spcAft>
              <a:defRPr sz="7300" b="1">
                <a:solidFill>
                  <a:srgbClr val="FFD624"/>
                </a:solidFill>
                <a:latin typeface="Verdana" pitchFamily="34" charset="0"/>
              </a:defRPr>
            </a:lvl8pPr>
            <a:lvl9pPr marL="3754846" indent="-220873" eaLnBrk="0" fontAlgn="base" hangingPunct="0">
              <a:spcBef>
                <a:spcPct val="0"/>
              </a:spcBef>
              <a:spcAft>
                <a:spcPct val="0"/>
              </a:spcAft>
              <a:defRPr sz="7300" b="1">
                <a:solidFill>
                  <a:srgbClr val="FFD624"/>
                </a:solidFill>
                <a:latin typeface="Verdana" pitchFamily="34" charset="0"/>
              </a:defRPr>
            </a:lvl9pPr>
          </a:lstStyle>
          <a:p>
            <a:pPr eaLnBrk="1" hangingPunct="1"/>
            <a:fld id="{24D09DB1-1907-4CB0-B4AF-AE1DBD5886FC}" type="slidenum">
              <a:rPr lang="de-DE" altLang="en-US" sz="1300" b="0">
                <a:solidFill>
                  <a:schemeClr val="tx1"/>
                </a:solidFill>
                <a:latin typeface="Times" pitchFamily="18" charset="0"/>
              </a:rPr>
              <a:pPr eaLnBrk="1" hangingPunct="1"/>
              <a:t>13</a:t>
            </a:fld>
            <a:endParaRPr lang="de-DE" altLang="en-US" sz="1300" b="0">
              <a:solidFill>
                <a:schemeClr val="tx1"/>
              </a:solidFill>
              <a:latin typeface="Times" pitchFamily="18" charset="0"/>
            </a:endParaRPr>
          </a:p>
        </p:txBody>
      </p:sp>
      <p:sp>
        <p:nvSpPr>
          <p:cNvPr id="28675" name="Rectangle 2"/>
          <p:cNvSpPr>
            <a:spLocks noGrp="1" noRot="1" noChangeAspect="1" noChangeArrowheads="1" noTextEdit="1"/>
          </p:cNvSpPr>
          <p:nvPr>
            <p:ph type="sldImg"/>
          </p:nvPr>
        </p:nvSpPr>
        <p:spPr>
          <a:xfrm>
            <a:off x="917575" y="746125"/>
            <a:ext cx="4973638" cy="3730625"/>
          </a:xfrm>
          <a:ln/>
        </p:spPr>
      </p:sp>
      <p:sp>
        <p:nvSpPr>
          <p:cNvPr id="28676" name="Rectangle 3"/>
          <p:cNvSpPr>
            <a:spLocks noGrp="1" noChangeArrowheads="1"/>
          </p:cNvSpPr>
          <p:nvPr>
            <p:ph type="body" idx="1"/>
          </p:nvPr>
        </p:nvSpPr>
        <p:spPr>
          <a:xfrm>
            <a:off x="681474" y="4724412"/>
            <a:ext cx="5442665" cy="4472917"/>
          </a:xfrm>
          <a:noFill/>
        </p:spPr>
        <p:txBody>
          <a:bodyPr/>
          <a:lstStyle/>
          <a:p>
            <a:pPr marL="237746" indent="-237746">
              <a:lnSpc>
                <a:spcPct val="80000"/>
              </a:lnSpc>
            </a:pPr>
            <a:endParaRPr lang="en-US" altLang="en-US" sz="100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317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fontAlgn="base">
              <a:spcBef>
                <a:spcPct val="0"/>
              </a:spcBef>
              <a:spcAft>
                <a:spcPct val="0"/>
              </a:spcAft>
              <a:defRPr>
                <a:solidFill>
                  <a:schemeClr val="tx1"/>
                </a:solidFill>
                <a:latin typeface="Verdana" pitchFamily="34" charset="0"/>
              </a:defRPr>
            </a:lvl6pPr>
            <a:lvl7pPr marL="2971800" indent="-228600" fontAlgn="base">
              <a:spcBef>
                <a:spcPct val="0"/>
              </a:spcBef>
              <a:spcAft>
                <a:spcPct val="0"/>
              </a:spcAft>
              <a:defRPr>
                <a:solidFill>
                  <a:schemeClr val="tx1"/>
                </a:solidFill>
                <a:latin typeface="Verdana" pitchFamily="34" charset="0"/>
              </a:defRPr>
            </a:lvl7pPr>
            <a:lvl8pPr marL="3429000" indent="-228600" fontAlgn="base">
              <a:spcBef>
                <a:spcPct val="0"/>
              </a:spcBef>
              <a:spcAft>
                <a:spcPct val="0"/>
              </a:spcAft>
              <a:defRPr>
                <a:solidFill>
                  <a:schemeClr val="tx1"/>
                </a:solidFill>
                <a:latin typeface="Verdana" pitchFamily="34" charset="0"/>
              </a:defRPr>
            </a:lvl8pPr>
            <a:lvl9pPr marL="3886200" indent="-228600" fontAlgn="base">
              <a:spcBef>
                <a:spcPct val="0"/>
              </a:spcBef>
              <a:spcAft>
                <a:spcPct val="0"/>
              </a:spcAft>
              <a:defRPr>
                <a:solidFill>
                  <a:schemeClr val="tx1"/>
                </a:solidFill>
                <a:latin typeface="Verdana" pitchFamily="34" charset="0"/>
              </a:defRPr>
            </a:lvl9pPr>
          </a:lstStyle>
          <a:p>
            <a:pPr fontAlgn="base">
              <a:spcBef>
                <a:spcPct val="0"/>
              </a:spcBef>
              <a:spcAft>
                <a:spcPct val="0"/>
              </a:spcAft>
              <a:defRPr/>
            </a:pPr>
            <a:fld id="{700801BB-CEC4-4E1A-8AE3-877759DBA8BE}" type="slidenum">
              <a:rPr lang="en-GB" smtClean="0">
                <a:latin typeface="Calibri" pitchFamily="34" charset="0"/>
              </a:rPr>
              <a:pPr fontAlgn="base">
                <a:spcBef>
                  <a:spcPct val="0"/>
                </a:spcBef>
                <a:spcAft>
                  <a:spcPct val="0"/>
                </a:spcAft>
                <a:defRPr/>
              </a:pPr>
              <a:t>20</a:t>
            </a:fld>
            <a:endParaRPr lang="en-GB"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smtClean="0"/>
              <a:t>Expliquer</a:t>
            </a:r>
            <a:r>
              <a:rPr lang="en-GB" dirty="0" smtClean="0"/>
              <a:t> </a:t>
            </a:r>
            <a:r>
              <a:rPr lang="en-GB" dirty="0" err="1" smtClean="0"/>
              <a:t>que</a:t>
            </a:r>
            <a:r>
              <a:rPr lang="en-GB" dirty="0" smtClean="0"/>
              <a:t> </a:t>
            </a:r>
            <a:r>
              <a:rPr lang="en-GB" dirty="0" err="1" smtClean="0"/>
              <a:t>cela</a:t>
            </a:r>
            <a:r>
              <a:rPr lang="en-GB" dirty="0" smtClean="0"/>
              <a:t> sera vu tout au long de la </a:t>
            </a:r>
            <a:r>
              <a:rPr lang="en-GB" dirty="0" err="1" smtClean="0"/>
              <a:t>journée</a:t>
            </a:r>
            <a:r>
              <a:rPr lang="en-GB" dirty="0" smtClean="0"/>
              <a:t> et </a:t>
            </a:r>
            <a:r>
              <a:rPr lang="en-GB" dirty="0" err="1" smtClean="0"/>
              <a:t>qu'à</a:t>
            </a:r>
            <a:r>
              <a:rPr lang="en-GB" dirty="0" smtClean="0"/>
              <a:t> la fin de la </a:t>
            </a:r>
            <a:r>
              <a:rPr lang="en-GB" dirty="0" err="1" smtClean="0"/>
              <a:t>journée</a:t>
            </a:r>
            <a:r>
              <a:rPr lang="en-GB" dirty="0" smtClean="0"/>
              <a:t> </a:t>
            </a:r>
            <a:r>
              <a:rPr lang="en-GB" dirty="0" err="1" smtClean="0"/>
              <a:t>ils</a:t>
            </a:r>
            <a:r>
              <a:rPr lang="en-GB" dirty="0" smtClean="0"/>
              <a:t> </a:t>
            </a:r>
            <a:r>
              <a:rPr lang="en-GB" dirty="0" err="1" smtClean="0"/>
              <a:t>devraient</a:t>
            </a:r>
            <a:r>
              <a:rPr lang="en-GB" dirty="0" smtClean="0"/>
              <a:t> en </a:t>
            </a:r>
            <a:r>
              <a:rPr lang="en-GB" dirty="0" err="1" smtClean="0"/>
              <a:t>être</a:t>
            </a:r>
            <a:r>
              <a:rPr lang="en-GB" dirty="0" smtClean="0"/>
              <a:t> </a:t>
            </a:r>
            <a:r>
              <a:rPr lang="en-GB" dirty="0" err="1" smtClean="0"/>
              <a:t>convaincus</a:t>
            </a:r>
            <a:r>
              <a:rPr lang="en-GB" dirty="0" smtClean="0"/>
              <a:t>. Faire un retour </a:t>
            </a:r>
            <a:r>
              <a:rPr lang="en-GB" dirty="0" err="1" smtClean="0"/>
              <a:t>sur</a:t>
            </a:r>
            <a:r>
              <a:rPr lang="en-GB" dirty="0" smtClean="0"/>
              <a:t> </a:t>
            </a:r>
            <a:r>
              <a:rPr lang="en-GB" dirty="0" err="1" smtClean="0"/>
              <a:t>ce</a:t>
            </a:r>
            <a:r>
              <a:rPr lang="en-GB" dirty="0" smtClean="0"/>
              <a:t> slide en fin de </a:t>
            </a:r>
            <a:r>
              <a:rPr lang="en-GB" dirty="0" err="1" smtClean="0"/>
              <a:t>journée</a:t>
            </a:r>
            <a:r>
              <a:rPr lang="en-GB" dirty="0" smtClean="0"/>
              <a:t>?</a:t>
            </a:r>
            <a:endParaRPr lang="en-GB" dirty="0"/>
          </a:p>
        </p:txBody>
      </p:sp>
      <p:sp>
        <p:nvSpPr>
          <p:cNvPr id="4" name="Slide Number Placeholder 3"/>
          <p:cNvSpPr>
            <a:spLocks noGrp="1"/>
          </p:cNvSpPr>
          <p:nvPr>
            <p:ph type="sldNum" sz="quarter" idx="10"/>
          </p:nvPr>
        </p:nvSpPr>
        <p:spPr/>
        <p:txBody>
          <a:bodyPr/>
          <a:lstStyle/>
          <a:p>
            <a:fld id="{B4365DD1-267E-4747-B1B2-EBC218FC5EFE}" type="slidenum">
              <a:rPr lang="en-GB" smtClean="0">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288391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endParaRPr lang="fr-BE" altLang="en-US" smtClean="0"/>
          </a:p>
        </p:txBody>
      </p:sp>
      <p:sp>
        <p:nvSpPr>
          <p:cNvPr id="22532" name="Slide Number Placeholder 3"/>
          <p:cNvSpPr>
            <a:spLocks noGrp="1"/>
          </p:cNvSpPr>
          <p:nvPr>
            <p:ph type="sldNum" sz="quarter" idx="5"/>
          </p:nvPr>
        </p:nvSpPr>
        <p:spPr>
          <a:noFill/>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2940CA9E-930B-4E14-A91F-11E3EF3A95DA}" type="slidenum">
              <a:rPr lang="en-GB" altLang="en-US" smtClean="0">
                <a:solidFill>
                  <a:schemeClr val="tx1"/>
                </a:solidFill>
                <a:latin typeface="Arial" charset="0"/>
              </a:rPr>
              <a:pPr eaLnBrk="1" hangingPunct="1"/>
              <a:t>4</a:t>
            </a:fld>
            <a:endParaRPr lang="en-GB" altLang="en-US" smtClean="0">
              <a:solidFill>
                <a:schemeClr val="tx1"/>
              </a:solidFill>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5</a:t>
            </a:fld>
            <a:endParaRPr lang="en-GB" dirty="0"/>
          </a:p>
        </p:txBody>
      </p:sp>
    </p:spTree>
    <p:extLst>
      <p:ext uri="{BB962C8B-B14F-4D97-AF65-F5344CB8AC3E}">
        <p14:creationId xmlns:p14="http://schemas.microsoft.com/office/powerpoint/2010/main" val="3618547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GB" u="sng"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6</a:t>
            </a:fld>
            <a:endParaRPr lang="en-GB" dirty="0"/>
          </a:p>
        </p:txBody>
      </p:sp>
    </p:spTree>
    <p:extLst>
      <p:ext uri="{BB962C8B-B14F-4D97-AF65-F5344CB8AC3E}">
        <p14:creationId xmlns:p14="http://schemas.microsoft.com/office/powerpoint/2010/main" val="453217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7</a:t>
            </a:fld>
            <a:endParaRPr lang="en-GB" dirty="0"/>
          </a:p>
        </p:txBody>
      </p:sp>
    </p:spTree>
    <p:extLst>
      <p:ext uri="{BB962C8B-B14F-4D97-AF65-F5344CB8AC3E}">
        <p14:creationId xmlns:p14="http://schemas.microsoft.com/office/powerpoint/2010/main" val="711494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8</a:t>
            </a:fld>
            <a:endParaRPr lang="en-GB" dirty="0"/>
          </a:p>
        </p:txBody>
      </p:sp>
    </p:spTree>
    <p:extLst>
      <p:ext uri="{BB962C8B-B14F-4D97-AF65-F5344CB8AC3E}">
        <p14:creationId xmlns:p14="http://schemas.microsoft.com/office/powerpoint/2010/main" val="419560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4365DD1-267E-4747-B1B2-EBC218FC5EFE}" type="slidenum">
              <a:rPr lang="en-GB" smtClean="0">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12775269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defRPr sz="7300" b="1">
                <a:solidFill>
                  <a:srgbClr val="FFD624"/>
                </a:solidFill>
                <a:latin typeface="Verdana" pitchFamily="34" charset="0"/>
              </a:defRPr>
            </a:lvl1pPr>
            <a:lvl2pPr marL="717838" indent="-276092" eaLnBrk="0" hangingPunct="0">
              <a:defRPr sz="7300" b="1">
                <a:solidFill>
                  <a:srgbClr val="FFD624"/>
                </a:solidFill>
                <a:latin typeface="Verdana" pitchFamily="34" charset="0"/>
              </a:defRPr>
            </a:lvl2pPr>
            <a:lvl3pPr marL="1104367" indent="-220873" eaLnBrk="0" hangingPunct="0">
              <a:defRPr sz="7300" b="1">
                <a:solidFill>
                  <a:srgbClr val="FFD624"/>
                </a:solidFill>
                <a:latin typeface="Verdana" pitchFamily="34" charset="0"/>
              </a:defRPr>
            </a:lvl3pPr>
            <a:lvl4pPr marL="1546113" indent="-220873" eaLnBrk="0" hangingPunct="0">
              <a:defRPr sz="7300" b="1">
                <a:solidFill>
                  <a:srgbClr val="FFD624"/>
                </a:solidFill>
                <a:latin typeface="Verdana" pitchFamily="34" charset="0"/>
              </a:defRPr>
            </a:lvl4pPr>
            <a:lvl5pPr marL="1987860" indent="-220873" eaLnBrk="0" hangingPunct="0">
              <a:defRPr sz="7300" b="1">
                <a:solidFill>
                  <a:srgbClr val="FFD624"/>
                </a:solidFill>
                <a:latin typeface="Verdana" pitchFamily="34" charset="0"/>
              </a:defRPr>
            </a:lvl5pPr>
            <a:lvl6pPr marL="2429607" indent="-220873" eaLnBrk="0" fontAlgn="base" hangingPunct="0">
              <a:spcBef>
                <a:spcPct val="0"/>
              </a:spcBef>
              <a:spcAft>
                <a:spcPct val="0"/>
              </a:spcAft>
              <a:defRPr sz="7300" b="1">
                <a:solidFill>
                  <a:srgbClr val="FFD624"/>
                </a:solidFill>
                <a:latin typeface="Verdana" pitchFamily="34" charset="0"/>
              </a:defRPr>
            </a:lvl6pPr>
            <a:lvl7pPr marL="2871353" indent="-220873" eaLnBrk="0" fontAlgn="base" hangingPunct="0">
              <a:spcBef>
                <a:spcPct val="0"/>
              </a:spcBef>
              <a:spcAft>
                <a:spcPct val="0"/>
              </a:spcAft>
              <a:defRPr sz="7300" b="1">
                <a:solidFill>
                  <a:srgbClr val="FFD624"/>
                </a:solidFill>
                <a:latin typeface="Verdana" pitchFamily="34" charset="0"/>
              </a:defRPr>
            </a:lvl7pPr>
            <a:lvl8pPr marL="3313100" indent="-220873" eaLnBrk="0" fontAlgn="base" hangingPunct="0">
              <a:spcBef>
                <a:spcPct val="0"/>
              </a:spcBef>
              <a:spcAft>
                <a:spcPct val="0"/>
              </a:spcAft>
              <a:defRPr sz="7300" b="1">
                <a:solidFill>
                  <a:srgbClr val="FFD624"/>
                </a:solidFill>
                <a:latin typeface="Verdana" pitchFamily="34" charset="0"/>
              </a:defRPr>
            </a:lvl8pPr>
            <a:lvl9pPr marL="3754846" indent="-220873" eaLnBrk="0" fontAlgn="base" hangingPunct="0">
              <a:spcBef>
                <a:spcPct val="0"/>
              </a:spcBef>
              <a:spcAft>
                <a:spcPct val="0"/>
              </a:spcAft>
              <a:defRPr sz="7300" b="1">
                <a:solidFill>
                  <a:srgbClr val="FFD624"/>
                </a:solidFill>
                <a:latin typeface="Verdana" pitchFamily="34" charset="0"/>
              </a:defRPr>
            </a:lvl9pPr>
          </a:lstStyle>
          <a:p>
            <a:pPr eaLnBrk="1" hangingPunct="1"/>
            <a:fld id="{F8E55441-EE86-44DD-8BAA-C69843396AAF}" type="slidenum">
              <a:rPr lang="de-DE" altLang="en-US" sz="1300" b="0">
                <a:solidFill>
                  <a:schemeClr val="tx1"/>
                </a:solidFill>
                <a:latin typeface="Times" pitchFamily="18" charset="0"/>
              </a:rPr>
              <a:pPr eaLnBrk="1" hangingPunct="1"/>
              <a:t>11</a:t>
            </a:fld>
            <a:endParaRPr lang="de-DE" altLang="en-US" sz="1300" b="0">
              <a:solidFill>
                <a:schemeClr val="tx1"/>
              </a:solidFill>
              <a:latin typeface="Times" pitchFamily="18" charset="0"/>
            </a:endParaRPr>
          </a:p>
        </p:txBody>
      </p:sp>
      <p:sp>
        <p:nvSpPr>
          <p:cNvPr id="26627" name="Rectangle 2"/>
          <p:cNvSpPr>
            <a:spLocks noGrp="1" noRot="1" noChangeAspect="1" noChangeArrowheads="1" noTextEdit="1"/>
          </p:cNvSpPr>
          <p:nvPr>
            <p:ph type="sldImg"/>
          </p:nvPr>
        </p:nvSpPr>
        <p:spPr>
          <a:xfrm>
            <a:off x="917575" y="746125"/>
            <a:ext cx="4973638" cy="3730625"/>
          </a:xfrm>
          <a:ln/>
        </p:spPr>
      </p:sp>
      <p:sp>
        <p:nvSpPr>
          <p:cNvPr id="26628" name="Rectangle 3"/>
          <p:cNvSpPr>
            <a:spLocks noGrp="1" noChangeArrowheads="1"/>
          </p:cNvSpPr>
          <p:nvPr>
            <p:ph type="body" idx="1"/>
          </p:nvPr>
        </p:nvSpPr>
        <p:spPr>
          <a:xfrm>
            <a:off x="681474" y="4724412"/>
            <a:ext cx="5442665" cy="4472917"/>
          </a:xfrm>
          <a:noFill/>
        </p:spPr>
        <p:txBody>
          <a:bodyPr/>
          <a:lstStyle/>
          <a:p>
            <a:pPr marL="237746" indent="-237746"/>
            <a:endParaRPr lang="en-US"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1"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9"/>
              </a:srgbClr>
            </a:outerShdw>
          </a:effectLst>
        </p:spPr>
        <p:txBody>
          <a:bodyPr anchor="ctr"/>
          <a:lstStyle/>
          <a:p>
            <a:pPr algn="ctr" defTabSz="457200" fontAlgn="auto">
              <a:spcBef>
                <a:spcPts val="0"/>
              </a:spcBef>
              <a:spcAft>
                <a:spcPts val="0"/>
              </a:spcAft>
              <a:defRPr/>
            </a:pPr>
            <a:endParaRPr lang="en-US" sz="1800">
              <a:solidFill>
                <a:schemeClr val="lt1"/>
              </a:solidFill>
              <a:latin typeface="+mn-lt"/>
            </a:endParaRPr>
          </a:p>
        </p:txBody>
      </p:sp>
      <p:pic>
        <p:nvPicPr>
          <p:cNvPr id="3086"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7639"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4"/>
          <p:cNvSpPr>
            <a:spLocks noGrp="1" noChangeArrowheads="1"/>
          </p:cNvSpPr>
          <p:nvPr>
            <p:ph type="ctrTitle"/>
          </p:nvPr>
        </p:nvSpPr>
        <p:spPr>
          <a:xfrm>
            <a:off x="3995738" y="2565402"/>
            <a:ext cx="5040312" cy="790575"/>
          </a:xfrm>
        </p:spPr>
        <p:txBody>
          <a:bodyPr/>
          <a:lstStyle>
            <a:lvl1pPr marL="3175">
              <a:defRPr sz="7600">
                <a:solidFill>
                  <a:srgbClr val="FFD624"/>
                </a:solidFill>
              </a:defRPr>
            </a:lvl1pPr>
          </a:lstStyle>
          <a:p>
            <a:pPr lvl="0"/>
            <a:r>
              <a:rPr lang="en-US" noProof="0" smtClean="0"/>
              <a:t>Click to edit Master title style</a:t>
            </a:r>
            <a:endParaRPr lang="en-GB" noProof="0" smtClean="0"/>
          </a:p>
        </p:txBody>
      </p:sp>
      <p:sp>
        <p:nvSpPr>
          <p:cNvPr id="3077" name="Rectangle 5"/>
          <p:cNvSpPr>
            <a:spLocks noGrp="1" noChangeArrowheads="1"/>
          </p:cNvSpPr>
          <p:nvPr>
            <p:ph type="subTitle" idx="1"/>
          </p:nvPr>
        </p:nvSpPr>
        <p:spPr>
          <a:xfrm>
            <a:off x="611188" y="3716340"/>
            <a:ext cx="8532812" cy="1728787"/>
          </a:xfrm>
        </p:spPr>
        <p:txBody>
          <a:bodyPr/>
          <a:lstStyle>
            <a:lvl1pPr marL="0" indent="0">
              <a:buFontTx/>
              <a:buNone/>
              <a:defRPr sz="3000" b="1" i="0">
                <a:solidFill>
                  <a:schemeClr val="bg1"/>
                </a:solidFill>
              </a:defRPr>
            </a:lvl1pPr>
          </a:lstStyle>
          <a:p>
            <a:pPr lvl="0"/>
            <a:r>
              <a:rPr lang="en-US" noProof="0" smtClean="0"/>
              <a:t>Click to edit Master subtitle style</a:t>
            </a:r>
            <a:endParaRPr lang="en-GB" noProof="0" smtClean="0"/>
          </a:p>
        </p:txBody>
      </p:sp>
      <p:sp>
        <p:nvSpPr>
          <p:cNvPr id="3078" name="Rectangle 6"/>
          <p:cNvSpPr>
            <a:spLocks noGrp="1" noChangeArrowheads="1"/>
          </p:cNvSpPr>
          <p:nvPr>
            <p:ph type="dt" sz="half" idx="2"/>
          </p:nvPr>
        </p:nvSpPr>
        <p:spPr/>
        <p:txBody>
          <a:bodyPr/>
          <a:lstStyle>
            <a:lvl1pPr>
              <a:defRPr sz="1200" b="1">
                <a:solidFill>
                  <a:schemeClr val="bg1"/>
                </a:solidFill>
                <a:latin typeface="+mn-lt"/>
              </a:defRPr>
            </a:lvl1pPr>
          </a:lstStyle>
          <a:p>
            <a:fld id="{A40A7B64-1EB9-4DF3-B5D6-E3666F31206D}" type="datetime1">
              <a:rPr lang="en-US" smtClean="0"/>
              <a:t>11/11/2014</a:t>
            </a:fld>
            <a:endParaRPr lang="en-US"/>
          </a:p>
        </p:txBody>
      </p:sp>
      <p:sp>
        <p:nvSpPr>
          <p:cNvPr id="3079" name="Rectangle 7"/>
          <p:cNvSpPr>
            <a:spLocks noGrp="1" noChangeArrowheads="1"/>
          </p:cNvSpPr>
          <p:nvPr>
            <p:ph type="ftr" sz="quarter" idx="3"/>
          </p:nvPr>
        </p:nvSpPr>
        <p:spPr/>
        <p:txBody>
          <a:bodyPr/>
          <a:lstStyle>
            <a:lvl1pPr>
              <a:defRPr>
                <a:solidFill>
                  <a:schemeClr val="bg1"/>
                </a:solidFill>
                <a:latin typeface="+mn-lt"/>
              </a:defRPr>
            </a:lvl1pPr>
          </a:lstStyle>
          <a:p>
            <a:endParaRPr lang="en-US"/>
          </a:p>
        </p:txBody>
      </p:sp>
      <p:sp>
        <p:nvSpPr>
          <p:cNvPr id="3080" name="Rectangle 8"/>
          <p:cNvSpPr>
            <a:spLocks noGrp="1" noChangeArrowheads="1"/>
          </p:cNvSpPr>
          <p:nvPr>
            <p:ph type="sldNum" sz="quarter" idx="4"/>
          </p:nvPr>
        </p:nvSpPr>
        <p:spPr/>
        <p:txBody>
          <a:bodyPr/>
          <a:lstStyle>
            <a:lvl1pPr>
              <a:defRPr>
                <a:solidFill>
                  <a:schemeClr val="bg1"/>
                </a:solidFill>
                <a:latin typeface="+mn-lt"/>
              </a:defRPr>
            </a:lvl1pPr>
          </a:lstStyle>
          <a:p>
            <a:fld id="{30042287-F93F-4419-8A0A-89C84834D8B6}" type="slidenum">
              <a:rPr lang="en-US" smtClean="0"/>
              <a:t>‹#›</a:t>
            </a:fld>
            <a:endParaRPr lang="en-US"/>
          </a:p>
        </p:txBody>
      </p:sp>
      <p:sp>
        <p:nvSpPr>
          <p:cNvPr id="7" name="Rectangle 6"/>
          <p:cNvSpPr/>
          <p:nvPr/>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E0801277-6424-4630-B371-7CE2DA77EEC1}" type="datetime1">
              <a:rPr lang="en-US" smtClean="0"/>
              <a:t>11/11/2014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0042287-F93F-4419-8A0A-89C84834D8B6}" type="slidenum">
              <a:rPr lang="en-US" smtClean="0"/>
              <a:t>‹#›</a:t>
            </a:fld>
            <a:endParaRPr lang="en-US"/>
          </a:p>
        </p:txBody>
      </p:sp>
    </p:spTree>
    <p:extLst>
      <p:ext uri="{BB962C8B-B14F-4D97-AF65-F5344CB8AC3E}">
        <p14:creationId xmlns:p14="http://schemas.microsoft.com/office/powerpoint/2010/main" val="146613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4"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6D965EF1-5E92-43A2-86FA-FC39D02FFF47}" type="datetime1">
              <a:rPr lang="en-US" smtClean="0"/>
              <a:t>11/11/2014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0042287-F93F-4419-8A0A-89C84834D8B6}" type="slidenum">
              <a:rPr lang="en-US" smtClean="0"/>
              <a:t>‹#›</a:t>
            </a:fld>
            <a:endParaRPr lang="en-US"/>
          </a:p>
        </p:txBody>
      </p:sp>
    </p:spTree>
    <p:extLst>
      <p:ext uri="{BB962C8B-B14F-4D97-AF65-F5344CB8AC3E}">
        <p14:creationId xmlns:p14="http://schemas.microsoft.com/office/powerpoint/2010/main" val="3957731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Rectangle 3"/>
          <p:cNvSpPr/>
          <p:nvPr userDrawn="1"/>
        </p:nvSpPr>
        <p:spPr>
          <a:xfrm>
            <a:off x="0" y="0"/>
            <a:ext cx="9144000" cy="989013"/>
          </a:xfrm>
          <a:prstGeom prst="rect">
            <a:avLst/>
          </a:prstGeom>
          <a:solidFill>
            <a:srgbClr val="75195B"/>
          </a:solidFill>
          <a:ln w="3175">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b="0" dirty="0"/>
          </a:p>
        </p:txBody>
      </p:sp>
      <p:sp>
        <p:nvSpPr>
          <p:cNvPr id="2" name="Title 1"/>
          <p:cNvSpPr>
            <a:spLocks noGrp="1"/>
          </p:cNvSpPr>
          <p:nvPr>
            <p:ph type="title"/>
          </p:nvPr>
        </p:nvSpPr>
        <p:spPr>
          <a:xfrm>
            <a:off x="468313" y="1556271"/>
            <a:ext cx="8229600" cy="936625"/>
          </a:xfrm>
        </p:spPr>
        <p:txBody>
          <a:bodyPr/>
          <a:lstStyle/>
          <a:p>
            <a:r>
              <a:rPr lang="en-US" dirty="0" smtClean="0"/>
              <a:t>Click to edit Master title style</a:t>
            </a:r>
            <a:endParaRPr lang="en-GB" dirty="0"/>
          </a:p>
        </p:txBody>
      </p:sp>
      <p:sp>
        <p:nvSpPr>
          <p:cNvPr id="11" name="Content Placeholder 2"/>
          <p:cNvSpPr>
            <a:spLocks noGrp="1"/>
          </p:cNvSpPr>
          <p:nvPr>
            <p:ph idx="1"/>
          </p:nvPr>
        </p:nvSpPr>
        <p:spPr>
          <a:xfrm>
            <a:off x="457200" y="2636912"/>
            <a:ext cx="8229600" cy="3384476"/>
          </a:xfrm>
        </p:spPr>
        <p:txBody>
          <a:bodyPr/>
          <a:lstStyle>
            <a:lvl1pPr marL="0" indent="-342900">
              <a:buClr>
                <a:srgbClr val="0F5494"/>
              </a:buClr>
              <a:buSzPct val="120000"/>
              <a:buFont typeface="Arial" pitchFamily="34" charset="0"/>
              <a:buChar char="•"/>
              <a:defRPr/>
            </a:lvl1pPr>
            <a:lvl2pPr>
              <a:buClr>
                <a:srgbClr val="004494"/>
              </a:buClr>
              <a:defRPr/>
            </a:lvl2pPr>
            <a:lvl3pPr>
              <a:buFontTx/>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2"/>
            <a:endParaRPr lang="en-US" dirty="0" smtClean="0"/>
          </a:p>
        </p:txBody>
      </p:sp>
      <p:sp>
        <p:nvSpPr>
          <p:cNvPr id="17" name="Rectangle 4"/>
          <p:cNvSpPr>
            <a:spLocks noGrp="1" noChangeArrowheads="1"/>
          </p:cNvSpPr>
          <p:nvPr>
            <p:ph type="dt" sz="half" idx="10"/>
          </p:nvPr>
        </p:nvSpPr>
        <p:spPr>
          <a:xfrm>
            <a:off x="457200" y="6093296"/>
            <a:ext cx="2133600" cy="476250"/>
          </a:xfrm>
        </p:spPr>
        <p:txBody>
          <a:bodyPr/>
          <a:lstStyle>
            <a:lvl1pPr>
              <a:defRPr dirty="0">
                <a:solidFill>
                  <a:schemeClr val="tx1"/>
                </a:solidFill>
              </a:defRPr>
            </a:lvl1pPr>
          </a:lstStyle>
          <a:p>
            <a:pPr>
              <a:defRPr/>
            </a:pPr>
            <a:fld id="{1446AA30-6B66-490E-BFDC-D525322ECAFD}" type="datetime1">
              <a:rPr lang="en-US" smtClean="0"/>
              <a:t>11/11/2014</a:t>
            </a:fld>
            <a:endParaRPr lang="en-GB" dirty="0"/>
          </a:p>
        </p:txBody>
      </p:sp>
      <p:sp>
        <p:nvSpPr>
          <p:cNvPr id="18" name="Rectangle 5"/>
          <p:cNvSpPr>
            <a:spLocks noGrp="1" noChangeArrowheads="1"/>
          </p:cNvSpPr>
          <p:nvPr>
            <p:ph type="ftr" sz="quarter" idx="11"/>
          </p:nvPr>
        </p:nvSpPr>
        <p:spPr>
          <a:xfrm>
            <a:off x="3124200" y="6093296"/>
            <a:ext cx="2895600" cy="476250"/>
          </a:xfrm>
        </p:spPr>
        <p:txBody>
          <a:bodyPr/>
          <a:lstStyle>
            <a:lvl1pPr>
              <a:defRPr dirty="0">
                <a:solidFill>
                  <a:schemeClr val="tx1"/>
                </a:solidFill>
              </a:defRPr>
            </a:lvl1pPr>
          </a:lstStyle>
          <a:p>
            <a:pPr>
              <a:defRPr/>
            </a:pPr>
            <a:endParaRPr lang="en-GB" dirty="0"/>
          </a:p>
        </p:txBody>
      </p:sp>
      <p:sp>
        <p:nvSpPr>
          <p:cNvPr id="19" name="Rectangle 6"/>
          <p:cNvSpPr>
            <a:spLocks noGrp="1" noChangeArrowheads="1"/>
          </p:cNvSpPr>
          <p:nvPr>
            <p:ph type="sldNum" sz="quarter" idx="12"/>
          </p:nvPr>
        </p:nvSpPr>
        <p:spPr>
          <a:xfrm>
            <a:off x="6553200" y="6093296"/>
            <a:ext cx="2133600" cy="476250"/>
          </a:xfrm>
        </p:spPr>
        <p:txBody>
          <a:bodyPr/>
          <a:lstStyle>
            <a:lvl1pPr>
              <a:defRPr smtClean="0">
                <a:solidFill>
                  <a:schemeClr val="tx1"/>
                </a:solidFill>
              </a:defRPr>
            </a:lvl1pPr>
          </a:lstStyle>
          <a:p>
            <a:pPr>
              <a:defRPr/>
            </a:pPr>
            <a:fld id="{2BB59E6E-B967-488E-B209-8B7FA0D7AF99}" type="slidenum">
              <a:rPr lang="en-GB" smtClean="0"/>
              <a:pPr>
                <a:defRPr/>
              </a:pPr>
              <a:t>‹#›</a:t>
            </a:fld>
            <a:endParaRPr lang="en-GB" dirty="0"/>
          </a:p>
        </p:txBody>
      </p:sp>
      <p:pic>
        <p:nvPicPr>
          <p:cNvPr id="12"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255200" y="6458400"/>
            <a:ext cx="610199" cy="406800"/>
          </a:xfrm>
          <a:prstGeom prst="rect">
            <a:avLst/>
          </a:prstGeom>
          <a:noFill/>
        </p:spPr>
      </p:pic>
      <p:pic>
        <p:nvPicPr>
          <p:cNvPr id="3" name="Picture 2" descr="C:\DOCUME~1\lenain\LOCALS~1\Temp\7zEB0.tmp\LOGO-CE for Social Europe EN Negative.png"/>
          <p:cNvPicPr>
            <a:picLocks noChangeAspect="1" noChangeArrowheads="1"/>
          </p:cNvPicPr>
          <p:nvPr userDrawn="1"/>
        </p:nvPicPr>
        <p:blipFill>
          <a:blip r:embed="rId3" cstate="print"/>
          <a:srcRect/>
          <a:stretch>
            <a:fillRect/>
          </a:stretch>
        </p:blipFill>
        <p:spPr bwMode="auto">
          <a:xfrm>
            <a:off x="3754800" y="306000"/>
            <a:ext cx="1620466" cy="1249200"/>
          </a:xfrm>
          <a:prstGeom prst="rect">
            <a:avLst/>
          </a:prstGeom>
          <a:noFill/>
        </p:spPr>
      </p:pic>
    </p:spTree>
    <p:extLst>
      <p:ext uri="{BB962C8B-B14F-4D97-AF65-F5344CB8AC3E}">
        <p14:creationId xmlns:p14="http://schemas.microsoft.com/office/powerpoint/2010/main" val="18395745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475200"/>
            <a:ext cx="8229600" cy="936625"/>
          </a:xfrm>
        </p:spPr>
        <p:txBody>
          <a:bodyPr/>
          <a:lstStyle/>
          <a:p>
            <a:r>
              <a:rPr lang="en-US" dirty="0" smtClean="0"/>
              <a:t>Click to edit Master title style</a:t>
            </a:r>
            <a:endParaRPr lang="en-GB" dirty="0"/>
          </a:p>
        </p:txBody>
      </p:sp>
      <p:sp>
        <p:nvSpPr>
          <p:cNvPr id="11" name="Content Placeholder 2"/>
          <p:cNvSpPr>
            <a:spLocks noGrp="1"/>
          </p:cNvSpPr>
          <p:nvPr>
            <p:ph idx="1"/>
          </p:nvPr>
        </p:nvSpPr>
        <p:spPr>
          <a:xfrm>
            <a:off x="457200" y="1764000"/>
            <a:ext cx="8229600" cy="3825240"/>
          </a:xfrm>
        </p:spPr>
        <p:txBody>
          <a:bodyPr/>
          <a:lstStyle>
            <a:lvl1pPr marL="0" indent="-342900">
              <a:buClr>
                <a:srgbClr val="0F5494"/>
              </a:buClr>
              <a:buSzPct val="120000"/>
              <a:buFont typeface="Arial" pitchFamily="34" charset="0"/>
              <a:buChar char="•"/>
              <a:defRPr/>
            </a:lvl1pPr>
            <a:lvl2pPr>
              <a:buClr>
                <a:srgbClr val="004494"/>
              </a:buClr>
              <a:defRPr/>
            </a:lvl2pPr>
            <a:lvl3pPr>
              <a:buFontTx/>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2"/>
            <a:endParaRPr lang="en-US" dirty="0" smtClean="0"/>
          </a:p>
        </p:txBody>
      </p:sp>
      <p:sp>
        <p:nvSpPr>
          <p:cNvPr id="17" name="Rectangle 4"/>
          <p:cNvSpPr>
            <a:spLocks noGrp="1" noChangeArrowheads="1"/>
          </p:cNvSpPr>
          <p:nvPr>
            <p:ph type="dt" sz="half" idx="10"/>
          </p:nvPr>
        </p:nvSpPr>
        <p:spPr>
          <a:xfrm>
            <a:off x="457200" y="6093296"/>
            <a:ext cx="2133600" cy="476250"/>
          </a:xfrm>
        </p:spPr>
        <p:txBody>
          <a:bodyPr/>
          <a:lstStyle>
            <a:lvl1pPr>
              <a:defRPr dirty="0">
                <a:solidFill>
                  <a:schemeClr val="tx1"/>
                </a:solidFill>
              </a:defRPr>
            </a:lvl1pPr>
          </a:lstStyle>
          <a:p>
            <a:pPr>
              <a:defRPr/>
            </a:pPr>
            <a:fld id="{F1A0AA18-81F5-4FF2-B0BC-4448E69A4CE4}" type="datetime1">
              <a:rPr lang="en-US" smtClean="0"/>
              <a:t>11/11/2014</a:t>
            </a:fld>
            <a:endParaRPr lang="en-GB" dirty="0"/>
          </a:p>
        </p:txBody>
      </p:sp>
      <p:sp>
        <p:nvSpPr>
          <p:cNvPr id="18" name="Rectangle 5"/>
          <p:cNvSpPr>
            <a:spLocks noGrp="1" noChangeArrowheads="1"/>
          </p:cNvSpPr>
          <p:nvPr>
            <p:ph type="ftr" sz="quarter" idx="11"/>
          </p:nvPr>
        </p:nvSpPr>
        <p:spPr>
          <a:xfrm>
            <a:off x="3124200" y="6093296"/>
            <a:ext cx="2895600" cy="476250"/>
          </a:xfrm>
        </p:spPr>
        <p:txBody>
          <a:bodyPr/>
          <a:lstStyle>
            <a:lvl1pPr>
              <a:defRPr dirty="0">
                <a:solidFill>
                  <a:schemeClr val="tx1"/>
                </a:solidFill>
              </a:defRPr>
            </a:lvl1pPr>
          </a:lstStyle>
          <a:p>
            <a:pPr>
              <a:defRPr/>
            </a:pPr>
            <a:endParaRPr lang="en-GB" dirty="0"/>
          </a:p>
        </p:txBody>
      </p:sp>
      <p:sp>
        <p:nvSpPr>
          <p:cNvPr id="19" name="Rectangle 6"/>
          <p:cNvSpPr>
            <a:spLocks noGrp="1" noChangeArrowheads="1"/>
          </p:cNvSpPr>
          <p:nvPr>
            <p:ph type="sldNum" sz="quarter" idx="12"/>
          </p:nvPr>
        </p:nvSpPr>
        <p:spPr>
          <a:xfrm>
            <a:off x="6553200" y="6093296"/>
            <a:ext cx="2133600" cy="476250"/>
          </a:xfrm>
        </p:spPr>
        <p:txBody>
          <a:bodyPr/>
          <a:lstStyle>
            <a:lvl1pPr>
              <a:defRPr smtClean="0">
                <a:solidFill>
                  <a:schemeClr val="tx1"/>
                </a:solidFill>
              </a:defRPr>
            </a:lvl1pPr>
          </a:lstStyle>
          <a:p>
            <a:pPr>
              <a:defRPr/>
            </a:pPr>
            <a:fld id="{2BB59E6E-B967-488E-B209-8B7FA0D7AF99}" type="slidenum">
              <a:rPr lang="en-GB" smtClean="0"/>
              <a:pPr>
                <a:defRPr/>
              </a:pPr>
              <a:t>‹#›</a:t>
            </a:fld>
            <a:endParaRPr lang="en-GB" dirty="0"/>
          </a:p>
        </p:txBody>
      </p:sp>
      <p:pic>
        <p:nvPicPr>
          <p:cNvPr id="2050" name="Picture 2"/>
          <p:cNvPicPr>
            <a:picLocks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577200" y="5944014"/>
            <a:ext cx="2242800" cy="589571"/>
          </a:xfrm>
          <a:prstGeom prst="rect">
            <a:avLst/>
          </a:prstGeom>
          <a:noFill/>
        </p:spPr>
      </p:pic>
    </p:spTree>
    <p:extLst>
      <p:ext uri="{BB962C8B-B14F-4D97-AF65-F5344CB8AC3E}">
        <p14:creationId xmlns:p14="http://schemas.microsoft.com/office/powerpoint/2010/main" val="247994744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DA1D4A3F-5846-4CF4-88CA-D4DEBF2D9114}" type="datetime1">
              <a:rPr lang="en-US" smtClean="0"/>
              <a:t>11/11/2014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0042287-F93F-4419-8A0A-89C84834D8B6}" type="slidenum">
              <a:rPr lang="en-US" smtClean="0"/>
              <a:t>‹#›</a:t>
            </a:fld>
            <a:endParaRPr lang="en-US"/>
          </a:p>
        </p:txBody>
      </p:sp>
    </p:spTree>
    <p:extLst>
      <p:ext uri="{BB962C8B-B14F-4D97-AF65-F5344CB8AC3E}">
        <p14:creationId xmlns:p14="http://schemas.microsoft.com/office/powerpoint/2010/main" val="3071918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C2271E6-0356-4A15-AEF6-CDCA667AD9F4}" type="datetime1">
              <a:rPr lang="en-US" smtClean="0"/>
              <a:t>11/11/2014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0042287-F93F-4419-8A0A-89C84834D8B6}" type="slidenum">
              <a:rPr lang="en-US" smtClean="0"/>
              <a:t>‹#›</a:t>
            </a:fld>
            <a:endParaRPr lang="en-US"/>
          </a:p>
        </p:txBody>
      </p:sp>
    </p:spTree>
    <p:extLst>
      <p:ext uri="{BB962C8B-B14F-4D97-AF65-F5344CB8AC3E}">
        <p14:creationId xmlns:p14="http://schemas.microsoft.com/office/powerpoint/2010/main" val="298602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6"/>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6"/>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1C51E0E8-ED31-4C72-B720-7E59B3B11D56}" type="datetime1">
              <a:rPr lang="en-US" smtClean="0"/>
              <a:t>11/11/2014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0042287-F93F-4419-8A0A-89C84834D8B6}" type="slidenum">
              <a:rPr lang="en-US" smtClean="0"/>
              <a:t>‹#›</a:t>
            </a:fld>
            <a:endParaRPr lang="en-US"/>
          </a:p>
        </p:txBody>
      </p:sp>
    </p:spTree>
    <p:extLst>
      <p:ext uri="{BB962C8B-B14F-4D97-AF65-F5344CB8AC3E}">
        <p14:creationId xmlns:p14="http://schemas.microsoft.com/office/powerpoint/2010/main" val="3674414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899B641F-960E-4274-815A-B44201353C0F}" type="datetime1">
              <a:rPr lang="en-US" smtClean="0"/>
              <a:t>11/11/2014</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0042287-F93F-4419-8A0A-89C84834D8B6}" type="slidenum">
              <a:rPr lang="en-US" smtClean="0"/>
              <a:t>‹#›</a:t>
            </a:fld>
            <a:endParaRPr lang="en-US"/>
          </a:p>
        </p:txBody>
      </p:sp>
    </p:spTree>
    <p:extLst>
      <p:ext uri="{BB962C8B-B14F-4D97-AF65-F5344CB8AC3E}">
        <p14:creationId xmlns:p14="http://schemas.microsoft.com/office/powerpoint/2010/main" val="973962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CDDE26D7-0FC3-492E-B676-5E1D91DD3664}" type="datetime1">
              <a:rPr lang="en-US" smtClean="0"/>
              <a:t>11/11/2014</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0042287-F93F-4419-8A0A-89C84834D8B6}" type="slidenum">
              <a:rPr lang="en-US" smtClean="0"/>
              <a:t>‹#›</a:t>
            </a:fld>
            <a:endParaRPr lang="en-US"/>
          </a:p>
        </p:txBody>
      </p:sp>
    </p:spTree>
    <p:extLst>
      <p:ext uri="{BB962C8B-B14F-4D97-AF65-F5344CB8AC3E}">
        <p14:creationId xmlns:p14="http://schemas.microsoft.com/office/powerpoint/2010/main" val="264014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AE93189C-9AEC-4060-AA3A-E5B3FC35943E}" type="datetime1">
              <a:rPr lang="en-US" smtClean="0"/>
              <a:t>11/11/2014</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0042287-F93F-4419-8A0A-89C84834D8B6}" type="slidenum">
              <a:rPr lang="en-US" smtClean="0"/>
              <a:t>‹#›</a:t>
            </a:fld>
            <a:endParaRPr lang="en-US"/>
          </a:p>
        </p:txBody>
      </p:sp>
    </p:spTree>
    <p:extLst>
      <p:ext uri="{BB962C8B-B14F-4D97-AF65-F5344CB8AC3E}">
        <p14:creationId xmlns:p14="http://schemas.microsoft.com/office/powerpoint/2010/main" val="295234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2335C226-5708-4694-8D80-F172CAC94497}" type="datetime1">
              <a:rPr lang="en-US" smtClean="0"/>
              <a:t>11/11/2014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0042287-F93F-4419-8A0A-89C84834D8B6}" type="slidenum">
              <a:rPr lang="en-US" smtClean="0"/>
              <a:t>‹#›</a:t>
            </a:fld>
            <a:endParaRPr lang="en-US"/>
          </a:p>
        </p:txBody>
      </p:sp>
    </p:spTree>
    <p:extLst>
      <p:ext uri="{BB962C8B-B14F-4D97-AF65-F5344CB8AC3E}">
        <p14:creationId xmlns:p14="http://schemas.microsoft.com/office/powerpoint/2010/main" val="964451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E80D47D-5173-42F9-A1A8-0C2F0D727687}" type="datetime1">
              <a:rPr lang="en-US" smtClean="0"/>
              <a:t>11/11/2014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0042287-F93F-4419-8A0A-89C84834D8B6}" type="slidenum">
              <a:rPr lang="en-US" smtClean="0"/>
              <a:t>‹#›</a:t>
            </a:fld>
            <a:endParaRPr lang="en-US"/>
          </a:p>
        </p:txBody>
      </p:sp>
    </p:spTree>
    <p:extLst>
      <p:ext uri="{BB962C8B-B14F-4D97-AF65-F5344CB8AC3E}">
        <p14:creationId xmlns:p14="http://schemas.microsoft.com/office/powerpoint/2010/main" val="3985583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Title</a:t>
            </a:r>
          </a:p>
        </p:txBody>
      </p:sp>
      <p:sp>
        <p:nvSpPr>
          <p:cNvPr id="1027" name="Rectangle 3"/>
          <p:cNvSpPr>
            <a:spLocks noGrp="1" noChangeArrowheads="1"/>
          </p:cNvSpPr>
          <p:nvPr>
            <p:ph type="body" idx="1"/>
          </p:nvPr>
        </p:nvSpPr>
        <p:spPr bwMode="auto">
          <a:xfrm>
            <a:off x="457200" y="2492376"/>
            <a:ext cx="82296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smtClean="0"/>
              <a:t>Second level</a:t>
            </a:r>
            <a:endParaRPr lang="en-GB" smtClean="0"/>
          </a:p>
          <a:p>
            <a:pPr lvl="1"/>
            <a:r>
              <a:rPr lang="en-GB" smtClean="0"/>
              <a:t>Third level</a:t>
            </a:r>
          </a:p>
          <a:p>
            <a:pPr lvl="2"/>
            <a:r>
              <a:rPr lang="en-GB"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pitchFamily="34" charset="0"/>
              </a:defRPr>
            </a:lvl1pPr>
          </a:lstStyle>
          <a:p>
            <a:fld id="{01CAC31A-F48E-4924-A1BB-D5024859B9C5}" type="datetime1">
              <a:rPr lang="en-US" smtClean="0"/>
              <a:t>11/11/2014</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pitchFamily="34" charset="0"/>
              </a:defRPr>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pitchFamily="34" charset="0"/>
              </a:defRPr>
            </a:lvl1pPr>
          </a:lstStyle>
          <a:p>
            <a:fld id="{30042287-F93F-4419-8A0A-89C84834D8B6}" type="slidenum">
              <a:rPr lang="en-US" smtClean="0"/>
              <a:t>‹#›</a:t>
            </a:fld>
            <a:endParaRPr lang="en-US"/>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
        <p:nvSpPr>
          <p:cNvPr id="7" name="Rectangle 6"/>
          <p:cNvSpPr/>
          <p:nvPr/>
        </p:nvSpPr>
        <p:spPr>
          <a:xfrm>
            <a:off x="4262438" y="6659565"/>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pic>
        <p:nvPicPr>
          <p:cNvPr id="1041" name="Picture 17" descr="LOGO CE_Vertical_EN_NEG_quadri_H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957639" y="258765"/>
            <a:ext cx="1436687" cy="10048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p:titleStyle>
    <p:bodyStyle>
      <a:lvl1pPr marL="342900" indent="-342900" algn="l" rtl="0" eaLnBrk="1" fontAlgn="base" hangingPunct="1">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rgbClr val="0F5494"/>
          </a:solidFill>
          <a:latin typeface="+mn-lt"/>
        </a:defRPr>
      </a:lvl2pPr>
      <a:lvl3pPr marL="1143000" indent="-228600" algn="l" rtl="0" eaLnBrk="1" fontAlgn="base" hangingPunct="1">
        <a:spcBef>
          <a:spcPct val="20000"/>
        </a:spcBef>
        <a:spcAft>
          <a:spcPct val="0"/>
        </a:spcAft>
        <a:defRPr sz="1400">
          <a:solidFill>
            <a:srgbClr val="0F5494"/>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pitchFamily="34" charset="0"/>
        </a:defRPr>
      </a:lvl4pPr>
      <a:lvl5pPr marL="2057400" indent="-228600" algn="l" rtl="0" eaLnBrk="1" fontAlgn="base" hangingPunct="1">
        <a:spcBef>
          <a:spcPct val="20000"/>
        </a:spcBef>
        <a:spcAft>
          <a:spcPct val="0"/>
        </a:spcAft>
        <a:buChar char="»"/>
        <a:defRPr sz="2000">
          <a:solidFill>
            <a:schemeClr val="tx1"/>
          </a:solidFill>
          <a:latin typeface="Arial" pitchFamily="34" charset="0"/>
        </a:defRPr>
      </a:lvl5pPr>
      <a:lvl6pPr marL="2514600" indent="-228600" algn="l" rtl="0" eaLnBrk="1" fontAlgn="base" hangingPunct="1">
        <a:spcBef>
          <a:spcPct val="20000"/>
        </a:spcBef>
        <a:spcAft>
          <a:spcPct val="0"/>
        </a:spcAft>
        <a:buChar char="»"/>
        <a:defRPr sz="2000">
          <a:solidFill>
            <a:schemeClr val="tx1"/>
          </a:solidFill>
          <a:latin typeface="Arial" pitchFamily="34" charset="0"/>
        </a:defRPr>
      </a:lvl6pPr>
      <a:lvl7pPr marL="2971800" indent="-228600" algn="l" rtl="0" eaLnBrk="1" fontAlgn="base" hangingPunct="1">
        <a:spcBef>
          <a:spcPct val="20000"/>
        </a:spcBef>
        <a:spcAft>
          <a:spcPct val="0"/>
        </a:spcAft>
        <a:buChar char="»"/>
        <a:defRPr sz="2000">
          <a:solidFill>
            <a:schemeClr val="tx1"/>
          </a:solidFill>
          <a:latin typeface="Arial" pitchFamily="34" charset="0"/>
        </a:defRPr>
      </a:lvl7pPr>
      <a:lvl8pPr marL="3429000" indent="-228600" algn="l" rtl="0" eaLnBrk="1" fontAlgn="base" hangingPunct="1">
        <a:spcBef>
          <a:spcPct val="20000"/>
        </a:spcBef>
        <a:spcAft>
          <a:spcPct val="0"/>
        </a:spcAft>
        <a:buChar char="»"/>
        <a:defRPr sz="2000">
          <a:solidFill>
            <a:schemeClr val="tx1"/>
          </a:solidFill>
          <a:latin typeface="Arial" pitchFamily="34" charset="0"/>
        </a:defRPr>
      </a:lvl8pPr>
      <a:lvl9pPr marL="3886200" indent="-228600" algn="l" rtl="0" eaLnBrk="1" fontAlgn="base" hangingPunct="1">
        <a:spcBef>
          <a:spcPct val="20000"/>
        </a:spcBef>
        <a:spcAft>
          <a:spcPct val="0"/>
        </a:spcAft>
        <a:buChar char="»"/>
        <a:defRPr sz="2000">
          <a:solidFill>
            <a:schemeClr val="tx1"/>
          </a:solidFill>
          <a:latin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tags" Target="../tags/tag7.xml"/><Relationship Id="rId13" Type="http://schemas.openxmlformats.org/officeDocument/2006/relationships/tags" Target="../tags/tag12.xml"/><Relationship Id="rId18" Type="http://schemas.openxmlformats.org/officeDocument/2006/relationships/tags" Target="../tags/tag17.xml"/><Relationship Id="rId26" Type="http://schemas.openxmlformats.org/officeDocument/2006/relationships/tags" Target="../tags/tag25.xml"/><Relationship Id="rId39" Type="http://schemas.openxmlformats.org/officeDocument/2006/relationships/image" Target="../media/image10.jpeg"/><Relationship Id="rId3" Type="http://schemas.openxmlformats.org/officeDocument/2006/relationships/tags" Target="../tags/tag2.xml"/><Relationship Id="rId21" Type="http://schemas.openxmlformats.org/officeDocument/2006/relationships/tags" Target="../tags/tag20.xml"/><Relationship Id="rId34" Type="http://schemas.openxmlformats.org/officeDocument/2006/relationships/slideLayout" Target="../slideLayouts/slideLayout2.xml"/><Relationship Id="rId7" Type="http://schemas.openxmlformats.org/officeDocument/2006/relationships/tags" Target="../tags/tag6.xml"/><Relationship Id="rId12" Type="http://schemas.openxmlformats.org/officeDocument/2006/relationships/tags" Target="../tags/tag11.xml"/><Relationship Id="rId17" Type="http://schemas.openxmlformats.org/officeDocument/2006/relationships/tags" Target="../tags/tag16.xml"/><Relationship Id="rId25" Type="http://schemas.openxmlformats.org/officeDocument/2006/relationships/tags" Target="../tags/tag24.xml"/><Relationship Id="rId33" Type="http://schemas.openxmlformats.org/officeDocument/2006/relationships/tags" Target="../tags/tag32.xml"/><Relationship Id="rId38" Type="http://schemas.openxmlformats.org/officeDocument/2006/relationships/image" Target="../media/image9.jpeg"/><Relationship Id="rId2" Type="http://schemas.openxmlformats.org/officeDocument/2006/relationships/tags" Target="../tags/tag1.xml"/><Relationship Id="rId16" Type="http://schemas.openxmlformats.org/officeDocument/2006/relationships/tags" Target="../tags/tag15.xml"/><Relationship Id="rId20" Type="http://schemas.openxmlformats.org/officeDocument/2006/relationships/tags" Target="../tags/tag19.xml"/><Relationship Id="rId29" Type="http://schemas.openxmlformats.org/officeDocument/2006/relationships/tags" Target="../tags/tag28.xml"/><Relationship Id="rId1" Type="http://schemas.openxmlformats.org/officeDocument/2006/relationships/vmlDrawing" Target="../drawings/vmlDrawing1.vml"/><Relationship Id="rId6" Type="http://schemas.openxmlformats.org/officeDocument/2006/relationships/tags" Target="../tags/tag5.xml"/><Relationship Id="rId11" Type="http://schemas.openxmlformats.org/officeDocument/2006/relationships/tags" Target="../tags/tag10.xml"/><Relationship Id="rId24" Type="http://schemas.openxmlformats.org/officeDocument/2006/relationships/tags" Target="../tags/tag23.xml"/><Relationship Id="rId32" Type="http://schemas.openxmlformats.org/officeDocument/2006/relationships/tags" Target="../tags/tag31.xml"/><Relationship Id="rId37" Type="http://schemas.openxmlformats.org/officeDocument/2006/relationships/image" Target="../media/image8.emf"/><Relationship Id="rId5" Type="http://schemas.openxmlformats.org/officeDocument/2006/relationships/tags" Target="../tags/tag4.xml"/><Relationship Id="rId15" Type="http://schemas.openxmlformats.org/officeDocument/2006/relationships/tags" Target="../tags/tag14.xml"/><Relationship Id="rId23" Type="http://schemas.openxmlformats.org/officeDocument/2006/relationships/tags" Target="../tags/tag22.xml"/><Relationship Id="rId28" Type="http://schemas.openxmlformats.org/officeDocument/2006/relationships/tags" Target="../tags/tag27.xml"/><Relationship Id="rId36" Type="http://schemas.openxmlformats.org/officeDocument/2006/relationships/oleObject" Target="../embeddings/oleObject1.bin"/><Relationship Id="rId10" Type="http://schemas.openxmlformats.org/officeDocument/2006/relationships/tags" Target="../tags/tag9.xml"/><Relationship Id="rId19" Type="http://schemas.openxmlformats.org/officeDocument/2006/relationships/tags" Target="../tags/tag18.xml"/><Relationship Id="rId31" Type="http://schemas.openxmlformats.org/officeDocument/2006/relationships/tags" Target="../tags/tag30.xml"/><Relationship Id="rId4" Type="http://schemas.openxmlformats.org/officeDocument/2006/relationships/tags" Target="../tags/tag3.xml"/><Relationship Id="rId9" Type="http://schemas.openxmlformats.org/officeDocument/2006/relationships/tags" Target="../tags/tag8.xml"/><Relationship Id="rId14" Type="http://schemas.openxmlformats.org/officeDocument/2006/relationships/tags" Target="../tags/tag13.xml"/><Relationship Id="rId22" Type="http://schemas.openxmlformats.org/officeDocument/2006/relationships/tags" Target="../tags/tag21.xml"/><Relationship Id="rId27" Type="http://schemas.openxmlformats.org/officeDocument/2006/relationships/tags" Target="../tags/tag26.xml"/><Relationship Id="rId30" Type="http://schemas.openxmlformats.org/officeDocument/2006/relationships/tags" Target="../tags/tag29.xml"/><Relationship Id="rId35" Type="http://schemas.openxmlformats.org/officeDocument/2006/relationships/notesSlide" Target="../notesSlides/notesSlide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3313" y="1673679"/>
            <a:ext cx="8570687" cy="1943099"/>
          </a:xfrm>
        </p:spPr>
        <p:txBody>
          <a:bodyPr/>
          <a:lstStyle/>
          <a:p>
            <a:pPr marL="0" indent="0" algn="ctr"/>
            <a:r>
              <a:rPr lang="en-GB" sz="3600" dirty="0" smtClean="0"/>
              <a:t>Simplified Cost Options </a:t>
            </a:r>
            <a:br>
              <a:rPr lang="en-GB" sz="3600" dirty="0" smtClean="0"/>
            </a:br>
            <a:r>
              <a:rPr lang="en-GB" sz="3600" dirty="0" smtClean="0"/>
              <a:t/>
            </a:r>
            <a:br>
              <a:rPr lang="en-GB" sz="3600" dirty="0" smtClean="0"/>
            </a:br>
            <a:r>
              <a:rPr lang="en-GB" sz="3600" dirty="0" err="1" smtClean="0"/>
              <a:t>Impatto</a:t>
            </a:r>
            <a:r>
              <a:rPr lang="en-GB" sz="3600" dirty="0" smtClean="0"/>
              <a:t> </a:t>
            </a:r>
            <a:r>
              <a:rPr lang="en-GB" sz="3600" dirty="0" err="1" smtClean="0"/>
              <a:t>della</a:t>
            </a:r>
            <a:r>
              <a:rPr lang="en-GB" sz="3600" dirty="0" smtClean="0"/>
              <a:t> </a:t>
            </a:r>
            <a:r>
              <a:rPr lang="en-GB" sz="3600" dirty="0" err="1" smtClean="0"/>
              <a:t>semplificazione</a:t>
            </a:r>
            <a:r>
              <a:rPr lang="en-GB" sz="3600" dirty="0" smtClean="0"/>
              <a:t> </a:t>
            </a:r>
            <a:r>
              <a:rPr lang="en-GB" sz="3600" dirty="0" err="1" smtClean="0"/>
              <a:t>sulle</a:t>
            </a:r>
            <a:r>
              <a:rPr lang="en-GB" sz="3600" dirty="0" smtClean="0"/>
              <a:t> </a:t>
            </a:r>
            <a:r>
              <a:rPr lang="en-GB" sz="3600" dirty="0" err="1" smtClean="0"/>
              <a:t>attività</a:t>
            </a:r>
            <a:r>
              <a:rPr lang="en-GB" sz="3600" dirty="0" smtClean="0"/>
              <a:t> </a:t>
            </a:r>
            <a:r>
              <a:rPr lang="en-GB" sz="3600" dirty="0" err="1" smtClean="0"/>
              <a:t>dei</a:t>
            </a:r>
            <a:r>
              <a:rPr lang="en-GB" sz="3600" dirty="0" smtClean="0"/>
              <a:t> </a:t>
            </a:r>
            <a:r>
              <a:rPr lang="en-GB" sz="3600" dirty="0" err="1" smtClean="0"/>
              <a:t>controlli</a:t>
            </a:r>
            <a:endParaRPr lang="en-GB" sz="3600" dirty="0"/>
          </a:p>
        </p:txBody>
      </p:sp>
      <p:sp>
        <p:nvSpPr>
          <p:cNvPr id="3" name="Content Placeholder 2"/>
          <p:cNvSpPr>
            <a:spLocks noGrp="1"/>
          </p:cNvSpPr>
          <p:nvPr>
            <p:ph type="subTitle" idx="1"/>
          </p:nvPr>
        </p:nvSpPr>
        <p:spPr>
          <a:xfrm>
            <a:off x="382588" y="4655233"/>
            <a:ext cx="8532812" cy="1728787"/>
          </a:xfrm>
        </p:spPr>
        <p:txBody>
          <a:bodyPr/>
          <a:lstStyle/>
          <a:p>
            <a:pPr algn="ctr"/>
            <a:r>
              <a:rPr lang="en-GB" sz="1800" dirty="0" smtClean="0"/>
              <a:t>Francisco MERCHÁN CANTOS</a:t>
            </a:r>
          </a:p>
          <a:p>
            <a:pPr algn="ctr"/>
            <a:r>
              <a:rPr lang="en-GB" sz="1800" dirty="0" err="1" smtClean="0"/>
              <a:t>Direttore</a:t>
            </a:r>
            <a:r>
              <a:rPr lang="en-GB" sz="1800" dirty="0" smtClean="0"/>
              <a:t> Audit DG EMPL</a:t>
            </a:r>
          </a:p>
          <a:p>
            <a:pPr algn="ctr"/>
            <a:r>
              <a:rPr lang="ca-ES" sz="1800" dirty="0" err="1" smtClean="0"/>
              <a:t>Firenze</a:t>
            </a:r>
            <a:r>
              <a:rPr lang="ca-ES" sz="1800" dirty="0" smtClean="0"/>
              <a:t>, 21 novembre 2014</a:t>
            </a:r>
            <a:endParaRPr lang="en-GB" sz="1800" dirty="0" smtClean="0"/>
          </a:p>
        </p:txBody>
      </p:sp>
      <p:sp>
        <p:nvSpPr>
          <p:cNvPr id="4" name="Slide Number Placeholder 3"/>
          <p:cNvSpPr>
            <a:spLocks noGrp="1"/>
          </p:cNvSpPr>
          <p:nvPr>
            <p:ph type="sldNum" sz="quarter" idx="4"/>
          </p:nvPr>
        </p:nvSpPr>
        <p:spPr/>
        <p:txBody>
          <a:bodyPr/>
          <a:lstStyle/>
          <a:p>
            <a:pPr>
              <a:defRPr/>
            </a:pPr>
            <a:fld id="{2BB59E6E-B967-488E-B209-8B7FA0D7AF99}" type="slidenum">
              <a:rPr lang="en-GB" smtClean="0"/>
              <a:pPr>
                <a:defRPr/>
              </a:pPr>
              <a:t>1</a:t>
            </a:fld>
            <a:endParaRPr lang="en-GB" dirty="0"/>
          </a:p>
        </p:txBody>
      </p:sp>
    </p:spTree>
    <p:extLst>
      <p:ext uri="{BB962C8B-B14F-4D97-AF65-F5344CB8AC3E}">
        <p14:creationId xmlns:p14="http://schemas.microsoft.com/office/powerpoint/2010/main" val="38393717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031" y="1503136"/>
            <a:ext cx="8229600" cy="936625"/>
          </a:xfrm>
        </p:spPr>
        <p:txBody>
          <a:bodyPr/>
          <a:lstStyle/>
          <a:p>
            <a:pPr algn="ctr"/>
            <a:r>
              <a:rPr lang="ca-ES" dirty="0" err="1" smtClean="0"/>
              <a:t>Table</a:t>
            </a:r>
            <a:r>
              <a:rPr lang="ca-ES" dirty="0" smtClean="0"/>
              <a:t> of content</a:t>
            </a:r>
            <a:endParaRPr lang="en-GB" dirty="0"/>
          </a:p>
        </p:txBody>
      </p:sp>
      <p:sp>
        <p:nvSpPr>
          <p:cNvPr id="3" name="Content Placeholder 2"/>
          <p:cNvSpPr>
            <a:spLocks noGrp="1"/>
          </p:cNvSpPr>
          <p:nvPr>
            <p:ph idx="1"/>
          </p:nvPr>
        </p:nvSpPr>
        <p:spPr>
          <a:xfrm>
            <a:off x="1281793" y="2508705"/>
            <a:ext cx="7437664" cy="3529013"/>
          </a:xfrm>
        </p:spPr>
        <p:txBody>
          <a:bodyPr/>
          <a:lstStyle/>
          <a:p>
            <a:pPr marL="457200" indent="-457200">
              <a:buClrTx/>
              <a:buFont typeface="+mj-lt"/>
              <a:buAutoNum type="arabicPeriod"/>
            </a:pPr>
            <a:r>
              <a:rPr lang="ca-ES" i="0" dirty="0" err="1" smtClean="0"/>
              <a:t>Simplified</a:t>
            </a:r>
            <a:r>
              <a:rPr lang="ca-ES" i="0" dirty="0" smtClean="0"/>
              <a:t> Cost </a:t>
            </a:r>
            <a:r>
              <a:rPr lang="ca-ES" i="0" dirty="0" err="1" smtClean="0"/>
              <a:t>Options</a:t>
            </a:r>
            <a:endParaRPr lang="ca-ES" i="0" dirty="0" smtClean="0"/>
          </a:p>
          <a:p>
            <a:pPr marL="457200" indent="-457200">
              <a:buClrTx/>
              <a:buFont typeface="+mj-lt"/>
              <a:buAutoNum type="arabicPeriod"/>
            </a:pPr>
            <a:r>
              <a:rPr lang="ca-ES" b="1" i="0" dirty="0" smtClean="0"/>
              <a:t>Audit of </a:t>
            </a:r>
            <a:r>
              <a:rPr lang="ca-ES" b="1" i="0" dirty="0" err="1" smtClean="0"/>
              <a:t>Simplified</a:t>
            </a:r>
            <a:r>
              <a:rPr lang="ca-ES" b="1" i="0" dirty="0" smtClean="0"/>
              <a:t> </a:t>
            </a:r>
            <a:r>
              <a:rPr lang="ca-ES" b="1" i="0" dirty="0"/>
              <a:t>Cost </a:t>
            </a:r>
            <a:r>
              <a:rPr lang="ca-ES" b="1" i="0" dirty="0" err="1" smtClean="0"/>
              <a:t>Options</a:t>
            </a:r>
            <a:endParaRPr lang="ca-ES" b="1" i="0" dirty="0" smtClean="0"/>
          </a:p>
          <a:p>
            <a:pPr marL="457200" indent="-457200">
              <a:buClrTx/>
              <a:buFont typeface="+mj-lt"/>
              <a:buAutoNum type="arabicPeriod"/>
            </a:pPr>
            <a:r>
              <a:rPr lang="ca-ES" i="0" dirty="0" err="1" smtClean="0"/>
              <a:t>Joint</a:t>
            </a:r>
            <a:r>
              <a:rPr lang="ca-ES" i="0" dirty="0" smtClean="0"/>
              <a:t> </a:t>
            </a:r>
            <a:r>
              <a:rPr lang="ca-ES" i="0" dirty="0" err="1" smtClean="0"/>
              <a:t>Action</a:t>
            </a:r>
            <a:r>
              <a:rPr lang="ca-ES" i="0" dirty="0" smtClean="0"/>
              <a:t> </a:t>
            </a:r>
            <a:r>
              <a:rPr lang="ca-ES" i="0" dirty="0" err="1" smtClean="0"/>
              <a:t>Plan</a:t>
            </a:r>
            <a:r>
              <a:rPr lang="ca-ES" i="0" dirty="0" smtClean="0"/>
              <a:t> (JAP)</a:t>
            </a:r>
            <a:endParaRPr lang="en-GB" i="0" dirty="0"/>
          </a:p>
          <a:p>
            <a:pPr marL="457200" indent="-457200">
              <a:buClrTx/>
              <a:buFont typeface="+mj-lt"/>
              <a:buAutoNum type="arabicPeriod"/>
            </a:pPr>
            <a:r>
              <a:rPr lang="ca-ES" i="0" dirty="0" smtClean="0"/>
              <a:t>Art. 14.1 Reg (EU) 1304/2013</a:t>
            </a:r>
            <a:endParaRPr lang="en-GB" i="0" dirty="0"/>
          </a:p>
          <a:p>
            <a:endParaRPr lang="en-GB" i="0" dirty="0"/>
          </a:p>
        </p:txBody>
      </p:sp>
      <p:sp>
        <p:nvSpPr>
          <p:cNvPr id="4" name="Slide Number Placeholder 3"/>
          <p:cNvSpPr>
            <a:spLocks noGrp="1"/>
          </p:cNvSpPr>
          <p:nvPr>
            <p:ph type="sldNum" sz="quarter" idx="12"/>
          </p:nvPr>
        </p:nvSpPr>
        <p:spPr/>
        <p:txBody>
          <a:bodyPr/>
          <a:lstStyle/>
          <a:p>
            <a:fld id="{30042287-F93F-4419-8A0A-89C84834D8B6}" type="slidenum">
              <a:rPr lang="en-US" smtClean="0"/>
              <a:t>10</a:t>
            </a:fld>
            <a:endParaRPr lang="en-US"/>
          </a:p>
        </p:txBody>
      </p:sp>
    </p:spTree>
    <p:extLst>
      <p:ext uri="{BB962C8B-B14F-4D97-AF65-F5344CB8AC3E}">
        <p14:creationId xmlns:p14="http://schemas.microsoft.com/office/powerpoint/2010/main" val="8904942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1116013"/>
            <a:ext cx="7772400" cy="944562"/>
          </a:xfrm>
        </p:spPr>
        <p:txBody>
          <a:bodyPr/>
          <a:lstStyle/>
          <a:p>
            <a:pPr algn="ctr" eaLnBrk="1" hangingPunct="1"/>
            <a:r>
              <a:rPr lang="en-GB" altLang="en-US" dirty="0" smtClean="0">
                <a:ea typeface="Gulim" pitchFamily="34" charset="-127"/>
              </a:rPr>
              <a:t>General audit approach</a:t>
            </a:r>
          </a:p>
        </p:txBody>
      </p:sp>
      <p:sp>
        <p:nvSpPr>
          <p:cNvPr id="10243" name="Rectangle 3"/>
          <p:cNvSpPr>
            <a:spLocks noGrp="1" noChangeArrowheads="1"/>
          </p:cNvSpPr>
          <p:nvPr>
            <p:ph type="body" idx="1"/>
          </p:nvPr>
        </p:nvSpPr>
        <p:spPr>
          <a:xfrm>
            <a:off x="323850" y="2167467"/>
            <a:ext cx="8712200" cy="4285721"/>
          </a:xfrm>
        </p:spPr>
        <p:txBody>
          <a:bodyPr/>
          <a:lstStyle/>
          <a:p>
            <a:pPr eaLnBrk="1" hangingPunct="1">
              <a:buClr>
                <a:srgbClr val="0F5494"/>
              </a:buClr>
              <a:buFont typeface="Wingdings" panose="05000000000000000000" pitchFamily="2" charset="2"/>
              <a:buChar char="Ø"/>
            </a:pPr>
            <a:r>
              <a:rPr lang="en-GB" altLang="en-US" sz="2200" dirty="0" smtClean="0"/>
              <a:t>Ensure that the audit approach is </a:t>
            </a:r>
            <a:r>
              <a:rPr lang="en-GB" altLang="en-US" sz="2200" b="1" dirty="0" smtClean="0"/>
              <a:t>aligned with simplification objectives</a:t>
            </a:r>
          </a:p>
          <a:p>
            <a:pPr eaLnBrk="1" hangingPunct="1">
              <a:buClr>
                <a:srgbClr val="0F5494"/>
              </a:buClr>
              <a:buFont typeface="Wingdings" panose="05000000000000000000" pitchFamily="2" charset="2"/>
              <a:buChar char="Ø"/>
            </a:pPr>
            <a:r>
              <a:rPr lang="en-GB" altLang="en-US" sz="2200" dirty="0" smtClean="0"/>
              <a:t>Expenditure </a:t>
            </a:r>
            <a:r>
              <a:rPr lang="en-GB" altLang="en-US" sz="2200" b="1" u="sng" dirty="0" smtClean="0"/>
              <a:t>calculated </a:t>
            </a:r>
            <a:r>
              <a:rPr lang="en-GB" altLang="en-US" sz="2200" dirty="0" smtClean="0"/>
              <a:t> </a:t>
            </a:r>
            <a:r>
              <a:rPr lang="en-GB" altLang="en-US" sz="2200" u="sng" dirty="0" smtClean="0"/>
              <a:t>according to:</a:t>
            </a:r>
          </a:p>
          <a:p>
            <a:pPr lvl="1" eaLnBrk="1" hangingPunct="1">
              <a:buClr>
                <a:srgbClr val="0F5494"/>
              </a:buClr>
              <a:buFont typeface="Wingdings" panose="05000000000000000000" pitchFamily="2" charset="2"/>
              <a:buChar char="ü"/>
            </a:pPr>
            <a:r>
              <a:rPr lang="en-GB" altLang="en-US" sz="2200" dirty="0" smtClean="0"/>
              <a:t>Outputs/results</a:t>
            </a:r>
            <a:r>
              <a:rPr lang="en-GB" altLang="en-US" sz="2200" b="0" dirty="0" smtClean="0"/>
              <a:t>, </a:t>
            </a:r>
            <a:r>
              <a:rPr lang="en-GB" altLang="en-US" sz="2200" b="0" dirty="0" smtClean="0"/>
              <a:t>if unit costs/lump sums applied</a:t>
            </a:r>
          </a:p>
          <a:p>
            <a:pPr lvl="1" eaLnBrk="1" hangingPunct="1">
              <a:buClr>
                <a:srgbClr val="0F5494"/>
              </a:buClr>
              <a:buFont typeface="Wingdings" panose="05000000000000000000" pitchFamily="2" charset="2"/>
              <a:buChar char="ü"/>
            </a:pPr>
            <a:r>
              <a:rPr lang="en-GB" altLang="en-US" sz="2200" dirty="0"/>
              <a:t>D</a:t>
            </a:r>
            <a:r>
              <a:rPr lang="en-GB" altLang="en-US" sz="2200" dirty="0" smtClean="0"/>
              <a:t>irect costs</a:t>
            </a:r>
            <a:r>
              <a:rPr lang="en-GB" altLang="en-US" sz="2200" b="0" dirty="0" smtClean="0"/>
              <a:t>, if flat rate for indirect costs applied</a:t>
            </a:r>
            <a:endParaRPr lang="en-GB" altLang="en-US" sz="2200" dirty="0" smtClean="0"/>
          </a:p>
          <a:p>
            <a:pPr eaLnBrk="1" hangingPunct="1">
              <a:buClr>
                <a:srgbClr val="0F5494"/>
              </a:buClr>
              <a:buFont typeface="Wingdings" panose="05000000000000000000" pitchFamily="2" charset="2"/>
              <a:buChar char="Ø"/>
            </a:pPr>
            <a:r>
              <a:rPr lang="en-GB" altLang="en-US" sz="2200" dirty="0" smtClean="0"/>
              <a:t>Resulting amount is considered as expenditure incurred by the beneficiary</a:t>
            </a:r>
          </a:p>
          <a:p>
            <a:pPr eaLnBrk="1" hangingPunct="1">
              <a:buClr>
                <a:srgbClr val="0F5494"/>
              </a:buClr>
              <a:buFont typeface="Wingdings" panose="05000000000000000000" pitchFamily="2" charset="2"/>
              <a:buChar char="Ø"/>
            </a:pPr>
            <a:r>
              <a:rPr lang="en-GB" altLang="en-US" sz="2200" dirty="0" smtClean="0"/>
              <a:t>No audit of actual costs and supporting financial documents for each operation</a:t>
            </a:r>
          </a:p>
          <a:p>
            <a:pPr eaLnBrk="1" hangingPunct="1">
              <a:buClr>
                <a:srgbClr val="0F5494"/>
              </a:buClr>
              <a:buFont typeface="Wingdings" panose="05000000000000000000" pitchFamily="2" charset="2"/>
              <a:buChar char="Ø"/>
            </a:pPr>
            <a:r>
              <a:rPr lang="en-GB" altLang="en-US" sz="2200" dirty="0" smtClean="0"/>
              <a:t>Audit of methodology </a:t>
            </a:r>
            <a:r>
              <a:rPr lang="en-GB" altLang="en-US" sz="2200" dirty="0" err="1" smtClean="0"/>
              <a:t>vs</a:t>
            </a:r>
            <a:r>
              <a:rPr lang="en-GB" altLang="en-US" sz="2200" dirty="0" smtClean="0"/>
              <a:t> audit of specific operations </a:t>
            </a:r>
          </a:p>
          <a:p>
            <a:pPr eaLnBrk="1" hangingPunct="1">
              <a:buClr>
                <a:srgbClr val="92D050"/>
              </a:buClr>
              <a:buFont typeface="Wingdings" pitchFamily="2" charset="2"/>
              <a:buChar char="§"/>
            </a:pPr>
            <a:endParaRPr lang="en-GB" altLang="en-US" sz="2000" u="sng" dirty="0" smtClean="0"/>
          </a:p>
        </p:txBody>
      </p:sp>
    </p:spTree>
    <p:extLst>
      <p:ext uri="{BB962C8B-B14F-4D97-AF65-F5344CB8AC3E}">
        <p14:creationId xmlns:p14="http://schemas.microsoft.com/office/powerpoint/2010/main" val="20782637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2BB59E6E-B967-488E-B209-8B7FA0D7AF99}" type="slidenum">
              <a:rPr lang="en-GB" smtClean="0"/>
              <a:pPr>
                <a:defRPr/>
              </a:pPr>
              <a:t>12</a:t>
            </a:fld>
            <a:endParaRPr lang="en-GB" dirty="0"/>
          </a:p>
        </p:txBody>
      </p:sp>
      <p:sp>
        <p:nvSpPr>
          <p:cNvPr id="2" name="Title 1"/>
          <p:cNvSpPr>
            <a:spLocks noGrp="1"/>
          </p:cNvSpPr>
          <p:nvPr>
            <p:ph type="title" idx="4294967295"/>
          </p:nvPr>
        </p:nvSpPr>
        <p:spPr>
          <a:xfrm>
            <a:off x="473825" y="1539124"/>
            <a:ext cx="8229600" cy="936625"/>
          </a:xfrm>
        </p:spPr>
        <p:txBody>
          <a:bodyPr/>
          <a:lstStyle/>
          <a:p>
            <a:pPr algn="ctr"/>
            <a:r>
              <a:rPr lang="en-GB" dirty="0" smtClean="0"/>
              <a:t>Audit of SCOs                                      What is being checked, and where?</a:t>
            </a:r>
            <a:endParaRPr lang="en-GB" dirty="0"/>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3718139904"/>
              </p:ext>
            </p:extLst>
          </p:nvPr>
        </p:nvGraphicFramePr>
        <p:xfrm>
          <a:off x="523702" y="2645150"/>
          <a:ext cx="8229600" cy="3384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117272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1196975"/>
            <a:ext cx="7772400" cy="533854"/>
          </a:xfrm>
        </p:spPr>
        <p:txBody>
          <a:bodyPr/>
          <a:lstStyle/>
          <a:p>
            <a:pPr algn="ctr" eaLnBrk="1" hangingPunct="1"/>
            <a:r>
              <a:rPr lang="en-GB" altLang="en-US" dirty="0" smtClean="0">
                <a:ea typeface="Gulim" pitchFamily="34" charset="-127"/>
              </a:rPr>
              <a:t>Audit trail</a:t>
            </a:r>
          </a:p>
        </p:txBody>
      </p:sp>
      <p:sp>
        <p:nvSpPr>
          <p:cNvPr id="14339" name="Rectangle 3"/>
          <p:cNvSpPr>
            <a:spLocks noGrp="1" noChangeArrowheads="1"/>
          </p:cNvSpPr>
          <p:nvPr>
            <p:ph type="body" idx="1"/>
          </p:nvPr>
        </p:nvSpPr>
        <p:spPr>
          <a:xfrm>
            <a:off x="609600" y="1804308"/>
            <a:ext cx="7924800" cy="4937806"/>
          </a:xfrm>
        </p:spPr>
        <p:txBody>
          <a:bodyPr/>
          <a:lstStyle/>
          <a:p>
            <a:pPr eaLnBrk="1" hangingPunct="1">
              <a:buClr>
                <a:srgbClr val="0F5494"/>
              </a:buClr>
              <a:buFont typeface="Wingdings" panose="05000000000000000000" pitchFamily="2" charset="2"/>
              <a:buChar char="Ø"/>
            </a:pPr>
            <a:r>
              <a:rPr lang="en-GB" altLang="en-US" sz="2200" b="1" u="sng" dirty="0" smtClean="0"/>
              <a:t>Methodology</a:t>
            </a:r>
            <a:r>
              <a:rPr lang="en-GB" altLang="en-US" sz="2200" dirty="0" smtClean="0"/>
              <a:t>: MA/IB to maintain full records on the methodology and the basis for setting the standard scales, lump sums or flat rates (if calculated)</a:t>
            </a:r>
          </a:p>
          <a:p>
            <a:pPr eaLnBrk="1" hangingPunct="1">
              <a:buClr>
                <a:srgbClr val="0F5494"/>
              </a:buClr>
              <a:buFont typeface="Wingdings" panose="05000000000000000000" pitchFamily="2" charset="2"/>
              <a:buChar char="Ø"/>
            </a:pPr>
            <a:r>
              <a:rPr lang="en-GB" altLang="en-US" sz="2200" b="1" u="sng" dirty="0" smtClean="0"/>
              <a:t>Operations</a:t>
            </a:r>
            <a:r>
              <a:rPr lang="en-GB" altLang="en-US" sz="2200" dirty="0" smtClean="0"/>
              <a:t>: beneficiary to maintain an adequate audit trail and supporting documents:</a:t>
            </a:r>
          </a:p>
          <a:p>
            <a:pPr lvl="1" eaLnBrk="1" hangingPunct="1">
              <a:buClr>
                <a:srgbClr val="0F5494"/>
              </a:buClr>
              <a:buFont typeface="Wingdings" pitchFamily="2" charset="2"/>
              <a:buChar char="ü"/>
            </a:pPr>
            <a:r>
              <a:rPr lang="en-GB" altLang="en-US" sz="2200" dirty="0" smtClean="0"/>
              <a:t>Outputs/results</a:t>
            </a:r>
            <a:r>
              <a:rPr lang="en-GB" altLang="en-US" sz="2200" b="0" dirty="0" smtClean="0"/>
              <a:t>: if lump sums or standard scales of unit costs applied</a:t>
            </a:r>
          </a:p>
          <a:p>
            <a:pPr lvl="1" eaLnBrk="1" hangingPunct="1">
              <a:buClr>
                <a:srgbClr val="0F5494"/>
              </a:buClr>
              <a:buFont typeface="Wingdings" pitchFamily="2" charset="2"/>
              <a:buChar char="ü"/>
            </a:pPr>
            <a:r>
              <a:rPr lang="en-GB" altLang="en-US" sz="2200" dirty="0" smtClean="0"/>
              <a:t>Direct costs</a:t>
            </a:r>
            <a:r>
              <a:rPr lang="en-GB" altLang="en-US" sz="2200" b="0" dirty="0" smtClean="0"/>
              <a:t>: if flat rate for indirect costs applied</a:t>
            </a:r>
          </a:p>
          <a:p>
            <a:pPr eaLnBrk="1" hangingPunct="1">
              <a:buClr>
                <a:srgbClr val="0F5494"/>
              </a:buClr>
              <a:buFont typeface="Wingdings" panose="05000000000000000000" pitchFamily="2" charset="2"/>
              <a:buChar char="Ø"/>
            </a:pPr>
            <a:r>
              <a:rPr lang="en-GB" altLang="en-US" sz="2200" dirty="0" smtClean="0"/>
              <a:t>Article 140 of Reg. (EC) No 1303/2013 on </a:t>
            </a:r>
            <a:r>
              <a:rPr lang="en-GB" altLang="en-US" sz="2200" b="1" dirty="0" smtClean="0"/>
              <a:t>availability of documents </a:t>
            </a:r>
            <a:r>
              <a:rPr lang="en-GB" altLang="en-US" sz="2200" dirty="0" smtClean="0"/>
              <a:t>applies (2-3 years after 31 December following submission of accounts)</a:t>
            </a:r>
          </a:p>
        </p:txBody>
      </p:sp>
    </p:spTree>
    <p:extLst>
      <p:ext uri="{BB962C8B-B14F-4D97-AF65-F5344CB8AC3E}">
        <p14:creationId xmlns:p14="http://schemas.microsoft.com/office/powerpoint/2010/main" val="5760268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68313" y="1412875"/>
            <a:ext cx="8229600" cy="647700"/>
          </a:xfrm>
        </p:spPr>
        <p:txBody>
          <a:bodyPr/>
          <a:lstStyle/>
          <a:p>
            <a:pPr algn="ctr"/>
            <a:r>
              <a:rPr lang="fr-BE" altLang="en-US" dirty="0" smtClean="0"/>
              <a:t>Operations</a:t>
            </a:r>
            <a:endParaRPr lang="en-GB" altLang="en-US" dirty="0" smtClean="0"/>
          </a:p>
        </p:txBody>
      </p:sp>
      <p:sp>
        <p:nvSpPr>
          <p:cNvPr id="13315" name="Content Placeholder 2"/>
          <p:cNvSpPr>
            <a:spLocks noGrp="1"/>
          </p:cNvSpPr>
          <p:nvPr>
            <p:ph idx="1"/>
          </p:nvPr>
        </p:nvSpPr>
        <p:spPr>
          <a:xfrm>
            <a:off x="457200" y="2276475"/>
            <a:ext cx="8229600" cy="4176713"/>
          </a:xfrm>
        </p:spPr>
        <p:txBody>
          <a:bodyPr/>
          <a:lstStyle/>
          <a:p>
            <a:pPr>
              <a:buClr>
                <a:srgbClr val="0F5494"/>
              </a:buClr>
              <a:buFont typeface="Wingdings" panose="05000000000000000000" pitchFamily="2" charset="2"/>
              <a:buChar char="Ø"/>
            </a:pPr>
            <a:r>
              <a:rPr lang="fr-BE" altLang="en-US" dirty="0" smtClean="0"/>
              <a:t>Correct </a:t>
            </a:r>
            <a:r>
              <a:rPr lang="fr-BE" altLang="en-US" dirty="0" err="1" smtClean="0"/>
              <a:t>implementation</a:t>
            </a:r>
            <a:r>
              <a:rPr lang="fr-BE" altLang="en-US" dirty="0" smtClean="0"/>
              <a:t> of </a:t>
            </a:r>
            <a:r>
              <a:rPr lang="fr-BE" altLang="en-US" dirty="0" err="1" smtClean="0"/>
              <a:t>methodology</a:t>
            </a:r>
            <a:endParaRPr lang="fr-BE" altLang="en-US" dirty="0" smtClean="0"/>
          </a:p>
          <a:p>
            <a:pPr>
              <a:buClr>
                <a:srgbClr val="0F5494"/>
              </a:buClr>
              <a:buFont typeface="Wingdings" panose="05000000000000000000" pitchFamily="2" charset="2"/>
              <a:buChar char="Ø"/>
            </a:pPr>
            <a:r>
              <a:rPr lang="fr-BE" altLang="en-US" b="1" dirty="0" err="1" smtClean="0"/>
              <a:t>Verification</a:t>
            </a:r>
            <a:r>
              <a:rPr lang="fr-BE" altLang="en-US" b="1" dirty="0" smtClean="0"/>
              <a:t> of </a:t>
            </a:r>
            <a:r>
              <a:rPr lang="fr-BE" altLang="en-US" b="1" dirty="0" err="1" smtClean="0"/>
              <a:t>supporting</a:t>
            </a:r>
            <a:r>
              <a:rPr lang="fr-BE" altLang="en-US" b="1" dirty="0" smtClean="0"/>
              <a:t> </a:t>
            </a:r>
            <a:r>
              <a:rPr lang="fr-BE" altLang="en-US" b="1" dirty="0" err="1" smtClean="0"/>
              <a:t>evidence</a:t>
            </a:r>
            <a:r>
              <a:rPr lang="fr-BE" altLang="en-US" b="1" dirty="0" smtClean="0"/>
              <a:t>/</a:t>
            </a:r>
            <a:r>
              <a:rPr lang="en-GB" altLang="en-US" b="1" dirty="0" smtClean="0"/>
              <a:t>documents for outputs </a:t>
            </a:r>
            <a:r>
              <a:rPr lang="en-GB" altLang="en-US" dirty="0" smtClean="0"/>
              <a:t>(lump sums, standard scales of unit costs) or direct costs (flat rate for indirect costs)</a:t>
            </a:r>
          </a:p>
          <a:p>
            <a:pPr>
              <a:buClr>
                <a:srgbClr val="0F5494"/>
              </a:buClr>
              <a:buFont typeface="Wingdings" panose="05000000000000000000" pitchFamily="2" charset="2"/>
              <a:buChar char="Ø"/>
            </a:pPr>
            <a:r>
              <a:rPr lang="en-GB" altLang="en-US" dirty="0" smtClean="0"/>
              <a:t>No audit of actual costs or underlying financial documents</a:t>
            </a:r>
          </a:p>
          <a:p>
            <a:pPr>
              <a:buClr>
                <a:srgbClr val="0F5494"/>
              </a:buClr>
              <a:buFont typeface="Wingdings" panose="05000000000000000000" pitchFamily="2" charset="2"/>
              <a:buChar char="Ø"/>
            </a:pPr>
            <a:r>
              <a:rPr lang="en-GB" altLang="en-US" dirty="0" smtClean="0"/>
              <a:t>Verification of compliance with all applicable Community and national rules on eligibility, public procurement, etc.</a:t>
            </a:r>
          </a:p>
          <a:p>
            <a:pPr>
              <a:buClr>
                <a:srgbClr val="92D050"/>
              </a:buClr>
              <a:buFont typeface="Wingdings" pitchFamily="2" charset="2"/>
              <a:buChar char="§"/>
            </a:pPr>
            <a:endParaRPr lang="en-GB" altLang="en-US" dirty="0" smtClean="0"/>
          </a:p>
          <a:p>
            <a:pPr marL="800100" lvl="2" indent="0">
              <a:buClr>
                <a:srgbClr val="92D050"/>
              </a:buClr>
            </a:pPr>
            <a:endParaRPr lang="en-GB" altLang="en-US" sz="1800" dirty="0" smtClean="0"/>
          </a:p>
        </p:txBody>
      </p:sp>
    </p:spTree>
    <p:extLst>
      <p:ext uri="{BB962C8B-B14F-4D97-AF65-F5344CB8AC3E}">
        <p14:creationId xmlns:p14="http://schemas.microsoft.com/office/powerpoint/2010/main" val="1752465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452" y="1338943"/>
            <a:ext cx="8229600" cy="383721"/>
          </a:xfrm>
        </p:spPr>
        <p:txBody>
          <a:bodyPr/>
          <a:lstStyle/>
          <a:p>
            <a:pPr algn="ctr"/>
            <a:r>
              <a:rPr lang="ca-ES" dirty="0" err="1" smtClean="0"/>
              <a:t>Compliance</a:t>
            </a:r>
            <a:endParaRPr lang="en-GB" dirty="0"/>
          </a:p>
        </p:txBody>
      </p:sp>
      <p:sp>
        <p:nvSpPr>
          <p:cNvPr id="3" name="Content Placeholder 2"/>
          <p:cNvSpPr>
            <a:spLocks noGrp="1"/>
          </p:cNvSpPr>
          <p:nvPr>
            <p:ph idx="1"/>
          </p:nvPr>
        </p:nvSpPr>
        <p:spPr>
          <a:xfrm>
            <a:off x="457200" y="2015067"/>
            <a:ext cx="8229600" cy="4145115"/>
          </a:xfrm>
        </p:spPr>
        <p:txBody>
          <a:bodyPr/>
          <a:lstStyle/>
          <a:p>
            <a:pPr lvl="1">
              <a:buClr>
                <a:srgbClr val="0F5494"/>
              </a:buClr>
              <a:buFont typeface="Wingdings" panose="05000000000000000000" pitchFamily="2" charset="2"/>
              <a:buChar char="Ø"/>
            </a:pPr>
            <a:r>
              <a:rPr lang="ca-ES" sz="2400" b="1" i="0" dirty="0" err="1" smtClean="0"/>
              <a:t>Public</a:t>
            </a:r>
            <a:r>
              <a:rPr lang="ca-ES" sz="2400" b="1" i="0" dirty="0" smtClean="0"/>
              <a:t> </a:t>
            </a:r>
            <a:r>
              <a:rPr lang="ca-ES" sz="2400" b="1" i="0" dirty="0" err="1" smtClean="0"/>
              <a:t>procurement</a:t>
            </a:r>
            <a:endParaRPr lang="ca-ES" sz="2400" b="1" i="0" dirty="0" smtClean="0"/>
          </a:p>
          <a:p>
            <a:pPr marL="1200150" lvl="2" indent="-285750">
              <a:buClr>
                <a:srgbClr val="0F5494"/>
              </a:buClr>
              <a:buFont typeface="Wingdings" panose="05000000000000000000" pitchFamily="2" charset="2"/>
              <a:buChar char="ü"/>
            </a:pPr>
            <a:r>
              <a:rPr lang="ca-ES" sz="1800" i="0" dirty="0" err="1" smtClean="0">
                <a:solidFill>
                  <a:srgbClr val="0F5494"/>
                </a:solidFill>
              </a:rPr>
              <a:t>If</a:t>
            </a:r>
            <a:r>
              <a:rPr lang="ca-ES" sz="1800" i="0" dirty="0" smtClean="0">
                <a:solidFill>
                  <a:srgbClr val="0F5494"/>
                </a:solidFill>
              </a:rPr>
              <a:t> </a:t>
            </a:r>
            <a:r>
              <a:rPr lang="ca-ES" sz="1800" i="0" dirty="0" err="1" smtClean="0">
                <a:solidFill>
                  <a:srgbClr val="0F5494"/>
                </a:solidFill>
              </a:rPr>
              <a:t>beneficiary</a:t>
            </a:r>
            <a:r>
              <a:rPr lang="ca-ES" sz="1800" i="0" dirty="0" smtClean="0">
                <a:solidFill>
                  <a:srgbClr val="0F5494"/>
                </a:solidFill>
              </a:rPr>
              <a:t> </a:t>
            </a:r>
            <a:r>
              <a:rPr lang="ca-ES" sz="1800" i="0" dirty="0" err="1" smtClean="0">
                <a:solidFill>
                  <a:srgbClr val="0F5494"/>
                </a:solidFill>
              </a:rPr>
              <a:t>outsource</a:t>
            </a:r>
            <a:r>
              <a:rPr lang="ca-ES" sz="1800" dirty="0" err="1" smtClean="0">
                <a:solidFill>
                  <a:srgbClr val="0F5494"/>
                </a:solidFill>
              </a:rPr>
              <a:t>s</a:t>
            </a:r>
            <a:r>
              <a:rPr lang="ca-ES" sz="1800" dirty="0" smtClean="0">
                <a:solidFill>
                  <a:srgbClr val="0F5494"/>
                </a:solidFill>
              </a:rPr>
              <a:t> </a:t>
            </a:r>
            <a:r>
              <a:rPr lang="ca-ES" sz="1800" dirty="0" err="1" smtClean="0">
                <a:solidFill>
                  <a:srgbClr val="0F5494"/>
                </a:solidFill>
              </a:rPr>
              <a:t>entire</a:t>
            </a:r>
            <a:r>
              <a:rPr lang="ca-ES" sz="1800" dirty="0" smtClean="0">
                <a:solidFill>
                  <a:srgbClr val="0F5494"/>
                </a:solidFill>
              </a:rPr>
              <a:t> </a:t>
            </a:r>
            <a:r>
              <a:rPr lang="ca-ES" sz="1800" dirty="0" err="1" smtClean="0">
                <a:solidFill>
                  <a:srgbClr val="0F5494"/>
                </a:solidFill>
              </a:rPr>
              <a:t>implementation</a:t>
            </a:r>
            <a:r>
              <a:rPr lang="ca-ES" sz="1800" dirty="0" smtClean="0">
                <a:solidFill>
                  <a:srgbClr val="0F5494"/>
                </a:solidFill>
              </a:rPr>
              <a:t> via </a:t>
            </a:r>
            <a:r>
              <a:rPr lang="ca-ES" sz="1800" dirty="0" err="1" smtClean="0">
                <a:solidFill>
                  <a:srgbClr val="0F5494"/>
                </a:solidFill>
              </a:rPr>
              <a:t>public</a:t>
            </a:r>
            <a:r>
              <a:rPr lang="ca-ES" sz="1800" dirty="0" smtClean="0">
                <a:solidFill>
                  <a:srgbClr val="0F5494"/>
                </a:solidFill>
              </a:rPr>
              <a:t> </a:t>
            </a:r>
            <a:r>
              <a:rPr lang="ca-ES" sz="1800" dirty="0" err="1" smtClean="0">
                <a:solidFill>
                  <a:srgbClr val="0F5494"/>
                </a:solidFill>
              </a:rPr>
              <a:t>procurement</a:t>
            </a:r>
            <a:r>
              <a:rPr lang="ca-ES" sz="1800" dirty="0" smtClean="0">
                <a:solidFill>
                  <a:srgbClr val="0F5494"/>
                </a:solidFill>
              </a:rPr>
              <a:t>, </a:t>
            </a:r>
            <a:r>
              <a:rPr lang="ca-ES" sz="1800" dirty="0" err="1" smtClean="0">
                <a:solidFill>
                  <a:srgbClr val="0F5494"/>
                </a:solidFill>
              </a:rPr>
              <a:t>SCOs</a:t>
            </a:r>
            <a:r>
              <a:rPr lang="ca-ES" sz="1800" dirty="0" smtClean="0">
                <a:solidFill>
                  <a:srgbClr val="0F5494"/>
                </a:solidFill>
              </a:rPr>
              <a:t> </a:t>
            </a:r>
            <a:r>
              <a:rPr lang="ca-ES" sz="1800" dirty="0" err="1" smtClean="0">
                <a:solidFill>
                  <a:srgbClr val="0F5494"/>
                </a:solidFill>
              </a:rPr>
              <a:t>cannot</a:t>
            </a:r>
            <a:r>
              <a:rPr lang="ca-ES" sz="1800" dirty="0" smtClean="0">
                <a:solidFill>
                  <a:srgbClr val="0F5494"/>
                </a:solidFill>
              </a:rPr>
              <a:t> be </a:t>
            </a:r>
            <a:r>
              <a:rPr lang="ca-ES" sz="1800" dirty="0" err="1" smtClean="0">
                <a:solidFill>
                  <a:srgbClr val="0F5494"/>
                </a:solidFill>
              </a:rPr>
              <a:t>applied</a:t>
            </a:r>
            <a:r>
              <a:rPr lang="ca-ES" sz="1800" dirty="0" smtClean="0">
                <a:solidFill>
                  <a:srgbClr val="0F5494"/>
                </a:solidFill>
              </a:rPr>
              <a:t> </a:t>
            </a:r>
          </a:p>
          <a:p>
            <a:pPr marL="1200150" lvl="2" indent="-285750">
              <a:buClr>
                <a:srgbClr val="0F5494"/>
              </a:buClr>
              <a:buFont typeface="Wingdings" panose="05000000000000000000" pitchFamily="2" charset="2"/>
              <a:buChar char="ü"/>
            </a:pPr>
            <a:r>
              <a:rPr lang="ca-ES" sz="1800" i="0" dirty="0" err="1" smtClean="0">
                <a:solidFill>
                  <a:srgbClr val="0F5494"/>
                </a:solidFill>
              </a:rPr>
              <a:t>If</a:t>
            </a:r>
            <a:r>
              <a:rPr lang="ca-ES" sz="1800" i="0" dirty="0" smtClean="0">
                <a:solidFill>
                  <a:srgbClr val="0F5494"/>
                </a:solidFill>
              </a:rPr>
              <a:t> </a:t>
            </a:r>
            <a:r>
              <a:rPr lang="ca-ES" sz="1800" i="0" dirty="0" err="1" smtClean="0">
                <a:solidFill>
                  <a:srgbClr val="0F5494"/>
                </a:solidFill>
              </a:rPr>
              <a:t>insourced</a:t>
            </a:r>
            <a:r>
              <a:rPr lang="ca-ES" sz="1800" i="0" dirty="0" smtClean="0">
                <a:solidFill>
                  <a:srgbClr val="0F5494"/>
                </a:solidFill>
              </a:rPr>
              <a:t>, </a:t>
            </a:r>
            <a:r>
              <a:rPr lang="ca-ES" sz="1800" i="0" dirty="0" err="1" smtClean="0">
                <a:solidFill>
                  <a:srgbClr val="0F5494"/>
                </a:solidFill>
              </a:rPr>
              <a:t>SCOs</a:t>
            </a:r>
            <a:r>
              <a:rPr lang="ca-ES" sz="1800" i="0" dirty="0" smtClean="0">
                <a:solidFill>
                  <a:srgbClr val="0F5494"/>
                </a:solidFill>
              </a:rPr>
              <a:t> can be </a:t>
            </a:r>
            <a:r>
              <a:rPr lang="ca-ES" sz="1800" i="0" dirty="0" err="1" smtClean="0">
                <a:solidFill>
                  <a:srgbClr val="0F5494"/>
                </a:solidFill>
              </a:rPr>
              <a:t>applied</a:t>
            </a:r>
            <a:r>
              <a:rPr lang="ca-ES" sz="1800" i="0" dirty="0" smtClean="0">
                <a:solidFill>
                  <a:srgbClr val="0F5494"/>
                </a:solidFill>
              </a:rPr>
              <a:t> </a:t>
            </a:r>
            <a:r>
              <a:rPr lang="ca-ES" sz="1800" i="0" dirty="0" err="1" smtClean="0">
                <a:solidFill>
                  <a:srgbClr val="0F5494"/>
                </a:solidFill>
              </a:rPr>
              <a:t>even</a:t>
            </a:r>
            <a:r>
              <a:rPr lang="ca-ES" sz="1800" i="0" dirty="0" smtClean="0">
                <a:solidFill>
                  <a:srgbClr val="0F5494"/>
                </a:solidFill>
              </a:rPr>
              <a:t> </a:t>
            </a:r>
            <a:r>
              <a:rPr lang="ca-ES" sz="1800" i="0" dirty="0" err="1" smtClean="0">
                <a:solidFill>
                  <a:srgbClr val="0F5494"/>
                </a:solidFill>
              </a:rPr>
              <a:t>if</a:t>
            </a:r>
            <a:r>
              <a:rPr lang="ca-ES" sz="1800" i="0" dirty="0" smtClean="0">
                <a:solidFill>
                  <a:srgbClr val="0F5494"/>
                </a:solidFill>
              </a:rPr>
              <a:t> </a:t>
            </a:r>
            <a:r>
              <a:rPr lang="ca-ES" sz="1800" i="0" dirty="0" err="1" smtClean="0">
                <a:solidFill>
                  <a:srgbClr val="0F5494"/>
                </a:solidFill>
              </a:rPr>
              <a:t>some</a:t>
            </a:r>
            <a:r>
              <a:rPr lang="ca-ES" sz="1800" i="0" dirty="0" smtClean="0">
                <a:solidFill>
                  <a:srgbClr val="0F5494"/>
                </a:solidFill>
              </a:rPr>
              <a:t> categories of costs </a:t>
            </a:r>
            <a:r>
              <a:rPr lang="ca-ES" sz="1800" i="0" dirty="0" err="1" smtClean="0">
                <a:solidFill>
                  <a:srgbClr val="0F5494"/>
                </a:solidFill>
              </a:rPr>
              <a:t>are</a:t>
            </a:r>
            <a:r>
              <a:rPr lang="ca-ES" sz="1800" i="0" dirty="0" smtClean="0">
                <a:solidFill>
                  <a:srgbClr val="0F5494"/>
                </a:solidFill>
              </a:rPr>
              <a:t> </a:t>
            </a:r>
            <a:r>
              <a:rPr lang="ca-ES" sz="1800" i="0" dirty="0" err="1" smtClean="0">
                <a:solidFill>
                  <a:srgbClr val="0F5494"/>
                </a:solidFill>
              </a:rPr>
              <a:t>procured</a:t>
            </a:r>
            <a:endParaRPr lang="ca-ES" sz="1800" i="0" dirty="0" smtClean="0">
              <a:solidFill>
                <a:srgbClr val="0F5494"/>
              </a:solidFill>
            </a:endParaRPr>
          </a:p>
          <a:p>
            <a:pPr marL="1200150" lvl="2" indent="-285750">
              <a:buClr>
                <a:srgbClr val="0F5494"/>
              </a:buClr>
              <a:buFont typeface="Wingdings" panose="05000000000000000000" pitchFamily="2" charset="2"/>
              <a:buChar char="ü"/>
            </a:pPr>
            <a:r>
              <a:rPr lang="ca-ES" sz="1800" dirty="0" err="1" smtClean="0">
                <a:solidFill>
                  <a:srgbClr val="0F5494"/>
                </a:solidFill>
              </a:rPr>
              <a:t>If</a:t>
            </a:r>
            <a:r>
              <a:rPr lang="ca-ES" sz="1800" dirty="0" smtClean="0">
                <a:solidFill>
                  <a:srgbClr val="0F5494"/>
                </a:solidFill>
              </a:rPr>
              <a:t> </a:t>
            </a:r>
            <a:r>
              <a:rPr lang="ca-ES" sz="1800" dirty="0" err="1" smtClean="0">
                <a:solidFill>
                  <a:srgbClr val="0F5494"/>
                </a:solidFill>
              </a:rPr>
              <a:t>applicable</a:t>
            </a:r>
            <a:r>
              <a:rPr lang="ca-ES" sz="1800" dirty="0" smtClean="0">
                <a:solidFill>
                  <a:srgbClr val="0F5494"/>
                </a:solidFill>
              </a:rPr>
              <a:t>, </a:t>
            </a:r>
            <a:r>
              <a:rPr lang="ca-ES" sz="1800" dirty="0" err="1" smtClean="0">
                <a:solidFill>
                  <a:srgbClr val="0F5494"/>
                </a:solidFill>
              </a:rPr>
              <a:t>verify</a:t>
            </a:r>
            <a:r>
              <a:rPr lang="ca-ES" sz="1800" dirty="0" smtClean="0">
                <a:solidFill>
                  <a:srgbClr val="0F5494"/>
                </a:solidFill>
              </a:rPr>
              <a:t> </a:t>
            </a:r>
            <a:r>
              <a:rPr lang="ca-ES" sz="1800" dirty="0" err="1" smtClean="0">
                <a:solidFill>
                  <a:srgbClr val="0F5494"/>
                </a:solidFill>
              </a:rPr>
              <a:t>compliance</a:t>
            </a:r>
            <a:r>
              <a:rPr lang="ca-ES" sz="1800" dirty="0" smtClean="0">
                <a:solidFill>
                  <a:srgbClr val="0F5494"/>
                </a:solidFill>
              </a:rPr>
              <a:t> </a:t>
            </a:r>
            <a:r>
              <a:rPr lang="ca-ES" sz="1800" dirty="0" err="1" smtClean="0">
                <a:solidFill>
                  <a:srgbClr val="0F5494"/>
                </a:solidFill>
              </a:rPr>
              <a:t>with</a:t>
            </a:r>
            <a:r>
              <a:rPr lang="ca-ES" sz="1800" dirty="0" smtClean="0">
                <a:solidFill>
                  <a:srgbClr val="0F5494"/>
                </a:solidFill>
              </a:rPr>
              <a:t> </a:t>
            </a:r>
            <a:r>
              <a:rPr lang="ca-ES" sz="1800" dirty="0" err="1" smtClean="0">
                <a:solidFill>
                  <a:srgbClr val="0F5494"/>
                </a:solidFill>
              </a:rPr>
              <a:t>public</a:t>
            </a:r>
            <a:r>
              <a:rPr lang="ca-ES" sz="1800" dirty="0" smtClean="0">
                <a:solidFill>
                  <a:srgbClr val="0F5494"/>
                </a:solidFill>
              </a:rPr>
              <a:t> </a:t>
            </a:r>
            <a:r>
              <a:rPr lang="ca-ES" sz="1800" dirty="0" err="1" smtClean="0">
                <a:solidFill>
                  <a:srgbClr val="0F5494"/>
                </a:solidFill>
              </a:rPr>
              <a:t>procurement</a:t>
            </a:r>
            <a:r>
              <a:rPr lang="ca-ES" sz="1800" dirty="0" smtClean="0">
                <a:solidFill>
                  <a:srgbClr val="0F5494"/>
                </a:solidFill>
              </a:rPr>
              <a:t> </a:t>
            </a:r>
            <a:r>
              <a:rPr lang="ca-ES" sz="1800" dirty="0" err="1" smtClean="0">
                <a:solidFill>
                  <a:srgbClr val="0F5494"/>
                </a:solidFill>
              </a:rPr>
              <a:t>rules</a:t>
            </a:r>
            <a:endParaRPr lang="ca-ES" sz="1800" i="0" dirty="0" smtClean="0">
              <a:solidFill>
                <a:srgbClr val="0F5494"/>
              </a:solidFill>
            </a:endParaRPr>
          </a:p>
          <a:p>
            <a:pPr lvl="1">
              <a:buClr>
                <a:srgbClr val="0F5494"/>
              </a:buClr>
              <a:buFont typeface="Wingdings" panose="05000000000000000000" pitchFamily="2" charset="2"/>
              <a:buChar char="Ø"/>
            </a:pPr>
            <a:r>
              <a:rPr lang="ca-ES" sz="2400" b="1" i="0" dirty="0" smtClean="0"/>
              <a:t>State </a:t>
            </a:r>
            <a:r>
              <a:rPr lang="ca-ES" sz="2400" b="1" i="0" dirty="0" err="1" smtClean="0"/>
              <a:t>Aid</a:t>
            </a:r>
            <a:r>
              <a:rPr lang="ca-ES" sz="2400" b="1" i="0" dirty="0" smtClean="0"/>
              <a:t> </a:t>
            </a:r>
            <a:r>
              <a:rPr lang="ca-ES" sz="2400" b="1" i="0" dirty="0" err="1" smtClean="0"/>
              <a:t>regulation</a:t>
            </a:r>
            <a:endParaRPr lang="ca-ES" sz="2400" b="1" i="0" dirty="0" smtClean="0"/>
          </a:p>
          <a:p>
            <a:pPr marL="1257300" lvl="2" indent="-342900">
              <a:buClr>
                <a:srgbClr val="0F5494"/>
              </a:buClr>
              <a:buFont typeface="Wingdings" panose="05000000000000000000" pitchFamily="2" charset="2"/>
              <a:buChar char="ü"/>
            </a:pPr>
            <a:r>
              <a:rPr lang="ca-ES" sz="1800" dirty="0"/>
              <a:t>De </a:t>
            </a:r>
            <a:r>
              <a:rPr lang="ca-ES" sz="1800" dirty="0" err="1"/>
              <a:t>minimis</a:t>
            </a:r>
            <a:r>
              <a:rPr lang="ca-ES" sz="1800" dirty="0"/>
              <a:t>, GBER</a:t>
            </a:r>
          </a:p>
          <a:p>
            <a:pPr marL="1257300" lvl="2" indent="-342900">
              <a:buClr>
                <a:srgbClr val="0F5494"/>
              </a:buClr>
              <a:buFont typeface="Wingdings" panose="05000000000000000000" pitchFamily="2" charset="2"/>
              <a:buChar char="ü"/>
            </a:pPr>
            <a:r>
              <a:rPr lang="ca-ES" sz="1800" dirty="0" err="1"/>
              <a:t>Maximum</a:t>
            </a:r>
            <a:r>
              <a:rPr lang="ca-ES" sz="1800" dirty="0"/>
              <a:t> </a:t>
            </a:r>
            <a:r>
              <a:rPr lang="ca-ES" sz="1800" dirty="0" err="1"/>
              <a:t>aid</a:t>
            </a:r>
            <a:r>
              <a:rPr lang="ca-ES" sz="1800" dirty="0"/>
              <a:t> </a:t>
            </a:r>
            <a:r>
              <a:rPr lang="ca-ES" sz="1800" dirty="0" err="1"/>
              <a:t>intensity</a:t>
            </a:r>
            <a:r>
              <a:rPr lang="ca-ES" sz="1800" dirty="0"/>
              <a:t>; </a:t>
            </a:r>
            <a:r>
              <a:rPr lang="ca-ES" sz="1800" dirty="0" err="1"/>
              <a:t>notification</a:t>
            </a:r>
            <a:r>
              <a:rPr lang="ca-ES" sz="1800" dirty="0"/>
              <a:t> </a:t>
            </a:r>
            <a:r>
              <a:rPr lang="ca-ES" sz="1800" dirty="0" err="1"/>
              <a:t>thresholds</a:t>
            </a:r>
            <a:endParaRPr lang="ca-ES" sz="1800" dirty="0"/>
          </a:p>
          <a:p>
            <a:pPr lvl="1">
              <a:buClr>
                <a:srgbClr val="0F5494"/>
              </a:buClr>
              <a:buFont typeface="Wingdings" panose="05000000000000000000" pitchFamily="2" charset="2"/>
              <a:buChar char="Ø"/>
            </a:pPr>
            <a:r>
              <a:rPr lang="ca-ES" sz="2400" b="1" i="0" dirty="0" smtClean="0"/>
              <a:t>Publicity </a:t>
            </a:r>
            <a:r>
              <a:rPr lang="ca-ES" sz="2400" b="1" i="0" dirty="0" err="1" smtClean="0"/>
              <a:t>requirements</a:t>
            </a:r>
            <a:endParaRPr lang="ca-ES" sz="2400" b="1" i="0" dirty="0" smtClean="0"/>
          </a:p>
          <a:p>
            <a:pPr lvl="2">
              <a:buFont typeface="Arial" panose="020B0604020202020204" pitchFamily="34" charset="0"/>
              <a:buChar char="•"/>
            </a:pPr>
            <a:endParaRPr lang="ca-ES" sz="2400" b="1" i="0" dirty="0" smtClean="0"/>
          </a:p>
          <a:p>
            <a:pPr marL="914400" lvl="2" indent="0"/>
            <a:endParaRPr lang="ca-ES" sz="3000" b="1" i="0" dirty="0" smtClean="0"/>
          </a:p>
        </p:txBody>
      </p:sp>
      <p:sp>
        <p:nvSpPr>
          <p:cNvPr id="4" name="Slide Number Placeholder 3"/>
          <p:cNvSpPr>
            <a:spLocks noGrp="1"/>
          </p:cNvSpPr>
          <p:nvPr>
            <p:ph type="sldNum" sz="quarter" idx="12"/>
          </p:nvPr>
        </p:nvSpPr>
        <p:spPr/>
        <p:txBody>
          <a:bodyPr/>
          <a:lstStyle/>
          <a:p>
            <a:fld id="{30042287-F93F-4419-8A0A-89C84834D8B6}" type="slidenum">
              <a:rPr lang="en-US" smtClean="0"/>
              <a:t>15</a:t>
            </a:fld>
            <a:endParaRPr lang="en-US"/>
          </a:p>
        </p:txBody>
      </p:sp>
    </p:spTree>
    <p:extLst>
      <p:ext uri="{BB962C8B-B14F-4D97-AF65-F5344CB8AC3E}">
        <p14:creationId xmlns:p14="http://schemas.microsoft.com/office/powerpoint/2010/main" val="22939683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452" y="1314450"/>
            <a:ext cx="8229600" cy="391886"/>
          </a:xfrm>
        </p:spPr>
        <p:txBody>
          <a:bodyPr/>
          <a:lstStyle/>
          <a:p>
            <a:pPr algn="ctr"/>
            <a:r>
              <a:rPr lang="ca-ES" dirty="0" err="1" smtClean="0"/>
              <a:t>Good</a:t>
            </a:r>
            <a:r>
              <a:rPr lang="ca-ES" dirty="0" smtClean="0"/>
              <a:t> </a:t>
            </a:r>
            <a:r>
              <a:rPr lang="ca-ES" dirty="0" err="1" smtClean="0"/>
              <a:t>practices</a:t>
            </a:r>
            <a:endParaRPr lang="en-GB" dirty="0"/>
          </a:p>
        </p:txBody>
      </p:sp>
      <p:sp>
        <p:nvSpPr>
          <p:cNvPr id="3" name="Content Placeholder 2"/>
          <p:cNvSpPr>
            <a:spLocks noGrp="1"/>
          </p:cNvSpPr>
          <p:nvPr>
            <p:ph idx="1"/>
          </p:nvPr>
        </p:nvSpPr>
        <p:spPr>
          <a:xfrm>
            <a:off x="457200" y="1894114"/>
            <a:ext cx="8229600" cy="4449536"/>
          </a:xfrm>
        </p:spPr>
        <p:txBody>
          <a:bodyPr/>
          <a:lstStyle/>
          <a:p>
            <a:pPr lvl="1">
              <a:buClr>
                <a:srgbClr val="0F5494"/>
              </a:buClr>
              <a:buFont typeface="Wingdings" panose="05000000000000000000" pitchFamily="2" charset="2"/>
              <a:buChar char="Ø"/>
            </a:pPr>
            <a:r>
              <a:rPr lang="ca-ES" sz="2400" b="0" i="0" dirty="0" smtClean="0"/>
              <a:t>Clear </a:t>
            </a:r>
            <a:r>
              <a:rPr lang="ca-ES" sz="2400" b="0" i="0" dirty="0" err="1" smtClean="0"/>
              <a:t>and</a:t>
            </a:r>
            <a:r>
              <a:rPr lang="ca-ES" sz="2400" b="0" i="0" dirty="0" smtClean="0"/>
              <a:t> </a:t>
            </a:r>
            <a:r>
              <a:rPr lang="ca-ES" sz="2400" i="0" dirty="0" err="1" smtClean="0"/>
              <a:t>direct</a:t>
            </a:r>
            <a:r>
              <a:rPr lang="ca-ES" sz="2400" i="0" dirty="0" smtClean="0"/>
              <a:t> </a:t>
            </a:r>
            <a:r>
              <a:rPr lang="ca-ES" sz="2400" i="0" dirty="0" err="1" smtClean="0"/>
              <a:t>link</a:t>
            </a:r>
            <a:r>
              <a:rPr lang="ca-ES" sz="2400" i="0" dirty="0" smtClean="0"/>
              <a:t> </a:t>
            </a:r>
            <a:r>
              <a:rPr lang="ca-ES" sz="2400" b="0" i="0" dirty="0" err="1" smtClean="0"/>
              <a:t>with</a:t>
            </a:r>
            <a:r>
              <a:rPr lang="ca-ES" sz="2400" b="0" i="0" dirty="0" smtClean="0"/>
              <a:t> </a:t>
            </a:r>
            <a:r>
              <a:rPr lang="ca-ES" sz="2400" b="0" i="0" dirty="0" err="1" smtClean="0"/>
              <a:t>operation</a:t>
            </a:r>
            <a:endParaRPr lang="ca-ES" sz="2400" b="0" i="0" dirty="0" smtClean="0"/>
          </a:p>
          <a:p>
            <a:pPr lvl="1">
              <a:buClr>
                <a:srgbClr val="0F5494"/>
              </a:buClr>
              <a:buFont typeface="Wingdings" panose="05000000000000000000" pitchFamily="2" charset="2"/>
              <a:buChar char="Ø"/>
            </a:pPr>
            <a:r>
              <a:rPr lang="ca-ES" sz="2400" dirty="0" err="1" smtClean="0"/>
              <a:t>Easy</a:t>
            </a:r>
            <a:r>
              <a:rPr lang="ca-ES" sz="2400" dirty="0" smtClean="0"/>
              <a:t> to </a:t>
            </a:r>
            <a:r>
              <a:rPr lang="ca-ES" sz="2400" dirty="0" err="1" smtClean="0"/>
              <a:t>justify</a:t>
            </a:r>
            <a:r>
              <a:rPr lang="ca-ES" sz="2400" dirty="0" smtClean="0"/>
              <a:t> </a:t>
            </a:r>
            <a:r>
              <a:rPr lang="ca-ES" sz="2400" b="0" dirty="0" err="1" smtClean="0"/>
              <a:t>quantities</a:t>
            </a:r>
            <a:r>
              <a:rPr lang="ca-ES" sz="2400" b="0" dirty="0" smtClean="0"/>
              <a:t>, </a:t>
            </a:r>
            <a:r>
              <a:rPr lang="ca-ES" sz="2400" b="0" dirty="0" err="1" smtClean="0"/>
              <a:t>activities</a:t>
            </a:r>
            <a:r>
              <a:rPr lang="ca-ES" sz="2400" b="0" dirty="0" smtClean="0"/>
              <a:t>, outputs, </a:t>
            </a:r>
            <a:r>
              <a:rPr lang="ca-ES" sz="2400" b="0" dirty="0" err="1" smtClean="0"/>
              <a:t>outcomes</a:t>
            </a:r>
            <a:endParaRPr lang="ca-ES" sz="2400" b="0" dirty="0" smtClean="0"/>
          </a:p>
          <a:p>
            <a:pPr lvl="1">
              <a:buClr>
                <a:srgbClr val="0F5494"/>
              </a:buClr>
              <a:buFont typeface="Wingdings" panose="05000000000000000000" pitchFamily="2" charset="2"/>
              <a:buChar char="Ø"/>
            </a:pPr>
            <a:r>
              <a:rPr lang="ca-ES" sz="2400" b="0" i="0" dirty="0" err="1" smtClean="0"/>
              <a:t>Ensure</a:t>
            </a:r>
            <a:r>
              <a:rPr lang="ca-ES" sz="2400" b="0" i="0" dirty="0" smtClean="0"/>
              <a:t> </a:t>
            </a:r>
            <a:r>
              <a:rPr lang="ca-ES" sz="2400" i="0" dirty="0" err="1" smtClean="0"/>
              <a:t>economic</a:t>
            </a:r>
            <a:r>
              <a:rPr lang="ca-ES" sz="2400" i="0" dirty="0" smtClean="0"/>
              <a:t> </a:t>
            </a:r>
            <a:r>
              <a:rPr lang="ca-ES" sz="2400" i="0" dirty="0" err="1" smtClean="0"/>
              <a:t>balance</a:t>
            </a:r>
            <a:r>
              <a:rPr lang="ca-ES" sz="2400" i="0" dirty="0" smtClean="0"/>
              <a:t> </a:t>
            </a:r>
            <a:r>
              <a:rPr lang="ca-ES" sz="2400" b="0" i="0" dirty="0" smtClean="0"/>
              <a:t>of </a:t>
            </a:r>
            <a:r>
              <a:rPr lang="ca-ES" sz="2400" b="0" i="0" dirty="0" err="1" smtClean="0"/>
              <a:t>operation</a:t>
            </a:r>
            <a:r>
              <a:rPr lang="ca-ES" sz="2400" b="0" dirty="0"/>
              <a:t> </a:t>
            </a:r>
            <a:r>
              <a:rPr lang="ca-ES" sz="2400" b="0" dirty="0" err="1" smtClean="0"/>
              <a:t>and</a:t>
            </a:r>
            <a:r>
              <a:rPr lang="ca-ES" sz="2400" b="0" dirty="0" smtClean="0"/>
              <a:t> </a:t>
            </a:r>
            <a:r>
              <a:rPr lang="ca-ES" sz="2400" b="0" dirty="0" err="1" smtClean="0"/>
              <a:t>beneficiary</a:t>
            </a:r>
            <a:r>
              <a:rPr lang="ca-ES" sz="2400" b="0" dirty="0" smtClean="0"/>
              <a:t> (</a:t>
            </a:r>
            <a:r>
              <a:rPr lang="ca-ES" sz="2400" b="0" dirty="0" err="1" smtClean="0"/>
              <a:t>e.g</a:t>
            </a:r>
            <a:r>
              <a:rPr lang="ca-ES" sz="2400" b="0" dirty="0" smtClean="0"/>
              <a:t>.: </a:t>
            </a:r>
            <a:r>
              <a:rPr lang="ca-ES" sz="2400" b="0" dirty="0" err="1" smtClean="0"/>
              <a:t>several</a:t>
            </a:r>
            <a:r>
              <a:rPr lang="ca-ES" sz="2400" b="0" dirty="0" smtClean="0"/>
              <a:t> </a:t>
            </a:r>
            <a:r>
              <a:rPr lang="ca-ES" sz="2400" b="0" dirty="0" err="1" smtClean="0"/>
              <a:t>levels</a:t>
            </a:r>
            <a:r>
              <a:rPr lang="ca-ES" sz="2400" b="0" dirty="0" smtClean="0"/>
              <a:t> of </a:t>
            </a:r>
            <a:r>
              <a:rPr lang="ca-ES" sz="2400" b="0" dirty="0" err="1" smtClean="0"/>
              <a:t>payments</a:t>
            </a:r>
            <a:r>
              <a:rPr lang="ca-ES" sz="2400" b="0" dirty="0" smtClean="0"/>
              <a:t> for </a:t>
            </a:r>
            <a:r>
              <a:rPr lang="ca-ES" sz="2400" b="0" dirty="0" err="1" smtClean="0"/>
              <a:t>lump</a:t>
            </a:r>
            <a:r>
              <a:rPr lang="ca-ES" sz="2400" b="0" dirty="0" smtClean="0"/>
              <a:t> </a:t>
            </a:r>
            <a:r>
              <a:rPr lang="ca-ES" sz="2400" b="0" dirty="0" err="1" smtClean="0"/>
              <a:t>sums</a:t>
            </a:r>
            <a:r>
              <a:rPr lang="ca-ES" sz="2400" b="0" dirty="0" smtClean="0"/>
              <a:t>)</a:t>
            </a:r>
          </a:p>
          <a:p>
            <a:pPr lvl="1">
              <a:buClr>
                <a:srgbClr val="0F5494"/>
              </a:buClr>
              <a:buFont typeface="Wingdings" panose="05000000000000000000" pitchFamily="2" charset="2"/>
              <a:buChar char="Ø"/>
            </a:pPr>
            <a:r>
              <a:rPr lang="ca-ES" sz="2400" b="0" i="0" dirty="0" err="1" smtClean="0"/>
              <a:t>Mitigate</a:t>
            </a:r>
            <a:r>
              <a:rPr lang="ca-ES" sz="2400" b="0" i="0" dirty="0" smtClean="0"/>
              <a:t> </a:t>
            </a:r>
            <a:r>
              <a:rPr lang="ca-ES" sz="2400" b="0" i="0" dirty="0" err="1" smtClean="0"/>
              <a:t>risk</a:t>
            </a:r>
            <a:r>
              <a:rPr lang="ca-ES" sz="2400" b="0" i="0" dirty="0" smtClean="0"/>
              <a:t> of "</a:t>
            </a:r>
            <a:r>
              <a:rPr lang="ca-ES" sz="2400" i="0" dirty="0" err="1" smtClean="0"/>
              <a:t>creaming</a:t>
            </a:r>
            <a:r>
              <a:rPr lang="ca-ES" sz="2400" b="0" i="0" dirty="0" smtClean="0"/>
              <a:t>" participants</a:t>
            </a:r>
          </a:p>
          <a:p>
            <a:pPr lvl="1">
              <a:buClr>
                <a:srgbClr val="0F5494"/>
              </a:buClr>
              <a:buFont typeface="Wingdings" panose="05000000000000000000" pitchFamily="2" charset="2"/>
              <a:buChar char="Ø"/>
            </a:pPr>
            <a:r>
              <a:rPr lang="ca-ES" sz="2400" b="0" dirty="0" smtClean="0"/>
              <a:t>Clear </a:t>
            </a:r>
            <a:r>
              <a:rPr lang="ca-ES" sz="2400" dirty="0" err="1" smtClean="0"/>
              <a:t>definition</a:t>
            </a:r>
            <a:r>
              <a:rPr lang="ca-ES" sz="2400" b="0" dirty="0" smtClean="0"/>
              <a:t> of categories of </a:t>
            </a:r>
            <a:r>
              <a:rPr lang="ca-ES" sz="2400" b="0" dirty="0" err="1" smtClean="0"/>
              <a:t>expenditure</a:t>
            </a:r>
            <a:r>
              <a:rPr lang="ca-ES" sz="2400" b="0" dirty="0" smtClean="0"/>
              <a:t>; </a:t>
            </a:r>
            <a:r>
              <a:rPr lang="ca-ES" sz="2400" b="0" dirty="0" err="1" smtClean="0"/>
              <a:t>avoid</a:t>
            </a:r>
            <a:r>
              <a:rPr lang="ca-ES" sz="2400" b="0" dirty="0" smtClean="0"/>
              <a:t> </a:t>
            </a:r>
            <a:r>
              <a:rPr lang="ca-ES" sz="2400" b="0" dirty="0" err="1" smtClean="0"/>
              <a:t>overlaps</a:t>
            </a:r>
            <a:endParaRPr lang="ca-ES" sz="2400" b="0" dirty="0" smtClean="0"/>
          </a:p>
          <a:p>
            <a:pPr lvl="1">
              <a:buClr>
                <a:srgbClr val="0F5494"/>
              </a:buClr>
              <a:buFont typeface="Wingdings" panose="05000000000000000000" pitchFamily="2" charset="2"/>
              <a:buChar char="Ø"/>
            </a:pPr>
            <a:r>
              <a:rPr lang="ca-ES" sz="2400" b="0" i="0" dirty="0" err="1" smtClean="0"/>
              <a:t>Consider</a:t>
            </a:r>
            <a:r>
              <a:rPr lang="ca-ES" sz="2400" b="0" i="0" dirty="0" smtClean="0"/>
              <a:t> </a:t>
            </a:r>
            <a:r>
              <a:rPr lang="ca-ES" sz="2400" i="0" dirty="0" err="1" smtClean="0"/>
              <a:t>adaptation</a:t>
            </a:r>
            <a:r>
              <a:rPr lang="ca-ES" sz="2400" b="0" i="0" dirty="0" smtClean="0"/>
              <a:t> in </a:t>
            </a:r>
            <a:r>
              <a:rPr lang="ca-ES" sz="2400" b="0" i="0" dirty="0" err="1" smtClean="0"/>
              <a:t>methodology</a:t>
            </a:r>
            <a:r>
              <a:rPr lang="ca-ES" sz="2400" b="0" i="0" dirty="0" smtClean="0"/>
              <a:t> (</a:t>
            </a:r>
            <a:r>
              <a:rPr lang="ca-ES" sz="2400" b="0" i="0" dirty="0" err="1" smtClean="0"/>
              <a:t>inflation</a:t>
            </a:r>
            <a:r>
              <a:rPr lang="ca-ES" sz="2400" b="0" i="0" dirty="0" smtClean="0"/>
              <a:t>, salaries, </a:t>
            </a:r>
            <a:r>
              <a:rPr lang="ca-ES" sz="2400" b="0" i="0" dirty="0" err="1" smtClean="0"/>
              <a:t>etc</a:t>
            </a:r>
            <a:r>
              <a:rPr lang="ca-ES" sz="2400" b="0" i="0" dirty="0" smtClean="0"/>
              <a:t>)</a:t>
            </a:r>
          </a:p>
        </p:txBody>
      </p:sp>
      <p:sp>
        <p:nvSpPr>
          <p:cNvPr id="4" name="Slide Number Placeholder 3"/>
          <p:cNvSpPr>
            <a:spLocks noGrp="1"/>
          </p:cNvSpPr>
          <p:nvPr>
            <p:ph type="sldNum" sz="quarter" idx="12"/>
          </p:nvPr>
        </p:nvSpPr>
        <p:spPr/>
        <p:txBody>
          <a:bodyPr/>
          <a:lstStyle/>
          <a:p>
            <a:fld id="{30042287-F93F-4419-8A0A-89C84834D8B6}" type="slidenum">
              <a:rPr lang="en-US" smtClean="0"/>
              <a:t>16</a:t>
            </a:fld>
            <a:endParaRPr lang="en-US"/>
          </a:p>
        </p:txBody>
      </p:sp>
    </p:spTree>
    <p:extLst>
      <p:ext uri="{BB962C8B-B14F-4D97-AF65-F5344CB8AC3E}">
        <p14:creationId xmlns:p14="http://schemas.microsoft.com/office/powerpoint/2010/main" val="25610635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031" y="1503136"/>
            <a:ext cx="8229600" cy="936625"/>
          </a:xfrm>
        </p:spPr>
        <p:txBody>
          <a:bodyPr/>
          <a:lstStyle/>
          <a:p>
            <a:pPr algn="ctr"/>
            <a:r>
              <a:rPr lang="ca-ES" b="0" dirty="0" err="1" smtClean="0"/>
              <a:t>Table</a:t>
            </a:r>
            <a:r>
              <a:rPr lang="ca-ES" b="0" dirty="0" smtClean="0"/>
              <a:t> of content</a:t>
            </a:r>
            <a:endParaRPr lang="en-GB" b="0" dirty="0"/>
          </a:p>
        </p:txBody>
      </p:sp>
      <p:sp>
        <p:nvSpPr>
          <p:cNvPr id="3" name="Content Placeholder 2"/>
          <p:cNvSpPr>
            <a:spLocks noGrp="1"/>
          </p:cNvSpPr>
          <p:nvPr>
            <p:ph idx="1"/>
          </p:nvPr>
        </p:nvSpPr>
        <p:spPr>
          <a:xfrm>
            <a:off x="1281793" y="2508705"/>
            <a:ext cx="7437664" cy="3529013"/>
          </a:xfrm>
        </p:spPr>
        <p:txBody>
          <a:bodyPr/>
          <a:lstStyle/>
          <a:p>
            <a:pPr marL="457200" indent="-457200">
              <a:buClrTx/>
              <a:buFont typeface="+mj-lt"/>
              <a:buAutoNum type="arabicPeriod"/>
            </a:pPr>
            <a:r>
              <a:rPr lang="ca-ES" i="0" dirty="0" err="1" smtClean="0"/>
              <a:t>Simplified</a:t>
            </a:r>
            <a:r>
              <a:rPr lang="ca-ES" i="0" dirty="0" smtClean="0"/>
              <a:t> Cost </a:t>
            </a:r>
            <a:r>
              <a:rPr lang="ca-ES" i="0" dirty="0" err="1" smtClean="0"/>
              <a:t>Options</a:t>
            </a:r>
            <a:endParaRPr lang="ca-ES" i="0" dirty="0" smtClean="0"/>
          </a:p>
          <a:p>
            <a:pPr marL="457200" indent="-457200">
              <a:buClrTx/>
              <a:buFont typeface="+mj-lt"/>
              <a:buAutoNum type="arabicPeriod"/>
            </a:pPr>
            <a:r>
              <a:rPr lang="ca-ES" i="0" dirty="0" smtClean="0"/>
              <a:t>Audit of </a:t>
            </a:r>
            <a:r>
              <a:rPr lang="ca-ES" i="0" dirty="0" err="1" smtClean="0"/>
              <a:t>Simplified</a:t>
            </a:r>
            <a:r>
              <a:rPr lang="ca-ES" i="0" dirty="0" smtClean="0"/>
              <a:t> </a:t>
            </a:r>
            <a:r>
              <a:rPr lang="ca-ES" i="0" dirty="0"/>
              <a:t>Cost </a:t>
            </a:r>
            <a:r>
              <a:rPr lang="ca-ES" i="0" dirty="0" err="1" smtClean="0"/>
              <a:t>Options</a:t>
            </a:r>
            <a:endParaRPr lang="en-GB" b="1" i="0" dirty="0"/>
          </a:p>
          <a:p>
            <a:pPr marL="457200" indent="-457200">
              <a:buClrTx/>
              <a:buFont typeface="+mj-lt"/>
              <a:buAutoNum type="arabicPeriod"/>
            </a:pPr>
            <a:r>
              <a:rPr lang="ca-ES" b="1" i="0" dirty="0" err="1" smtClean="0"/>
              <a:t>Joint</a:t>
            </a:r>
            <a:r>
              <a:rPr lang="ca-ES" b="1" i="0" dirty="0" smtClean="0"/>
              <a:t> </a:t>
            </a:r>
            <a:r>
              <a:rPr lang="ca-ES" b="1" i="0" dirty="0" err="1" smtClean="0"/>
              <a:t>Action</a:t>
            </a:r>
            <a:r>
              <a:rPr lang="ca-ES" b="1" i="0" dirty="0" smtClean="0"/>
              <a:t> </a:t>
            </a:r>
            <a:r>
              <a:rPr lang="ca-ES" b="1" i="0" dirty="0" err="1" smtClean="0"/>
              <a:t>Plan</a:t>
            </a:r>
            <a:r>
              <a:rPr lang="ca-ES" b="1" i="0" dirty="0" smtClean="0"/>
              <a:t> (JAP)</a:t>
            </a:r>
            <a:endParaRPr lang="en-GB" b="1" i="0" dirty="0"/>
          </a:p>
          <a:p>
            <a:pPr marL="457200" indent="-457200">
              <a:buClrTx/>
              <a:buFont typeface="+mj-lt"/>
              <a:buAutoNum type="arabicPeriod"/>
            </a:pPr>
            <a:r>
              <a:rPr lang="ca-ES" i="0" dirty="0" smtClean="0"/>
              <a:t>Art. 14.1 Reg (EU) 1304/2013</a:t>
            </a:r>
            <a:endParaRPr lang="en-GB" i="0" dirty="0"/>
          </a:p>
          <a:p>
            <a:endParaRPr lang="en-GB" i="0" dirty="0"/>
          </a:p>
        </p:txBody>
      </p:sp>
      <p:sp>
        <p:nvSpPr>
          <p:cNvPr id="4" name="Slide Number Placeholder 3"/>
          <p:cNvSpPr>
            <a:spLocks noGrp="1"/>
          </p:cNvSpPr>
          <p:nvPr>
            <p:ph type="sldNum" sz="quarter" idx="12"/>
          </p:nvPr>
        </p:nvSpPr>
        <p:spPr/>
        <p:txBody>
          <a:bodyPr/>
          <a:lstStyle/>
          <a:p>
            <a:fld id="{30042287-F93F-4419-8A0A-89C84834D8B6}" type="slidenum">
              <a:rPr lang="en-US" smtClean="0"/>
              <a:t>17</a:t>
            </a:fld>
            <a:endParaRPr lang="en-US"/>
          </a:p>
        </p:txBody>
      </p:sp>
    </p:spTree>
    <p:extLst>
      <p:ext uri="{BB962C8B-B14F-4D97-AF65-F5344CB8AC3E}">
        <p14:creationId xmlns:p14="http://schemas.microsoft.com/office/powerpoint/2010/main" val="8904942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665" y="1170975"/>
            <a:ext cx="7886700" cy="1006475"/>
          </a:xfrm>
        </p:spPr>
        <p:txBody>
          <a:bodyPr/>
          <a:lstStyle/>
          <a:p>
            <a:pPr algn="ctr"/>
            <a:r>
              <a:rPr lang="en-US" dirty="0" smtClean="0"/>
              <a:t>What is a Joint Action Plan (JAP)?</a:t>
            </a:r>
            <a:endParaRPr lang="en-US" dirty="0"/>
          </a:p>
        </p:txBody>
      </p:sp>
      <p:sp>
        <p:nvSpPr>
          <p:cNvPr id="3" name="Content Placeholder 2"/>
          <p:cNvSpPr>
            <a:spLocks noGrp="1"/>
          </p:cNvSpPr>
          <p:nvPr>
            <p:ph idx="1"/>
          </p:nvPr>
        </p:nvSpPr>
        <p:spPr>
          <a:xfrm>
            <a:off x="423636" y="2015067"/>
            <a:ext cx="8020050" cy="4394199"/>
          </a:xfrm>
        </p:spPr>
        <p:txBody>
          <a:bodyPr>
            <a:noAutofit/>
          </a:bodyPr>
          <a:lstStyle/>
          <a:p>
            <a:pPr>
              <a:buClr>
                <a:srgbClr val="0F5494"/>
              </a:buClr>
              <a:buFont typeface="Wingdings" panose="05000000000000000000" pitchFamily="2" charset="2"/>
              <a:buChar char="Ø"/>
            </a:pPr>
            <a:r>
              <a:rPr lang="en-US" sz="2000" b="1" i="0" dirty="0" smtClean="0"/>
              <a:t>An operation focused on results</a:t>
            </a:r>
            <a:r>
              <a:rPr lang="en-US" sz="2000" i="0" dirty="0" smtClean="0"/>
              <a:t>: defined and managed in relation to what should be achieved</a:t>
            </a:r>
          </a:p>
          <a:p>
            <a:pPr>
              <a:buClr>
                <a:srgbClr val="0F5494"/>
              </a:buClr>
              <a:buFont typeface="Wingdings" panose="05000000000000000000" pitchFamily="2" charset="2"/>
              <a:buChar char="Ø"/>
            </a:pPr>
            <a:endParaRPr lang="en-US" sz="2000" i="0" dirty="0" smtClean="0"/>
          </a:p>
          <a:p>
            <a:pPr>
              <a:buClr>
                <a:srgbClr val="0F5494"/>
              </a:buClr>
              <a:buFont typeface="Wingdings" panose="05000000000000000000" pitchFamily="2" charset="2"/>
              <a:buChar char="Ø"/>
            </a:pPr>
            <a:r>
              <a:rPr lang="en-US" sz="2000" i="0" dirty="0" smtClean="0"/>
              <a:t>A JAP involves setting an objective and implementing projects which will produce the outputs and results necessary to achieve objective</a:t>
            </a:r>
          </a:p>
          <a:p>
            <a:pPr>
              <a:buClr>
                <a:srgbClr val="0F5494"/>
              </a:buClr>
              <a:buFont typeface="Wingdings" panose="05000000000000000000" pitchFamily="2" charset="2"/>
              <a:buChar char="Ø"/>
            </a:pPr>
            <a:endParaRPr lang="en-US" sz="2000" i="0" dirty="0" smtClean="0"/>
          </a:p>
          <a:p>
            <a:pPr>
              <a:buClr>
                <a:srgbClr val="0F5494"/>
              </a:buClr>
              <a:buFont typeface="Wingdings" panose="05000000000000000000" pitchFamily="2" charset="2"/>
              <a:buChar char="Ø"/>
            </a:pPr>
            <a:r>
              <a:rPr lang="en-US" sz="2000" i="0" dirty="0" smtClean="0"/>
              <a:t>Payments take the form of unit costs and/or lump sums, linked to outputs and results of each project</a:t>
            </a:r>
          </a:p>
          <a:p>
            <a:pPr marL="457200" lvl="1" indent="0">
              <a:buNone/>
            </a:pPr>
            <a:r>
              <a:rPr lang="en-US" dirty="0" smtClean="0"/>
              <a:t>	=&gt; shift in the focus of management </a:t>
            </a:r>
          </a:p>
          <a:p>
            <a:pPr marL="457200" lvl="1" indent="0">
              <a:buNone/>
              <a:tabLst>
                <a:tab pos="719138" algn="l"/>
              </a:tabLst>
            </a:pPr>
            <a:r>
              <a:rPr lang="en-US" dirty="0" smtClean="0"/>
              <a:t>		=&gt; </a:t>
            </a:r>
            <a:r>
              <a:rPr lang="en-US" dirty="0"/>
              <a:t>entire operation will be implemented via a </a:t>
            </a:r>
            <a:r>
              <a:rPr lang="en-US" dirty="0" smtClean="0"/>
              <a:t>		      set </a:t>
            </a:r>
            <a:r>
              <a:rPr lang="en-US" dirty="0"/>
              <a:t>of </a:t>
            </a:r>
            <a:r>
              <a:rPr lang="en-US" dirty="0" smtClean="0"/>
              <a:t>unit costs/lump sums related </a:t>
            </a:r>
            <a:r>
              <a:rPr lang="en-US" dirty="0"/>
              <a:t>to </a:t>
            </a:r>
            <a:r>
              <a:rPr lang="en-US" dirty="0" smtClean="0"/>
              <a:t>			      projects</a:t>
            </a:r>
          </a:p>
          <a:p>
            <a:pPr lvl="1"/>
            <a:endParaRPr lang="en-US" dirty="0"/>
          </a:p>
        </p:txBody>
      </p:sp>
      <p:sp>
        <p:nvSpPr>
          <p:cNvPr id="4" name="Slide Number Placeholder 3"/>
          <p:cNvSpPr>
            <a:spLocks noGrp="1"/>
          </p:cNvSpPr>
          <p:nvPr>
            <p:ph type="sldNum" sz="quarter" idx="12"/>
          </p:nvPr>
        </p:nvSpPr>
        <p:spPr/>
        <p:txBody>
          <a:bodyPr/>
          <a:lstStyle/>
          <a:p>
            <a:fld id="{30042287-F93F-4419-8A0A-89C84834D8B6}" type="slidenum">
              <a:rPr lang="en-US" smtClean="0"/>
              <a:t>18</a:t>
            </a:fld>
            <a:endParaRPr lang="en-US"/>
          </a:p>
        </p:txBody>
      </p:sp>
    </p:spTree>
    <p:extLst>
      <p:ext uri="{BB962C8B-B14F-4D97-AF65-F5344CB8AC3E}">
        <p14:creationId xmlns:p14="http://schemas.microsoft.com/office/powerpoint/2010/main" val="29252375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1114" y="1422399"/>
            <a:ext cx="7886700" cy="549125"/>
          </a:xfrm>
        </p:spPr>
        <p:txBody>
          <a:bodyPr/>
          <a:lstStyle/>
          <a:p>
            <a:pPr marL="342900" indent="-342900" algn="ctr">
              <a:spcBef>
                <a:spcPct val="20000"/>
              </a:spcBef>
              <a:buClr>
                <a:schemeClr val="bg1"/>
              </a:buClr>
              <a:buChar char="•"/>
            </a:pPr>
            <a:r>
              <a:rPr lang="en-US" dirty="0">
                <a:latin typeface="+mn-lt"/>
                <a:ea typeface="+mn-ea"/>
                <a:cs typeface="+mn-cs"/>
              </a:rPr>
              <a:t>How can a JAP be set up?</a:t>
            </a:r>
          </a:p>
        </p:txBody>
      </p:sp>
      <p:sp>
        <p:nvSpPr>
          <p:cNvPr id="3" name="Content Placeholder 2"/>
          <p:cNvSpPr>
            <a:spLocks noGrp="1"/>
          </p:cNvSpPr>
          <p:nvPr>
            <p:ph idx="1"/>
          </p:nvPr>
        </p:nvSpPr>
        <p:spPr>
          <a:xfrm>
            <a:off x="444499" y="2220686"/>
            <a:ext cx="8301567" cy="4275619"/>
          </a:xfrm>
        </p:spPr>
        <p:txBody>
          <a:bodyPr/>
          <a:lstStyle/>
          <a:p>
            <a:pPr>
              <a:buClr>
                <a:srgbClr val="0F5494"/>
              </a:buClr>
              <a:buFont typeface="Wingdings" panose="05000000000000000000" pitchFamily="2" charset="2"/>
              <a:buChar char="Ø"/>
            </a:pPr>
            <a:r>
              <a:rPr lang="en-US" i="0" dirty="0" smtClean="0"/>
              <a:t>A JAP beneficiary (</a:t>
            </a:r>
            <a:r>
              <a:rPr lang="en-US" b="1" i="0" u="sng" dirty="0" smtClean="0"/>
              <a:t>public law body</a:t>
            </a:r>
            <a:r>
              <a:rPr lang="en-US" i="0" dirty="0" smtClean="0"/>
              <a:t>) prepares the JAP proposal</a:t>
            </a:r>
          </a:p>
          <a:p>
            <a:pPr lvl="1">
              <a:buClr>
                <a:srgbClr val="0F5494"/>
              </a:buClr>
              <a:buFont typeface="Wingdings" panose="05000000000000000000" pitchFamily="2" charset="2"/>
              <a:buChar char="ü"/>
            </a:pPr>
            <a:r>
              <a:rPr lang="en-US" sz="2400" b="0" dirty="0" smtClean="0"/>
              <a:t>The intervention logic</a:t>
            </a:r>
          </a:p>
          <a:p>
            <a:pPr lvl="1">
              <a:buClr>
                <a:srgbClr val="0F5494"/>
              </a:buClr>
              <a:buFont typeface="Wingdings" panose="05000000000000000000" pitchFamily="2" charset="2"/>
              <a:buChar char="ü"/>
            </a:pPr>
            <a:r>
              <a:rPr lang="en-US" sz="2400" b="0" dirty="0" smtClean="0"/>
              <a:t>SCOs defined for each project </a:t>
            </a:r>
          </a:p>
          <a:p>
            <a:pPr>
              <a:buClr>
                <a:srgbClr val="0F5494"/>
              </a:buClr>
              <a:buFont typeface="Wingdings" panose="05000000000000000000" pitchFamily="2" charset="2"/>
              <a:buChar char="Ø"/>
            </a:pPr>
            <a:r>
              <a:rPr lang="en-US" i="0" dirty="0" smtClean="0"/>
              <a:t>JAP is submitted to Commission for approval</a:t>
            </a:r>
          </a:p>
          <a:p>
            <a:pPr>
              <a:buClr>
                <a:srgbClr val="0F5494"/>
              </a:buClr>
              <a:buFont typeface="Wingdings" panose="05000000000000000000" pitchFamily="2" charset="2"/>
              <a:buChar char="Ø"/>
            </a:pPr>
            <a:r>
              <a:rPr lang="en-US" b="1" i="0" dirty="0" smtClean="0"/>
              <a:t>Commission Decision approving a JAP contains the costs for each SCOs to be used</a:t>
            </a:r>
          </a:p>
          <a:p>
            <a:pPr>
              <a:buClr>
                <a:srgbClr val="0F5494"/>
              </a:buClr>
              <a:buFont typeface="Wingdings" panose="05000000000000000000" pitchFamily="2" charset="2"/>
              <a:buChar char="Ø"/>
            </a:pPr>
            <a:r>
              <a:rPr lang="en-US" i="0" dirty="0" smtClean="0"/>
              <a:t>JAP is implemented and reimbursed on the basis of the progress achieved through agreed unit costs and lump sums</a:t>
            </a:r>
            <a:endParaRPr lang="en-US" i="0" dirty="0"/>
          </a:p>
          <a:p>
            <a:endParaRPr lang="en-US" dirty="0" smtClean="0"/>
          </a:p>
        </p:txBody>
      </p:sp>
      <p:sp>
        <p:nvSpPr>
          <p:cNvPr id="4" name="Slide Number Placeholder 3"/>
          <p:cNvSpPr>
            <a:spLocks noGrp="1"/>
          </p:cNvSpPr>
          <p:nvPr>
            <p:ph type="sldNum" sz="quarter" idx="12"/>
          </p:nvPr>
        </p:nvSpPr>
        <p:spPr/>
        <p:txBody>
          <a:bodyPr/>
          <a:lstStyle/>
          <a:p>
            <a:fld id="{30042287-F93F-4419-8A0A-89C84834D8B6}" type="slidenum">
              <a:rPr lang="en-US" smtClean="0"/>
              <a:t>19</a:t>
            </a:fld>
            <a:endParaRPr lang="en-US"/>
          </a:p>
        </p:txBody>
      </p:sp>
    </p:spTree>
    <p:extLst>
      <p:ext uri="{BB962C8B-B14F-4D97-AF65-F5344CB8AC3E}">
        <p14:creationId xmlns:p14="http://schemas.microsoft.com/office/powerpoint/2010/main" val="3991516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031" y="1503136"/>
            <a:ext cx="8229600" cy="936625"/>
          </a:xfrm>
        </p:spPr>
        <p:txBody>
          <a:bodyPr/>
          <a:lstStyle/>
          <a:p>
            <a:pPr algn="ctr"/>
            <a:r>
              <a:rPr lang="ca-ES" b="0" dirty="0" err="1" smtClean="0"/>
              <a:t>Table</a:t>
            </a:r>
            <a:r>
              <a:rPr lang="ca-ES" b="0" dirty="0" smtClean="0"/>
              <a:t> of content</a:t>
            </a:r>
            <a:endParaRPr lang="en-GB" b="0" dirty="0"/>
          </a:p>
        </p:txBody>
      </p:sp>
      <p:sp>
        <p:nvSpPr>
          <p:cNvPr id="3" name="Content Placeholder 2"/>
          <p:cNvSpPr>
            <a:spLocks noGrp="1"/>
          </p:cNvSpPr>
          <p:nvPr>
            <p:ph idx="1"/>
          </p:nvPr>
        </p:nvSpPr>
        <p:spPr>
          <a:xfrm>
            <a:off x="1281793" y="2508705"/>
            <a:ext cx="7437664" cy="3529013"/>
          </a:xfrm>
        </p:spPr>
        <p:txBody>
          <a:bodyPr/>
          <a:lstStyle/>
          <a:p>
            <a:pPr marL="457200" indent="-457200">
              <a:buClrTx/>
              <a:buFont typeface="+mj-lt"/>
              <a:buAutoNum type="arabicPeriod"/>
            </a:pPr>
            <a:r>
              <a:rPr lang="ca-ES" b="1" i="0" dirty="0" err="1" smtClean="0"/>
              <a:t>Simplified</a:t>
            </a:r>
            <a:r>
              <a:rPr lang="ca-ES" b="1" i="0" dirty="0" smtClean="0"/>
              <a:t> Cost </a:t>
            </a:r>
            <a:r>
              <a:rPr lang="ca-ES" b="1" i="0" dirty="0" err="1" smtClean="0"/>
              <a:t>Options</a:t>
            </a:r>
            <a:r>
              <a:rPr lang="ca-ES" b="1" i="0" dirty="0" smtClean="0"/>
              <a:t> – CPR </a:t>
            </a:r>
          </a:p>
          <a:p>
            <a:pPr marL="457200" indent="-457200">
              <a:buClrTx/>
              <a:buFont typeface="+mj-lt"/>
              <a:buAutoNum type="arabicPeriod"/>
            </a:pPr>
            <a:r>
              <a:rPr lang="ca-ES" i="0" dirty="0" smtClean="0"/>
              <a:t>Audit of </a:t>
            </a:r>
            <a:r>
              <a:rPr lang="ca-ES" i="0" dirty="0" err="1" smtClean="0"/>
              <a:t>Simplified</a:t>
            </a:r>
            <a:r>
              <a:rPr lang="ca-ES" i="0" dirty="0" smtClean="0"/>
              <a:t> </a:t>
            </a:r>
            <a:r>
              <a:rPr lang="ca-ES" i="0" dirty="0"/>
              <a:t>Cost </a:t>
            </a:r>
            <a:r>
              <a:rPr lang="ca-ES" i="0" dirty="0" err="1" smtClean="0"/>
              <a:t>Options</a:t>
            </a:r>
            <a:endParaRPr lang="ca-ES" i="0" dirty="0" smtClean="0"/>
          </a:p>
          <a:p>
            <a:pPr marL="457200" indent="-457200">
              <a:buClrTx/>
              <a:buFont typeface="+mj-lt"/>
              <a:buAutoNum type="arabicPeriod"/>
            </a:pPr>
            <a:r>
              <a:rPr lang="ca-ES" i="0" dirty="0" err="1" smtClean="0"/>
              <a:t>Joint</a:t>
            </a:r>
            <a:r>
              <a:rPr lang="ca-ES" i="0" dirty="0" smtClean="0"/>
              <a:t> </a:t>
            </a:r>
            <a:r>
              <a:rPr lang="ca-ES" i="0" dirty="0" err="1" smtClean="0"/>
              <a:t>Action</a:t>
            </a:r>
            <a:r>
              <a:rPr lang="ca-ES" i="0" dirty="0" smtClean="0"/>
              <a:t> </a:t>
            </a:r>
            <a:r>
              <a:rPr lang="ca-ES" i="0" dirty="0" err="1" smtClean="0"/>
              <a:t>Plan</a:t>
            </a:r>
            <a:r>
              <a:rPr lang="ca-ES" i="0" dirty="0" smtClean="0"/>
              <a:t> (JAP)</a:t>
            </a:r>
            <a:endParaRPr lang="en-GB" i="0" dirty="0"/>
          </a:p>
          <a:p>
            <a:pPr marL="457200" indent="-457200">
              <a:buClrTx/>
              <a:buFont typeface="+mj-lt"/>
              <a:buAutoNum type="arabicPeriod"/>
            </a:pPr>
            <a:r>
              <a:rPr lang="ca-ES" i="0" dirty="0" smtClean="0"/>
              <a:t>Art. 14.1 Reg (EU) 1304/2013</a:t>
            </a:r>
            <a:endParaRPr lang="en-GB" i="0" dirty="0"/>
          </a:p>
          <a:p>
            <a:endParaRPr lang="en-GB" i="0" dirty="0"/>
          </a:p>
        </p:txBody>
      </p:sp>
      <p:sp>
        <p:nvSpPr>
          <p:cNvPr id="4" name="Slide Number Placeholder 3"/>
          <p:cNvSpPr>
            <a:spLocks noGrp="1"/>
          </p:cNvSpPr>
          <p:nvPr>
            <p:ph type="sldNum" sz="quarter" idx="12"/>
          </p:nvPr>
        </p:nvSpPr>
        <p:spPr/>
        <p:txBody>
          <a:bodyPr/>
          <a:lstStyle/>
          <a:p>
            <a:fld id="{30042287-F93F-4419-8A0A-89C84834D8B6}" type="slidenum">
              <a:rPr lang="en-US" smtClean="0"/>
              <a:t>2</a:t>
            </a:fld>
            <a:endParaRPr lang="en-US"/>
          </a:p>
        </p:txBody>
      </p:sp>
    </p:spTree>
    <p:extLst>
      <p:ext uri="{BB962C8B-B14F-4D97-AF65-F5344CB8AC3E}">
        <p14:creationId xmlns:p14="http://schemas.microsoft.com/office/powerpoint/2010/main" val="6843019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Object 53" hidden="1"/>
          <p:cNvGraphicFramePr>
            <a:graphicFrameLocks noChangeAspect="1"/>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3182" name="think-cell Slide" r:id="rId36" imgW="360" imgH="360" progId="TCLayout.ActiveDocument.1">
                  <p:embed/>
                </p:oleObj>
              </mc:Choice>
              <mc:Fallback>
                <p:oleObj name="think-cell Slide" r:id="rId36" imgW="360" imgH="360" progId="TCLayout.ActiveDocument.1">
                  <p:embed/>
                  <p:pic>
                    <p:nvPicPr>
                      <p:cNvPr id="0" name=""/>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80" name="Group 79"/>
          <p:cNvGrpSpPr/>
          <p:nvPr>
            <p:custDataLst>
              <p:tags r:id="rId3"/>
            </p:custDataLst>
          </p:nvPr>
        </p:nvGrpSpPr>
        <p:grpSpPr>
          <a:xfrm>
            <a:off x="2398307" y="1313524"/>
            <a:ext cx="6588224" cy="5085184"/>
            <a:chOff x="2435832" y="1313524"/>
            <a:chExt cx="6588224" cy="5085184"/>
          </a:xfrm>
          <a:blipFill>
            <a:blip r:embed="rId38"/>
            <a:tile tx="0" ty="0" sx="100000" sy="100000" flip="none" algn="tl"/>
          </a:blipFill>
        </p:grpSpPr>
        <p:sp>
          <p:nvSpPr>
            <p:cNvPr id="82949" name="Rectangle 82948"/>
            <p:cNvSpPr/>
            <p:nvPr/>
          </p:nvSpPr>
          <p:spPr bwMode="auto">
            <a:xfrm>
              <a:off x="2435832" y="1313524"/>
              <a:ext cx="6588224" cy="5085184"/>
            </a:xfrm>
            <a:prstGeom prst="rect">
              <a:avLst/>
            </a:prstGeom>
            <a:grpFill/>
            <a:ln w="19050" cap="flat" cmpd="sng" algn="ctr">
              <a:solidFill>
                <a:schemeClr val="tx1"/>
              </a:solidFill>
              <a:prstDash val="dash"/>
              <a:round/>
              <a:headEnd type="none" w="med" len="med"/>
              <a:tailEnd type="none" w="med" len="med"/>
            </a:ln>
            <a:effectLst/>
            <a:extLst/>
          </p:spPr>
          <p:txBody>
            <a:bodyPr anchor="ctr"/>
            <a:lstStyle/>
            <a:p>
              <a:pPr marL="3175">
                <a:defRPr/>
              </a:pPr>
              <a:endParaRPr lang="en-GB" sz="1200">
                <a:solidFill>
                  <a:srgbClr val="0F5494"/>
                </a:solidFill>
                <a:latin typeface="+mn-lt"/>
                <a:cs typeface="+mn-cs"/>
              </a:endParaRPr>
            </a:p>
          </p:txBody>
        </p:sp>
        <p:sp>
          <p:nvSpPr>
            <p:cNvPr id="82966" name="TextBox 82965"/>
            <p:cNvSpPr txBox="1"/>
            <p:nvPr/>
          </p:nvSpPr>
          <p:spPr>
            <a:xfrm>
              <a:off x="4627781" y="1412776"/>
              <a:ext cx="4191511" cy="369332"/>
            </a:xfrm>
            <a:prstGeom prst="rect">
              <a:avLst/>
            </a:prstGeom>
            <a:grpFill/>
          </p:spPr>
          <p:txBody>
            <a:bodyPr>
              <a:spAutoFit/>
            </a:bodyPr>
            <a:lstStyle/>
            <a:p>
              <a:pPr>
                <a:defRPr/>
              </a:pPr>
              <a:r>
                <a:rPr lang="fr-BE" dirty="0">
                  <a:solidFill>
                    <a:srgbClr val="000000"/>
                  </a:solidFill>
                  <a:latin typeface="+mn-lt"/>
                  <a:cs typeface="+mn-cs"/>
                </a:rPr>
                <a:t>JAP = 1 </a:t>
              </a:r>
              <a:r>
                <a:rPr lang="fr-BE" dirty="0" err="1">
                  <a:solidFill>
                    <a:srgbClr val="000000"/>
                  </a:solidFill>
                  <a:latin typeface="+mn-lt"/>
                  <a:cs typeface="+mn-cs"/>
                </a:rPr>
                <a:t>Operation</a:t>
              </a:r>
              <a:r>
                <a:rPr lang="fr-BE" dirty="0">
                  <a:solidFill>
                    <a:srgbClr val="000000"/>
                  </a:solidFill>
                  <a:latin typeface="+mn-lt"/>
                  <a:cs typeface="+mn-cs"/>
                </a:rPr>
                <a:t> = Part of OP(s)</a:t>
              </a:r>
              <a:endParaRPr lang="en-GB" dirty="0">
                <a:solidFill>
                  <a:srgbClr val="000000"/>
                </a:solidFill>
                <a:latin typeface="+mn-lt"/>
                <a:cs typeface="+mn-cs"/>
              </a:endParaRPr>
            </a:p>
          </p:txBody>
        </p:sp>
      </p:grpSp>
      <p:sp>
        <p:nvSpPr>
          <p:cNvPr id="18437" name="Rectangle 2"/>
          <p:cNvSpPr>
            <a:spLocks noGrp="1" noChangeArrowheads="1"/>
          </p:cNvSpPr>
          <p:nvPr>
            <p:ph type="title"/>
            <p:custDataLst>
              <p:tags r:id="rId4"/>
            </p:custDataLst>
          </p:nvPr>
        </p:nvSpPr>
        <p:spPr>
          <a:xfrm>
            <a:off x="70143" y="65088"/>
            <a:ext cx="3675063" cy="935037"/>
          </a:xfrm>
        </p:spPr>
        <p:txBody>
          <a:bodyPr/>
          <a:lstStyle/>
          <a:p>
            <a:pPr indent="0" eaLnBrk="1" hangingPunct="1"/>
            <a:r>
              <a:rPr lang="en-GB" sz="2400" dirty="0" smtClean="0">
                <a:solidFill>
                  <a:schemeClr val="bg1"/>
                </a:solidFill>
              </a:rPr>
              <a:t>How does it all fit together? </a:t>
            </a:r>
          </a:p>
        </p:txBody>
      </p:sp>
      <p:sp>
        <p:nvSpPr>
          <p:cNvPr id="82957" name="TextBox 82956"/>
          <p:cNvSpPr txBox="1">
            <a:spLocks noChangeArrowheads="1"/>
          </p:cNvSpPr>
          <p:nvPr>
            <p:custDataLst>
              <p:tags r:id="rId5"/>
            </p:custDataLst>
          </p:nvPr>
        </p:nvSpPr>
        <p:spPr bwMode="auto">
          <a:xfrm>
            <a:off x="5291138" y="6484938"/>
            <a:ext cx="34559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algn="ctr" eaLnBrk="1" hangingPunct="1"/>
            <a:r>
              <a:rPr lang="fr-BE" b="1" dirty="0">
                <a:solidFill>
                  <a:srgbClr val="000000"/>
                </a:solidFill>
              </a:rPr>
              <a:t>Commission </a:t>
            </a:r>
            <a:r>
              <a:rPr lang="fr-BE" b="1" dirty="0" err="1">
                <a:solidFill>
                  <a:srgbClr val="000000"/>
                </a:solidFill>
              </a:rPr>
              <a:t>Decision</a:t>
            </a:r>
            <a:endParaRPr lang="en-GB" b="1" dirty="0">
              <a:solidFill>
                <a:srgbClr val="000000"/>
              </a:solidFill>
            </a:endParaRPr>
          </a:p>
        </p:txBody>
      </p:sp>
      <p:sp>
        <p:nvSpPr>
          <p:cNvPr id="17437" name="Rounded Rectangle 29"/>
          <p:cNvSpPr>
            <a:spLocks noChangeArrowheads="1"/>
          </p:cNvSpPr>
          <p:nvPr>
            <p:custDataLst>
              <p:tags r:id="rId6"/>
            </p:custDataLst>
          </p:nvPr>
        </p:nvSpPr>
        <p:spPr bwMode="auto">
          <a:xfrm rot="-5400000">
            <a:off x="1762919" y="3502819"/>
            <a:ext cx="4754562" cy="863600"/>
          </a:xfrm>
          <a:prstGeom prst="roundRect">
            <a:avLst>
              <a:gd name="adj" fmla="val 16667"/>
            </a:avLst>
          </a:prstGeom>
          <a:solidFill>
            <a:srgbClr val="262673"/>
          </a:solidFill>
          <a:ln w="19050" algn="ctr">
            <a:solidFill>
              <a:schemeClr val="tx1"/>
            </a:solidFill>
            <a:round/>
            <a:headEnd/>
            <a:tailEnd/>
          </a:ln>
        </p:spPr>
        <p:txBody>
          <a:bodyPr anchor="ctr"/>
          <a:lstStyle/>
          <a:p>
            <a:pPr marL="3175" algn="ctr"/>
            <a:endParaRPr lang="en-GB" sz="2000" b="1">
              <a:solidFill>
                <a:srgbClr val="FFFFFF"/>
              </a:solidFill>
            </a:endParaRPr>
          </a:p>
        </p:txBody>
      </p:sp>
      <p:sp>
        <p:nvSpPr>
          <p:cNvPr id="17439" name="TextBox 102"/>
          <p:cNvSpPr txBox="1">
            <a:spLocks noChangeArrowheads="1"/>
          </p:cNvSpPr>
          <p:nvPr>
            <p:custDataLst>
              <p:tags r:id="rId7"/>
            </p:custDataLst>
          </p:nvPr>
        </p:nvSpPr>
        <p:spPr bwMode="auto">
          <a:xfrm>
            <a:off x="3954463" y="2271713"/>
            <a:ext cx="401637"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algn="ctr" eaLnBrk="1" hangingPunct="1"/>
            <a:r>
              <a:rPr lang="fr-BE" sz="1600" b="1" dirty="0">
                <a:solidFill>
                  <a:srgbClr val="FFFFFF"/>
                </a:solidFill>
              </a:rPr>
              <a:t>BENEFICIAIRY</a:t>
            </a:r>
          </a:p>
        </p:txBody>
      </p:sp>
      <p:pic>
        <p:nvPicPr>
          <p:cNvPr id="17430" name="Picture 36"/>
          <p:cNvPicPr>
            <a:picLocks noChangeAspect="1"/>
          </p:cNvPicPr>
          <p:nvPr>
            <p:custDataLst>
              <p:tags r:id="rId8"/>
            </p:custDataLst>
          </p:nvPr>
        </p:nvPicPr>
        <p:blipFill>
          <a:blip r:embed="rId39">
            <a:extLst>
              <a:ext uri="{28A0092B-C50C-407E-A947-70E740481C1C}">
                <a14:useLocalDpi xmlns:a14="http://schemas.microsoft.com/office/drawing/2010/main" val="0"/>
              </a:ext>
            </a:extLst>
          </a:blip>
          <a:srcRect l="22130" r="14958" b="14494"/>
          <a:stretch>
            <a:fillRect/>
          </a:stretch>
        </p:blipFill>
        <p:spPr bwMode="auto">
          <a:xfrm>
            <a:off x="7518400" y="3992563"/>
            <a:ext cx="1077913" cy="10985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pic>
      <p:grpSp>
        <p:nvGrpSpPr>
          <p:cNvPr id="87" name="Group 86"/>
          <p:cNvGrpSpPr>
            <a:grpSpLocks/>
          </p:cNvGrpSpPr>
          <p:nvPr>
            <p:custDataLst>
              <p:tags r:id="rId9"/>
            </p:custDataLst>
          </p:nvPr>
        </p:nvGrpSpPr>
        <p:grpSpPr bwMode="auto">
          <a:xfrm>
            <a:off x="1403350" y="1501775"/>
            <a:ext cx="2398713" cy="4754563"/>
            <a:chOff x="1403649" y="1502164"/>
            <a:chExt cx="2399029" cy="4754084"/>
          </a:xfrm>
        </p:grpSpPr>
        <p:sp>
          <p:nvSpPr>
            <p:cNvPr id="18467" name="Rounded Rectangle 87"/>
            <p:cNvSpPr>
              <a:spLocks noChangeArrowheads="1"/>
            </p:cNvSpPr>
            <p:nvPr>
              <p:custDataLst>
                <p:tags r:id="rId31"/>
              </p:custDataLst>
            </p:nvPr>
          </p:nvSpPr>
          <p:spPr bwMode="auto">
            <a:xfrm rot="-5400000">
              <a:off x="-541345" y="3447158"/>
              <a:ext cx="4754084" cy="864096"/>
            </a:xfrm>
            <a:prstGeom prst="roundRect">
              <a:avLst>
                <a:gd name="adj" fmla="val 16667"/>
              </a:avLst>
            </a:prstGeom>
            <a:solidFill>
              <a:srgbClr val="00B0F0"/>
            </a:solidFill>
            <a:ln w="19050" algn="ctr">
              <a:solidFill>
                <a:schemeClr val="tx1"/>
              </a:solidFill>
              <a:round/>
              <a:headEnd/>
              <a:tailEnd/>
            </a:ln>
          </p:spPr>
          <p:txBody>
            <a:bodyPr anchor="ctr"/>
            <a:lstStyle/>
            <a:p>
              <a:pPr marL="3175" algn="ctr"/>
              <a:endParaRPr lang="en-GB" sz="2000" b="1">
                <a:solidFill>
                  <a:srgbClr val="FFFFFF"/>
                </a:solidFill>
              </a:endParaRPr>
            </a:p>
          </p:txBody>
        </p:sp>
        <p:sp>
          <p:nvSpPr>
            <p:cNvPr id="18468" name="TextBox 82944"/>
            <p:cNvSpPr txBox="1">
              <a:spLocks noChangeArrowheads="1"/>
            </p:cNvSpPr>
            <p:nvPr>
              <p:custDataLst>
                <p:tags r:id="rId32"/>
              </p:custDataLst>
            </p:nvPr>
          </p:nvSpPr>
          <p:spPr bwMode="auto">
            <a:xfrm>
              <a:off x="1692017" y="1978143"/>
              <a:ext cx="432048" cy="3539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algn="ctr" eaLnBrk="1" hangingPunct="1"/>
              <a:r>
                <a:rPr lang="fr-BE" sz="1600" b="1">
                  <a:solidFill>
                    <a:srgbClr val="000000"/>
                  </a:solidFill>
                </a:rPr>
                <a:t>OP</a:t>
              </a:r>
            </a:p>
            <a:p>
              <a:pPr algn="ctr" eaLnBrk="1" hangingPunct="1"/>
              <a:r>
                <a:rPr lang="fr-BE" sz="1600" b="1">
                  <a:solidFill>
                    <a:srgbClr val="000000"/>
                  </a:solidFill>
                </a:rPr>
                <a:t> AUTHORITIES</a:t>
              </a:r>
            </a:p>
          </p:txBody>
        </p:sp>
        <p:sp>
          <p:nvSpPr>
            <p:cNvPr id="18469" name="Right Arrow 110"/>
            <p:cNvSpPr>
              <a:spLocks noChangeArrowheads="1"/>
            </p:cNvSpPr>
            <p:nvPr>
              <p:custDataLst>
                <p:tags r:id="rId33"/>
              </p:custDataLst>
            </p:nvPr>
          </p:nvSpPr>
          <p:spPr bwMode="auto">
            <a:xfrm>
              <a:off x="2220027" y="4454492"/>
              <a:ext cx="1582651" cy="1302060"/>
            </a:xfrm>
            <a:prstGeom prst="rightArrow">
              <a:avLst>
                <a:gd name="adj1" fmla="val 50000"/>
                <a:gd name="adj2" fmla="val 49999"/>
              </a:avLst>
            </a:prstGeom>
            <a:solidFill>
              <a:srgbClr val="0F5494"/>
            </a:solidFill>
            <a:ln w="19050">
              <a:solidFill>
                <a:schemeClr val="tx1"/>
              </a:solidFill>
              <a:miter lim="800000"/>
              <a:headEnd/>
              <a:tailEnd/>
            </a:ln>
          </p:spPr>
          <p:txBody>
            <a:bodyPr anchor="ctr"/>
            <a:lstStyle/>
            <a:p>
              <a:pPr marL="3175" algn="ctr"/>
              <a:r>
                <a:rPr lang="fr-BE" sz="1600">
                  <a:solidFill>
                    <a:srgbClr val="FFFFFF"/>
                  </a:solidFill>
                </a:rPr>
                <a:t>Payments</a:t>
              </a:r>
              <a:endParaRPr lang="en-GB" sz="1600">
                <a:solidFill>
                  <a:srgbClr val="FFFFFF"/>
                </a:solidFill>
              </a:endParaRPr>
            </a:p>
          </p:txBody>
        </p:sp>
      </p:grpSp>
      <p:grpSp>
        <p:nvGrpSpPr>
          <p:cNvPr id="85" name="Group 84"/>
          <p:cNvGrpSpPr>
            <a:grpSpLocks/>
          </p:cNvGrpSpPr>
          <p:nvPr>
            <p:custDataLst>
              <p:tags r:id="rId10"/>
            </p:custDataLst>
          </p:nvPr>
        </p:nvGrpSpPr>
        <p:grpSpPr bwMode="auto">
          <a:xfrm>
            <a:off x="2124075" y="1617663"/>
            <a:ext cx="1830388" cy="1698625"/>
            <a:chOff x="2123728" y="1617611"/>
            <a:chExt cx="1830423" cy="1698430"/>
          </a:xfrm>
        </p:grpSpPr>
        <p:sp>
          <p:nvSpPr>
            <p:cNvPr id="18464" name="Left Arrow 111"/>
            <p:cNvSpPr>
              <a:spLocks noChangeArrowheads="1"/>
            </p:cNvSpPr>
            <p:nvPr>
              <p:custDataLst>
                <p:tags r:id="rId28"/>
              </p:custDataLst>
            </p:nvPr>
          </p:nvSpPr>
          <p:spPr bwMode="auto">
            <a:xfrm>
              <a:off x="2123728" y="1617611"/>
              <a:ext cx="1830423" cy="1698430"/>
            </a:xfrm>
            <a:prstGeom prst="leftArrow">
              <a:avLst>
                <a:gd name="adj1" fmla="val 50000"/>
                <a:gd name="adj2" fmla="val 49999"/>
              </a:avLst>
            </a:prstGeom>
            <a:solidFill>
              <a:srgbClr val="99CCFF"/>
            </a:solidFill>
            <a:ln w="19050" algn="ctr">
              <a:solidFill>
                <a:schemeClr val="tx1"/>
              </a:solidFill>
              <a:round/>
              <a:headEnd/>
              <a:tailEnd/>
            </a:ln>
          </p:spPr>
          <p:txBody>
            <a:bodyPr anchor="ctr"/>
            <a:lstStyle/>
            <a:p>
              <a:pPr marL="3175" algn="ctr"/>
              <a:r>
                <a:rPr lang="fr-BE" sz="1600" dirty="0" err="1">
                  <a:solidFill>
                    <a:srgbClr val="000000"/>
                  </a:solidFill>
                </a:rPr>
                <a:t>Milestones</a:t>
              </a:r>
              <a:endParaRPr lang="fr-BE" sz="1600" dirty="0">
                <a:solidFill>
                  <a:srgbClr val="000000"/>
                </a:solidFill>
              </a:endParaRPr>
            </a:p>
            <a:p>
              <a:pPr marL="3175" algn="ctr"/>
              <a:r>
                <a:rPr lang="fr-BE" sz="1600" dirty="0">
                  <a:solidFill>
                    <a:srgbClr val="000000"/>
                  </a:solidFill>
                </a:rPr>
                <a:t>Outputs</a:t>
              </a:r>
            </a:p>
            <a:p>
              <a:pPr marL="3175" algn="ctr"/>
              <a:r>
                <a:rPr lang="fr-BE" sz="1600" dirty="0" err="1">
                  <a:solidFill>
                    <a:srgbClr val="000000"/>
                  </a:solidFill>
                </a:rPr>
                <a:t>Results</a:t>
              </a:r>
              <a:endParaRPr lang="en-GB" sz="1600" dirty="0">
                <a:solidFill>
                  <a:srgbClr val="000000"/>
                </a:solidFill>
              </a:endParaRPr>
            </a:p>
          </p:txBody>
        </p:sp>
        <p:cxnSp>
          <p:nvCxnSpPr>
            <p:cNvPr id="18465" name="Straight Connector 73"/>
            <p:cNvCxnSpPr>
              <a:cxnSpLocks noChangeShapeType="1"/>
            </p:cNvCxnSpPr>
            <p:nvPr>
              <p:custDataLst>
                <p:tags r:id="rId29"/>
              </p:custDataLst>
            </p:nvPr>
          </p:nvCxnSpPr>
          <p:spPr bwMode="auto">
            <a:xfrm>
              <a:off x="2627784" y="1969118"/>
              <a:ext cx="0" cy="1027834"/>
            </a:xfrm>
            <a:prstGeom prst="line">
              <a:avLst/>
            </a:prstGeom>
            <a:noFill/>
            <a:ln w="19050" algn="ctr">
              <a:solidFill>
                <a:schemeClr val="tx1"/>
              </a:solidFill>
              <a:round/>
              <a:headEnd/>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66" name="TextBox 78"/>
            <p:cNvSpPr txBox="1">
              <a:spLocks noChangeArrowheads="1"/>
            </p:cNvSpPr>
            <p:nvPr>
              <p:custDataLst>
                <p:tags r:id="rId30"/>
              </p:custDataLst>
            </p:nvPr>
          </p:nvSpPr>
          <p:spPr bwMode="auto">
            <a:xfrm>
              <a:off x="2255640" y="2269236"/>
              <a:ext cx="3600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eaLnBrk="1" hangingPunct="1"/>
              <a:r>
                <a:rPr lang="fr-BE" b="1">
                  <a:solidFill>
                    <a:srgbClr val="000000"/>
                  </a:solidFill>
                </a:rPr>
                <a:t>€</a:t>
              </a:r>
              <a:endParaRPr lang="en-GB" b="1">
                <a:solidFill>
                  <a:srgbClr val="000000"/>
                </a:solidFill>
              </a:endParaRPr>
            </a:p>
          </p:txBody>
        </p:sp>
      </p:grpSp>
      <p:grpSp>
        <p:nvGrpSpPr>
          <p:cNvPr id="90" name="Group 89"/>
          <p:cNvGrpSpPr>
            <a:grpSpLocks/>
          </p:cNvGrpSpPr>
          <p:nvPr>
            <p:custDataLst>
              <p:tags r:id="rId11"/>
            </p:custDataLst>
          </p:nvPr>
        </p:nvGrpSpPr>
        <p:grpSpPr bwMode="auto">
          <a:xfrm>
            <a:off x="252413" y="1484313"/>
            <a:ext cx="1366837" cy="4754562"/>
            <a:chOff x="109029" y="1502164"/>
            <a:chExt cx="1366628" cy="4754084"/>
          </a:xfrm>
        </p:grpSpPr>
        <p:sp>
          <p:nvSpPr>
            <p:cNvPr id="18461" name="Rounded Rectangle 104"/>
            <p:cNvSpPr>
              <a:spLocks noChangeArrowheads="1"/>
            </p:cNvSpPr>
            <p:nvPr>
              <p:custDataLst>
                <p:tags r:id="rId25"/>
              </p:custDataLst>
            </p:nvPr>
          </p:nvSpPr>
          <p:spPr bwMode="auto">
            <a:xfrm rot="-5400000">
              <a:off x="-1835965" y="3447158"/>
              <a:ext cx="4754084" cy="864096"/>
            </a:xfrm>
            <a:prstGeom prst="roundRect">
              <a:avLst>
                <a:gd name="adj" fmla="val 16667"/>
              </a:avLst>
            </a:prstGeom>
            <a:solidFill>
              <a:srgbClr val="00B0F0"/>
            </a:solidFill>
            <a:ln w="19050" algn="ctr">
              <a:solidFill>
                <a:schemeClr val="tx1"/>
              </a:solidFill>
              <a:round/>
              <a:headEnd/>
              <a:tailEnd/>
            </a:ln>
          </p:spPr>
          <p:txBody>
            <a:bodyPr anchor="ctr"/>
            <a:lstStyle/>
            <a:p>
              <a:pPr marL="3175" algn="ctr"/>
              <a:endParaRPr lang="en-GB" sz="2000" b="1">
                <a:solidFill>
                  <a:srgbClr val="FFFFFF"/>
                </a:solidFill>
              </a:endParaRPr>
            </a:p>
          </p:txBody>
        </p:sp>
        <p:sp>
          <p:nvSpPr>
            <p:cNvPr id="18462" name="TextBox 105"/>
            <p:cNvSpPr txBox="1">
              <a:spLocks noChangeArrowheads="1"/>
            </p:cNvSpPr>
            <p:nvPr>
              <p:custDataLst>
                <p:tags r:id="rId26"/>
              </p:custDataLst>
            </p:nvPr>
          </p:nvSpPr>
          <p:spPr bwMode="auto">
            <a:xfrm>
              <a:off x="325053" y="3509677"/>
              <a:ext cx="43204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algn="ctr" eaLnBrk="1" hangingPunct="1"/>
              <a:r>
                <a:rPr lang="fr-BE" sz="1600" b="1">
                  <a:solidFill>
                    <a:srgbClr val="000000"/>
                  </a:solidFill>
                </a:rPr>
                <a:t>EC</a:t>
              </a:r>
            </a:p>
          </p:txBody>
        </p:sp>
        <p:sp>
          <p:nvSpPr>
            <p:cNvPr id="18463" name="Left Arrow 74"/>
            <p:cNvSpPr>
              <a:spLocks noChangeArrowheads="1"/>
            </p:cNvSpPr>
            <p:nvPr>
              <p:custDataLst>
                <p:tags r:id="rId27"/>
              </p:custDataLst>
            </p:nvPr>
          </p:nvSpPr>
          <p:spPr bwMode="auto">
            <a:xfrm>
              <a:off x="179513" y="1832991"/>
              <a:ext cx="1296144" cy="1307977"/>
            </a:xfrm>
            <a:prstGeom prst="leftArrow">
              <a:avLst>
                <a:gd name="adj1" fmla="val 50000"/>
                <a:gd name="adj2" fmla="val 50000"/>
              </a:avLst>
            </a:prstGeom>
            <a:solidFill>
              <a:srgbClr val="99CCFF"/>
            </a:solidFill>
            <a:ln w="19050" algn="ctr">
              <a:solidFill>
                <a:schemeClr val="tx1"/>
              </a:solidFill>
              <a:round/>
              <a:headEnd/>
              <a:tailEnd/>
            </a:ln>
          </p:spPr>
          <p:txBody>
            <a:bodyPr anchor="ctr"/>
            <a:lstStyle/>
            <a:p>
              <a:pPr marL="3175" algn="ctr"/>
              <a:r>
                <a:rPr lang="fr-BE" b="1">
                  <a:solidFill>
                    <a:srgbClr val="000000"/>
                  </a:solidFill>
                </a:rPr>
                <a:t>€</a:t>
              </a:r>
              <a:endParaRPr lang="en-GB" b="1">
                <a:solidFill>
                  <a:srgbClr val="000000"/>
                </a:solidFill>
              </a:endParaRPr>
            </a:p>
          </p:txBody>
        </p:sp>
      </p:grpSp>
      <p:sp>
        <p:nvSpPr>
          <p:cNvPr id="82947" name="Right Arrow 82946"/>
          <p:cNvSpPr>
            <a:spLocks noChangeArrowheads="1"/>
          </p:cNvSpPr>
          <p:nvPr>
            <p:custDataLst>
              <p:tags r:id="rId12"/>
            </p:custDataLst>
          </p:nvPr>
        </p:nvSpPr>
        <p:spPr bwMode="auto">
          <a:xfrm>
            <a:off x="323850" y="4454525"/>
            <a:ext cx="1511300" cy="1301750"/>
          </a:xfrm>
          <a:prstGeom prst="rightArrow">
            <a:avLst>
              <a:gd name="adj1" fmla="val 50000"/>
              <a:gd name="adj2" fmla="val 49981"/>
            </a:avLst>
          </a:prstGeom>
          <a:solidFill>
            <a:srgbClr val="0F5494"/>
          </a:solidFill>
          <a:ln w="19050">
            <a:solidFill>
              <a:schemeClr val="tx1"/>
            </a:solidFill>
            <a:miter lim="800000"/>
            <a:headEnd/>
            <a:tailEnd/>
          </a:ln>
        </p:spPr>
        <p:txBody>
          <a:bodyPr anchor="ctr"/>
          <a:lstStyle/>
          <a:p>
            <a:pPr marL="3175" algn="ctr"/>
            <a:r>
              <a:rPr lang="fr-BE" sz="1600" dirty="0" err="1">
                <a:solidFill>
                  <a:srgbClr val="FFFFFF"/>
                </a:solidFill>
              </a:rPr>
              <a:t>Payments</a:t>
            </a:r>
            <a:endParaRPr lang="en-GB" sz="1600" dirty="0">
              <a:solidFill>
                <a:srgbClr val="FFFFFF"/>
              </a:solidFill>
            </a:endParaRPr>
          </a:p>
        </p:txBody>
      </p:sp>
      <p:grpSp>
        <p:nvGrpSpPr>
          <p:cNvPr id="5" name="Group 4"/>
          <p:cNvGrpSpPr>
            <a:grpSpLocks/>
          </p:cNvGrpSpPr>
          <p:nvPr/>
        </p:nvGrpSpPr>
        <p:grpSpPr bwMode="auto">
          <a:xfrm>
            <a:off x="5867400" y="1757363"/>
            <a:ext cx="3025775" cy="4524375"/>
            <a:chOff x="5867400" y="1757620"/>
            <a:chExt cx="3025775" cy="4524118"/>
          </a:xfrm>
        </p:grpSpPr>
        <p:sp>
          <p:nvSpPr>
            <p:cNvPr id="3" name="Dodecagon 2"/>
            <p:cNvSpPr/>
            <p:nvPr>
              <p:custDataLst>
                <p:tags r:id="rId17"/>
              </p:custDataLst>
            </p:nvPr>
          </p:nvSpPr>
          <p:spPr bwMode="auto">
            <a:xfrm>
              <a:off x="5867400" y="3986343"/>
              <a:ext cx="1381125" cy="1008005"/>
            </a:xfrm>
            <a:prstGeom prst="dodecagon">
              <a:avLst/>
            </a:prstGeom>
            <a:solidFill>
              <a:srgbClr val="262673"/>
            </a:solidFill>
            <a:ln w="19050" cap="flat" cmpd="sng" algn="ctr">
              <a:solidFill>
                <a:schemeClr val="tx1"/>
              </a:solidFill>
              <a:prstDash val="solid"/>
              <a:round/>
              <a:headEnd type="none" w="med" len="med"/>
              <a:tailEnd type="none" w="med" len="med"/>
            </a:ln>
            <a:effectLst/>
            <a:extLst/>
          </p:spPr>
          <p:txBody>
            <a:bodyPr anchor="ctr"/>
            <a:lstStyle/>
            <a:p>
              <a:pPr marL="3175" algn="ctr">
                <a:defRPr/>
              </a:pPr>
              <a:r>
                <a:rPr lang="fr-BE" dirty="0">
                  <a:solidFill>
                    <a:srgbClr val="FFFFFF"/>
                  </a:solidFill>
                  <a:latin typeface="+mn-lt"/>
                  <a:cs typeface="+mn-cs"/>
                </a:rPr>
                <a:t>Project 1</a:t>
              </a:r>
              <a:endParaRPr lang="en-GB" dirty="0">
                <a:solidFill>
                  <a:srgbClr val="FFFFFF"/>
                </a:solidFill>
                <a:latin typeface="+mn-lt"/>
                <a:cs typeface="+mn-cs"/>
              </a:endParaRPr>
            </a:p>
          </p:txBody>
        </p:sp>
        <p:sp>
          <p:nvSpPr>
            <p:cNvPr id="44" name="Dodecagon 43"/>
            <p:cNvSpPr/>
            <p:nvPr>
              <p:custDataLst>
                <p:tags r:id="rId18"/>
              </p:custDataLst>
            </p:nvPr>
          </p:nvSpPr>
          <p:spPr bwMode="auto">
            <a:xfrm>
              <a:off x="7512050" y="5273732"/>
              <a:ext cx="1381125" cy="1008006"/>
            </a:xfrm>
            <a:prstGeom prst="dodecagon">
              <a:avLst/>
            </a:prstGeom>
            <a:solidFill>
              <a:srgbClr val="262673"/>
            </a:solidFill>
            <a:ln w="19050" cap="flat" cmpd="sng" algn="ctr">
              <a:solidFill>
                <a:schemeClr val="tx1"/>
              </a:solidFill>
              <a:prstDash val="solid"/>
              <a:round/>
              <a:headEnd type="none" w="med" len="med"/>
              <a:tailEnd type="none" w="med" len="med"/>
            </a:ln>
            <a:effectLst/>
            <a:extLst/>
          </p:spPr>
          <p:txBody>
            <a:bodyPr anchor="ctr"/>
            <a:lstStyle/>
            <a:p>
              <a:pPr marL="3175" algn="ctr">
                <a:defRPr/>
              </a:pPr>
              <a:r>
                <a:rPr lang="fr-BE" dirty="0">
                  <a:solidFill>
                    <a:srgbClr val="FFFFFF"/>
                  </a:solidFill>
                  <a:latin typeface="+mn-lt"/>
                  <a:cs typeface="+mn-cs"/>
                </a:rPr>
                <a:t>Project 2</a:t>
              </a:r>
              <a:endParaRPr lang="en-GB" dirty="0">
                <a:solidFill>
                  <a:srgbClr val="FFFFFF"/>
                </a:solidFill>
                <a:latin typeface="+mn-lt"/>
                <a:cs typeface="+mn-cs"/>
              </a:endParaRPr>
            </a:p>
          </p:txBody>
        </p:sp>
        <p:sp>
          <p:nvSpPr>
            <p:cNvPr id="45" name="Dodecagon 44"/>
            <p:cNvSpPr/>
            <p:nvPr>
              <p:custDataLst>
                <p:tags r:id="rId19"/>
              </p:custDataLst>
            </p:nvPr>
          </p:nvSpPr>
          <p:spPr bwMode="auto">
            <a:xfrm>
              <a:off x="7512050" y="2708478"/>
              <a:ext cx="1381125" cy="1008006"/>
            </a:xfrm>
            <a:prstGeom prst="dodecagon">
              <a:avLst/>
            </a:prstGeom>
            <a:solidFill>
              <a:srgbClr val="262673"/>
            </a:solidFill>
            <a:ln w="19050" cap="flat" cmpd="sng" algn="ctr">
              <a:solidFill>
                <a:schemeClr val="tx1"/>
              </a:solidFill>
              <a:prstDash val="solid"/>
              <a:round/>
              <a:headEnd type="none" w="med" len="med"/>
              <a:tailEnd type="none" w="med" len="med"/>
            </a:ln>
            <a:effectLst/>
            <a:extLst/>
          </p:spPr>
          <p:txBody>
            <a:bodyPr anchor="ctr"/>
            <a:lstStyle/>
            <a:p>
              <a:pPr marL="3175" algn="ctr">
                <a:defRPr/>
              </a:pPr>
              <a:r>
                <a:rPr lang="fr-BE" dirty="0">
                  <a:solidFill>
                    <a:srgbClr val="FFFFFF"/>
                  </a:solidFill>
                  <a:latin typeface="+mn-lt"/>
                  <a:cs typeface="+mn-cs"/>
                </a:rPr>
                <a:t>Project 4</a:t>
              </a:r>
              <a:endParaRPr lang="en-GB" dirty="0">
                <a:solidFill>
                  <a:srgbClr val="FFFFFF"/>
                </a:solidFill>
                <a:latin typeface="+mn-lt"/>
                <a:cs typeface="+mn-cs"/>
              </a:endParaRPr>
            </a:p>
          </p:txBody>
        </p:sp>
        <p:cxnSp>
          <p:nvCxnSpPr>
            <p:cNvPr id="18456" name="Straight Arrow Connector 82969"/>
            <p:cNvCxnSpPr>
              <a:cxnSpLocks noChangeShapeType="1"/>
            </p:cNvCxnSpPr>
            <p:nvPr>
              <p:custDataLst>
                <p:tags r:id="rId20"/>
              </p:custDataLst>
            </p:nvPr>
          </p:nvCxnSpPr>
          <p:spPr bwMode="auto">
            <a:xfrm flipH="1">
              <a:off x="8202990" y="3716474"/>
              <a:ext cx="1" cy="270244"/>
            </a:xfrm>
            <a:prstGeom prst="straightConnector1">
              <a:avLst/>
            </a:prstGeom>
            <a:noFill/>
            <a:ln w="19050" algn="ctr">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7" name="Straight Arrow Connector 128"/>
            <p:cNvCxnSpPr>
              <a:cxnSpLocks noChangeShapeType="1"/>
            </p:cNvCxnSpPr>
            <p:nvPr>
              <p:custDataLst>
                <p:tags r:id="rId21"/>
              </p:custDataLst>
            </p:nvPr>
          </p:nvCxnSpPr>
          <p:spPr bwMode="auto">
            <a:xfrm flipH="1" flipV="1">
              <a:off x="8202990" y="5105083"/>
              <a:ext cx="1" cy="168457"/>
            </a:xfrm>
            <a:prstGeom prst="straightConnector1">
              <a:avLst/>
            </a:prstGeom>
            <a:noFill/>
            <a:ln w="19050" algn="ctr">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8" name="Straight Arrow Connector 131"/>
            <p:cNvCxnSpPr>
              <a:cxnSpLocks noChangeShapeType="1"/>
            </p:cNvCxnSpPr>
            <p:nvPr>
              <p:custDataLst>
                <p:tags r:id="rId22"/>
              </p:custDataLst>
            </p:nvPr>
          </p:nvCxnSpPr>
          <p:spPr bwMode="auto">
            <a:xfrm>
              <a:off x="7247770" y="4473624"/>
              <a:ext cx="270855" cy="14550"/>
            </a:xfrm>
            <a:prstGeom prst="straightConnector1">
              <a:avLst/>
            </a:prstGeom>
            <a:noFill/>
            <a:ln w="19050" algn="ctr">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Dodecagon 35"/>
            <p:cNvSpPr/>
            <p:nvPr>
              <p:custDataLst>
                <p:tags r:id="rId23"/>
              </p:custDataLst>
            </p:nvPr>
          </p:nvSpPr>
          <p:spPr bwMode="auto">
            <a:xfrm>
              <a:off x="6167438" y="1757620"/>
              <a:ext cx="1381125" cy="1008005"/>
            </a:xfrm>
            <a:prstGeom prst="dodecagon">
              <a:avLst/>
            </a:prstGeom>
            <a:solidFill>
              <a:srgbClr val="262673"/>
            </a:solidFill>
            <a:ln w="19050" cap="flat" cmpd="sng" algn="ctr">
              <a:solidFill>
                <a:schemeClr val="tx1"/>
              </a:solidFill>
              <a:prstDash val="solid"/>
              <a:round/>
              <a:headEnd type="none" w="med" len="med"/>
              <a:tailEnd type="none" w="med" len="med"/>
            </a:ln>
            <a:effectLst/>
            <a:extLst/>
          </p:spPr>
          <p:txBody>
            <a:bodyPr anchor="ctr"/>
            <a:lstStyle/>
            <a:p>
              <a:pPr marL="3175" algn="ctr">
                <a:defRPr/>
              </a:pPr>
              <a:r>
                <a:rPr lang="fr-BE" dirty="0">
                  <a:solidFill>
                    <a:srgbClr val="FFFFFF"/>
                  </a:solidFill>
                  <a:latin typeface="+mn-lt"/>
                  <a:cs typeface="+mn-cs"/>
                </a:rPr>
                <a:t>Project 3</a:t>
              </a:r>
              <a:endParaRPr lang="en-GB" dirty="0">
                <a:solidFill>
                  <a:srgbClr val="FFFFFF"/>
                </a:solidFill>
                <a:latin typeface="+mn-lt"/>
                <a:cs typeface="+mn-cs"/>
              </a:endParaRPr>
            </a:p>
          </p:txBody>
        </p:sp>
        <p:cxnSp>
          <p:nvCxnSpPr>
            <p:cNvPr id="18460" name="Straight Arrow Connector 131"/>
            <p:cNvCxnSpPr>
              <a:cxnSpLocks noChangeShapeType="1"/>
              <a:stCxn id="36" idx="3"/>
              <a:endCxn id="45" idx="9"/>
            </p:cNvCxnSpPr>
            <p:nvPr>
              <p:custDataLst>
                <p:tags r:id="rId24"/>
              </p:custDataLst>
            </p:nvPr>
          </p:nvCxnSpPr>
          <p:spPr bwMode="auto">
            <a:xfrm>
              <a:off x="7362806" y="2630621"/>
              <a:ext cx="334289" cy="212716"/>
            </a:xfrm>
            <a:prstGeom prst="straightConnector1">
              <a:avLst/>
            </a:prstGeom>
            <a:noFill/>
            <a:ln w="19050" algn="ctr">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6" name="Group 5"/>
          <p:cNvGrpSpPr>
            <a:grpSpLocks/>
          </p:cNvGrpSpPr>
          <p:nvPr/>
        </p:nvGrpSpPr>
        <p:grpSpPr bwMode="auto">
          <a:xfrm>
            <a:off x="4356100" y="1760538"/>
            <a:ext cx="3062288" cy="4594225"/>
            <a:chOff x="4355799" y="1760916"/>
            <a:chExt cx="3062093" cy="4593847"/>
          </a:xfrm>
        </p:grpSpPr>
        <p:sp>
          <p:nvSpPr>
            <p:cNvPr id="18449" name="Left Arrow 98"/>
            <p:cNvSpPr>
              <a:spLocks noChangeArrowheads="1"/>
            </p:cNvSpPr>
            <p:nvPr>
              <p:custDataLst>
                <p:tags r:id="rId13"/>
              </p:custDataLst>
            </p:nvPr>
          </p:nvSpPr>
          <p:spPr bwMode="auto">
            <a:xfrm>
              <a:off x="4355799" y="3856726"/>
              <a:ext cx="1439764" cy="1236036"/>
            </a:xfrm>
            <a:prstGeom prst="leftArrow">
              <a:avLst>
                <a:gd name="adj1" fmla="val 50000"/>
                <a:gd name="adj2" fmla="val 50001"/>
              </a:avLst>
            </a:prstGeom>
            <a:solidFill>
              <a:srgbClr val="99CCFF"/>
            </a:solidFill>
            <a:ln w="19050" algn="ctr">
              <a:solidFill>
                <a:schemeClr val="tx1"/>
              </a:solidFill>
              <a:round/>
              <a:headEnd/>
              <a:tailEnd/>
            </a:ln>
          </p:spPr>
          <p:txBody>
            <a:bodyPr anchor="ctr"/>
            <a:lstStyle/>
            <a:p>
              <a:pPr marL="3175" algn="ctr"/>
              <a:r>
                <a:rPr lang="fr-BE" sz="1600">
                  <a:solidFill>
                    <a:srgbClr val="000000"/>
                  </a:solidFill>
                </a:rPr>
                <a:t>Output &amp; Results</a:t>
              </a:r>
              <a:endParaRPr lang="en-GB" sz="1600">
                <a:solidFill>
                  <a:srgbClr val="000000"/>
                </a:solidFill>
              </a:endParaRPr>
            </a:p>
          </p:txBody>
        </p:sp>
        <p:sp>
          <p:nvSpPr>
            <p:cNvPr id="18450" name="Left Arrow 121"/>
            <p:cNvSpPr>
              <a:spLocks noChangeArrowheads="1"/>
            </p:cNvSpPr>
            <p:nvPr>
              <p:custDataLst>
                <p:tags r:id="rId14"/>
              </p:custDataLst>
            </p:nvPr>
          </p:nvSpPr>
          <p:spPr bwMode="auto">
            <a:xfrm>
              <a:off x="5795563" y="5092762"/>
              <a:ext cx="1622329" cy="1262001"/>
            </a:xfrm>
            <a:prstGeom prst="leftArrow">
              <a:avLst>
                <a:gd name="adj1" fmla="val 50000"/>
                <a:gd name="adj2" fmla="val 50004"/>
              </a:avLst>
            </a:prstGeom>
            <a:solidFill>
              <a:srgbClr val="99CCFF"/>
            </a:solidFill>
            <a:ln w="19050" algn="ctr">
              <a:solidFill>
                <a:schemeClr val="tx1"/>
              </a:solidFill>
              <a:round/>
              <a:headEnd/>
              <a:tailEnd/>
            </a:ln>
          </p:spPr>
          <p:txBody>
            <a:bodyPr anchor="ctr"/>
            <a:lstStyle/>
            <a:p>
              <a:pPr marL="3175" algn="ctr"/>
              <a:r>
                <a:rPr lang="fr-BE" sz="1600">
                  <a:solidFill>
                    <a:srgbClr val="000000"/>
                  </a:solidFill>
                </a:rPr>
                <a:t>Output &amp; Results</a:t>
              </a:r>
              <a:endParaRPr lang="en-GB" sz="1600">
                <a:solidFill>
                  <a:srgbClr val="000000"/>
                </a:solidFill>
              </a:endParaRPr>
            </a:p>
          </p:txBody>
        </p:sp>
        <p:sp>
          <p:nvSpPr>
            <p:cNvPr id="18451" name="Left Arrow 122"/>
            <p:cNvSpPr>
              <a:spLocks noChangeArrowheads="1"/>
            </p:cNvSpPr>
            <p:nvPr>
              <p:custDataLst>
                <p:tags r:id="rId15"/>
              </p:custDataLst>
            </p:nvPr>
          </p:nvSpPr>
          <p:spPr bwMode="auto">
            <a:xfrm>
              <a:off x="5691875" y="2698618"/>
              <a:ext cx="1543453" cy="1236036"/>
            </a:xfrm>
            <a:prstGeom prst="leftArrow">
              <a:avLst>
                <a:gd name="adj1" fmla="val 50000"/>
                <a:gd name="adj2" fmla="val 50001"/>
              </a:avLst>
            </a:prstGeom>
            <a:solidFill>
              <a:srgbClr val="99CCFF"/>
            </a:solidFill>
            <a:ln w="19050" algn="ctr">
              <a:solidFill>
                <a:schemeClr val="tx1"/>
              </a:solidFill>
              <a:round/>
              <a:headEnd/>
              <a:tailEnd/>
            </a:ln>
          </p:spPr>
          <p:txBody>
            <a:bodyPr anchor="ctr"/>
            <a:lstStyle/>
            <a:p>
              <a:pPr marL="3175" algn="ctr"/>
              <a:r>
                <a:rPr lang="fr-BE" sz="1600">
                  <a:solidFill>
                    <a:srgbClr val="000000"/>
                  </a:solidFill>
                </a:rPr>
                <a:t>Output &amp; Results</a:t>
              </a:r>
              <a:endParaRPr lang="en-GB" sz="1600">
                <a:solidFill>
                  <a:srgbClr val="000000"/>
                </a:solidFill>
              </a:endParaRPr>
            </a:p>
          </p:txBody>
        </p:sp>
        <p:sp>
          <p:nvSpPr>
            <p:cNvPr id="18452" name="Left Arrow 122"/>
            <p:cNvSpPr>
              <a:spLocks noChangeArrowheads="1"/>
            </p:cNvSpPr>
            <p:nvPr>
              <p:custDataLst>
                <p:tags r:id="rId16"/>
              </p:custDataLst>
            </p:nvPr>
          </p:nvSpPr>
          <p:spPr bwMode="auto">
            <a:xfrm>
              <a:off x="4540715" y="1760916"/>
              <a:ext cx="1543453" cy="1236036"/>
            </a:xfrm>
            <a:prstGeom prst="leftArrow">
              <a:avLst>
                <a:gd name="adj1" fmla="val 50000"/>
                <a:gd name="adj2" fmla="val 50001"/>
              </a:avLst>
            </a:prstGeom>
            <a:solidFill>
              <a:srgbClr val="99CCFF"/>
            </a:solidFill>
            <a:ln w="19050" algn="ctr">
              <a:solidFill>
                <a:schemeClr val="tx1"/>
              </a:solidFill>
              <a:round/>
              <a:headEnd/>
              <a:tailEnd/>
            </a:ln>
          </p:spPr>
          <p:txBody>
            <a:bodyPr anchor="ctr"/>
            <a:lstStyle/>
            <a:p>
              <a:pPr marL="3175" algn="ctr"/>
              <a:r>
                <a:rPr lang="fr-BE" sz="1600" dirty="0">
                  <a:solidFill>
                    <a:srgbClr val="000000"/>
                  </a:solidFill>
                </a:rPr>
                <a:t>Output</a:t>
              </a:r>
              <a:endParaRPr lang="en-GB" sz="1600" dirty="0">
                <a:solidFill>
                  <a:srgbClr val="000000"/>
                </a:solidFill>
              </a:endParaRPr>
            </a:p>
          </p:txBody>
        </p:sp>
      </p:grpSp>
      <p:sp>
        <p:nvSpPr>
          <p:cNvPr id="2" name="Slide Number Placeholder 1"/>
          <p:cNvSpPr>
            <a:spLocks noGrp="1"/>
          </p:cNvSpPr>
          <p:nvPr>
            <p:ph type="sldNum" sz="quarter" idx="12"/>
          </p:nvPr>
        </p:nvSpPr>
        <p:spPr>
          <a:xfrm>
            <a:off x="6852931" y="6430963"/>
            <a:ext cx="2133600" cy="476250"/>
          </a:xfrm>
        </p:spPr>
        <p:txBody>
          <a:bodyPr/>
          <a:lstStyle/>
          <a:p>
            <a:pPr>
              <a:defRPr/>
            </a:pPr>
            <a:fld id="{D4C58CEE-8A5B-4C57-A18D-7AC79030D516}" type="slidenum">
              <a:rPr lang="en-GB" smtClean="0"/>
              <a:pPr>
                <a:defRPr/>
              </a:pPr>
              <a:t>20</a:t>
            </a:fld>
            <a:endParaRPr lang="en-GB" dirty="0"/>
          </a:p>
        </p:txBody>
      </p:sp>
    </p:spTree>
    <p:extLst>
      <p:ext uri="{BB962C8B-B14F-4D97-AF65-F5344CB8AC3E}">
        <p14:creationId xmlns:p14="http://schemas.microsoft.com/office/powerpoint/2010/main" val="3489045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8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7"/>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9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29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51" y="1025526"/>
            <a:ext cx="7886700" cy="811742"/>
          </a:xfrm>
        </p:spPr>
        <p:txBody>
          <a:bodyPr/>
          <a:lstStyle/>
          <a:p>
            <a:pPr algn="ctr"/>
            <a:r>
              <a:rPr lang="en-US" dirty="0" smtClean="0"/>
              <a:t>Basic requirements</a:t>
            </a:r>
            <a:endParaRPr lang="en-US" dirty="0"/>
          </a:p>
        </p:txBody>
      </p:sp>
      <p:sp>
        <p:nvSpPr>
          <p:cNvPr id="3" name="Content Placeholder 2"/>
          <p:cNvSpPr>
            <a:spLocks noGrp="1"/>
          </p:cNvSpPr>
          <p:nvPr>
            <p:ph idx="1"/>
          </p:nvPr>
        </p:nvSpPr>
        <p:spPr>
          <a:xfrm>
            <a:off x="323850" y="1828801"/>
            <a:ext cx="8102600" cy="4656667"/>
          </a:xfrm>
        </p:spPr>
        <p:txBody>
          <a:bodyPr/>
          <a:lstStyle/>
          <a:p>
            <a:pPr>
              <a:spcAft>
                <a:spcPts val="600"/>
              </a:spcAft>
              <a:buClr>
                <a:srgbClr val="0F5494"/>
              </a:buClr>
              <a:buFont typeface="Wingdings" panose="05000000000000000000" pitchFamily="2" charset="2"/>
              <a:buChar char="Ø"/>
            </a:pPr>
            <a:r>
              <a:rPr lang="en-US" sz="2000" i="0" dirty="0" smtClean="0"/>
              <a:t>Can combine resources from one or more </a:t>
            </a:r>
            <a:r>
              <a:rPr lang="en-US" sz="2000" i="0" dirty="0" err="1" smtClean="0"/>
              <a:t>programmes</a:t>
            </a:r>
            <a:endParaRPr lang="en-US" sz="2000" i="0" dirty="0" smtClean="0"/>
          </a:p>
          <a:p>
            <a:pPr>
              <a:spcAft>
                <a:spcPts val="600"/>
              </a:spcAft>
              <a:buClr>
                <a:srgbClr val="0F5494"/>
              </a:buClr>
              <a:buFont typeface="Wingdings" panose="05000000000000000000" pitchFamily="2" charset="2"/>
              <a:buChar char="Ø"/>
            </a:pPr>
            <a:r>
              <a:rPr lang="en-US" sz="2000" i="0" dirty="0"/>
              <a:t>F</a:t>
            </a:r>
            <a:r>
              <a:rPr lang="en-US" sz="2000" i="0" dirty="0" smtClean="0"/>
              <a:t>inancing from ESF, ERDF, and or Cohesion fund </a:t>
            </a:r>
          </a:p>
          <a:p>
            <a:pPr marL="0" indent="0">
              <a:spcAft>
                <a:spcPts val="600"/>
              </a:spcAft>
              <a:buClr>
                <a:srgbClr val="0F5494"/>
              </a:buClr>
              <a:buNone/>
            </a:pPr>
            <a:r>
              <a:rPr lang="en-US" sz="2000" i="0" dirty="0" smtClean="0"/>
              <a:t>	=&gt; </a:t>
            </a:r>
            <a:r>
              <a:rPr lang="en-US" sz="2000" i="0" dirty="0" err="1" smtClean="0"/>
              <a:t>multifund</a:t>
            </a:r>
            <a:r>
              <a:rPr lang="en-US" sz="2000" i="0" dirty="0" smtClean="0"/>
              <a:t> JAPs are possible, but no infrastructure</a:t>
            </a:r>
          </a:p>
          <a:p>
            <a:pPr>
              <a:spcAft>
                <a:spcPts val="600"/>
              </a:spcAft>
              <a:buClr>
                <a:srgbClr val="0F5494"/>
              </a:buClr>
              <a:buFont typeface="Wingdings" panose="05000000000000000000" pitchFamily="2" charset="2"/>
              <a:buChar char="Ø"/>
            </a:pPr>
            <a:r>
              <a:rPr lang="en-US" sz="2000" b="1" i="0" dirty="0" smtClean="0"/>
              <a:t>Beneficiary = public law body</a:t>
            </a:r>
            <a:r>
              <a:rPr lang="en-US" sz="2000" i="0" dirty="0" smtClean="0"/>
              <a:t>, can work with partners</a:t>
            </a:r>
          </a:p>
          <a:p>
            <a:pPr>
              <a:spcAft>
                <a:spcPts val="600"/>
              </a:spcAft>
              <a:buClr>
                <a:srgbClr val="0F5494"/>
              </a:buClr>
              <a:buFont typeface="Wingdings" panose="05000000000000000000" pitchFamily="2" charset="2"/>
              <a:buChar char="Ø"/>
            </a:pPr>
            <a:r>
              <a:rPr lang="en-US" sz="2000" b="1" i="0" dirty="0" smtClean="0"/>
              <a:t>JAP thresholds</a:t>
            </a:r>
          </a:p>
          <a:p>
            <a:pPr lvl="1">
              <a:spcAft>
                <a:spcPts val="600"/>
              </a:spcAft>
              <a:buClr>
                <a:srgbClr val="0F5494"/>
              </a:buClr>
              <a:buFont typeface="Wingdings" panose="05000000000000000000" pitchFamily="2" charset="2"/>
              <a:buChar char="ü"/>
            </a:pPr>
            <a:r>
              <a:rPr lang="en-US" b="0" dirty="0" smtClean="0"/>
              <a:t>10 MEUR/20% of OP</a:t>
            </a:r>
          </a:p>
          <a:p>
            <a:pPr lvl="1">
              <a:spcAft>
                <a:spcPts val="600"/>
              </a:spcAft>
              <a:buClr>
                <a:srgbClr val="0F5494"/>
              </a:buClr>
              <a:buFont typeface="Wingdings" panose="05000000000000000000" pitchFamily="2" charset="2"/>
              <a:buChar char="ü"/>
            </a:pPr>
            <a:r>
              <a:rPr lang="en-US" b="0" dirty="0" smtClean="0"/>
              <a:t>5 MEUR per </a:t>
            </a:r>
            <a:r>
              <a:rPr lang="en-US" b="0" dirty="0" err="1" smtClean="0"/>
              <a:t>programme</a:t>
            </a:r>
            <a:r>
              <a:rPr lang="en-US" b="0" dirty="0" smtClean="0"/>
              <a:t> for a pilot JAP</a:t>
            </a:r>
          </a:p>
          <a:p>
            <a:pPr lvl="1">
              <a:spcAft>
                <a:spcPts val="600"/>
              </a:spcAft>
              <a:buClr>
                <a:srgbClr val="0F5494"/>
              </a:buClr>
              <a:buFont typeface="Wingdings" panose="05000000000000000000" pitchFamily="2" charset="2"/>
              <a:buChar char="ü"/>
            </a:pPr>
            <a:r>
              <a:rPr lang="en-US" b="0" dirty="0" smtClean="0"/>
              <a:t>No threshold for a YEI JAP</a:t>
            </a:r>
          </a:p>
          <a:p>
            <a:pPr>
              <a:spcAft>
                <a:spcPts val="600"/>
              </a:spcAft>
              <a:buClr>
                <a:srgbClr val="0F5494"/>
              </a:buClr>
              <a:buFont typeface="Wingdings" panose="05000000000000000000" pitchFamily="2" charset="2"/>
              <a:buChar char="Ø"/>
            </a:pPr>
            <a:r>
              <a:rPr lang="en-US" sz="2000" i="0" dirty="0" smtClean="0"/>
              <a:t>No specific requirement on duration, but shorter than OP</a:t>
            </a:r>
          </a:p>
          <a:p>
            <a:pPr>
              <a:spcAft>
                <a:spcPts val="600"/>
              </a:spcAft>
              <a:buClr>
                <a:srgbClr val="0F5494"/>
              </a:buClr>
              <a:buFont typeface="Wingdings" panose="05000000000000000000" pitchFamily="2" charset="2"/>
              <a:buChar char="Ø"/>
            </a:pPr>
            <a:r>
              <a:rPr lang="en-US" sz="2000" i="0" dirty="0" smtClean="0"/>
              <a:t>Legal basis: Art. 104-109 CPR + JAP model</a:t>
            </a:r>
          </a:p>
        </p:txBody>
      </p:sp>
      <p:sp>
        <p:nvSpPr>
          <p:cNvPr id="4" name="Slide Number Placeholder 3"/>
          <p:cNvSpPr>
            <a:spLocks noGrp="1"/>
          </p:cNvSpPr>
          <p:nvPr>
            <p:ph type="sldNum" sz="quarter" idx="12"/>
          </p:nvPr>
        </p:nvSpPr>
        <p:spPr/>
        <p:txBody>
          <a:bodyPr/>
          <a:lstStyle/>
          <a:p>
            <a:fld id="{30042287-F93F-4419-8A0A-89C84834D8B6}" type="slidenum">
              <a:rPr lang="en-US" smtClean="0"/>
              <a:t>21</a:t>
            </a:fld>
            <a:endParaRPr lang="en-US"/>
          </a:p>
        </p:txBody>
      </p:sp>
    </p:spTree>
    <p:extLst>
      <p:ext uri="{BB962C8B-B14F-4D97-AF65-F5344CB8AC3E}">
        <p14:creationId xmlns:p14="http://schemas.microsoft.com/office/powerpoint/2010/main" val="27623180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16" y="1041403"/>
            <a:ext cx="7886700" cy="956733"/>
          </a:xfrm>
        </p:spPr>
        <p:txBody>
          <a:bodyPr/>
          <a:lstStyle/>
          <a:p>
            <a:pPr algn="ctr"/>
            <a:r>
              <a:rPr lang="en-US" dirty="0" smtClean="0"/>
              <a:t>Making use of SCOs</a:t>
            </a:r>
            <a:endParaRPr lang="en-US" dirty="0"/>
          </a:p>
        </p:txBody>
      </p:sp>
      <p:sp>
        <p:nvSpPr>
          <p:cNvPr id="3" name="Content Placeholder 2"/>
          <p:cNvSpPr>
            <a:spLocks noGrp="1"/>
          </p:cNvSpPr>
          <p:nvPr>
            <p:ph idx="1"/>
          </p:nvPr>
        </p:nvSpPr>
        <p:spPr>
          <a:xfrm>
            <a:off x="528864" y="1861154"/>
            <a:ext cx="7886700" cy="4412646"/>
          </a:xfrm>
        </p:spPr>
        <p:txBody>
          <a:bodyPr/>
          <a:lstStyle/>
          <a:p>
            <a:pPr>
              <a:spcAft>
                <a:spcPts val="1200"/>
              </a:spcAft>
              <a:buClr>
                <a:srgbClr val="0F5494"/>
              </a:buClr>
              <a:buFont typeface="Wingdings" panose="05000000000000000000" pitchFamily="2" charset="2"/>
              <a:buChar char="Ø"/>
            </a:pPr>
            <a:r>
              <a:rPr lang="en-US" sz="2000" i="0" dirty="0" smtClean="0"/>
              <a:t>Payments take the form of unit costs and/or lump sums (no flat rates), defined for indicators</a:t>
            </a:r>
          </a:p>
          <a:p>
            <a:pPr lvl="1">
              <a:spcAft>
                <a:spcPts val="1200"/>
              </a:spcAft>
              <a:buClr>
                <a:srgbClr val="0F5494"/>
              </a:buClr>
              <a:buFont typeface="Symbol"/>
              <a:buChar char="Þ"/>
            </a:pPr>
            <a:r>
              <a:rPr lang="en-US" i="0" dirty="0" smtClean="0"/>
              <a:t>depend on level of achievement!</a:t>
            </a:r>
          </a:p>
          <a:p>
            <a:pPr lvl="1">
              <a:spcAft>
                <a:spcPts val="1200"/>
              </a:spcAft>
              <a:buClr>
                <a:srgbClr val="0F5494"/>
              </a:buClr>
              <a:buFont typeface="Symbol"/>
              <a:buChar char="Þ"/>
            </a:pPr>
            <a:r>
              <a:rPr lang="en-US" i="0" dirty="0" smtClean="0"/>
              <a:t>Up to 10% flexibility within allocation to outputs / allocation to results</a:t>
            </a:r>
          </a:p>
          <a:p>
            <a:pPr>
              <a:spcAft>
                <a:spcPts val="1200"/>
              </a:spcAft>
              <a:buClr>
                <a:srgbClr val="0F5494"/>
              </a:buClr>
              <a:buFont typeface="Wingdings" panose="05000000000000000000" pitchFamily="2" charset="2"/>
              <a:buChar char="Ø"/>
            </a:pPr>
            <a:r>
              <a:rPr lang="en-US" sz="2000" i="0" dirty="0" smtClean="0"/>
              <a:t>Costs for SCOs based on art.67(5) CPR and art. 14 ESF</a:t>
            </a:r>
          </a:p>
          <a:p>
            <a:pPr>
              <a:spcAft>
                <a:spcPts val="1200"/>
              </a:spcAft>
              <a:buClr>
                <a:srgbClr val="0F5494"/>
              </a:buClr>
              <a:buFont typeface="Wingdings" panose="05000000000000000000" pitchFamily="2" charset="2"/>
              <a:buChar char="Ø"/>
            </a:pPr>
            <a:r>
              <a:rPr lang="en-US" sz="2000" i="0" dirty="0" smtClean="0"/>
              <a:t>No capping for lump sums (can exceed 100,000 EUR)</a:t>
            </a:r>
          </a:p>
          <a:p>
            <a:pPr>
              <a:spcAft>
                <a:spcPts val="1200"/>
              </a:spcAft>
              <a:buClr>
                <a:srgbClr val="0F5494"/>
              </a:buClr>
              <a:buFont typeface="Wingdings" panose="05000000000000000000" pitchFamily="2" charset="2"/>
              <a:buChar char="Ø"/>
            </a:pPr>
            <a:r>
              <a:rPr lang="en-US" sz="2000" i="0" dirty="0" smtClean="0"/>
              <a:t>Regardless of how projects are implemented, beneficiary is reimbursed on the basis of agreed UC/LS</a:t>
            </a:r>
          </a:p>
          <a:p>
            <a:pPr lvl="1">
              <a:spcAft>
                <a:spcPts val="1200"/>
              </a:spcAft>
              <a:buClr>
                <a:srgbClr val="0F5494"/>
              </a:buClr>
              <a:buFont typeface="Symbol"/>
              <a:buChar char="Þ"/>
            </a:pPr>
            <a:r>
              <a:rPr lang="en-US" b="1" i="0" dirty="0" smtClean="0"/>
              <a:t>also </a:t>
            </a:r>
            <a:r>
              <a:rPr lang="en-US" b="1" i="0" dirty="0"/>
              <a:t>applicable to </a:t>
            </a:r>
            <a:r>
              <a:rPr lang="en-US" b="1" i="0" dirty="0" smtClean="0"/>
              <a:t>fully procured</a:t>
            </a:r>
            <a:r>
              <a:rPr lang="en-US" b="1" i="0" dirty="0"/>
              <a:t> </a:t>
            </a:r>
            <a:r>
              <a:rPr lang="en-US" b="1" i="0" dirty="0" smtClean="0"/>
              <a:t>projects</a:t>
            </a:r>
          </a:p>
        </p:txBody>
      </p:sp>
      <p:sp>
        <p:nvSpPr>
          <p:cNvPr id="4" name="Slide Number Placeholder 3"/>
          <p:cNvSpPr>
            <a:spLocks noGrp="1"/>
          </p:cNvSpPr>
          <p:nvPr>
            <p:ph type="sldNum" sz="quarter" idx="12"/>
          </p:nvPr>
        </p:nvSpPr>
        <p:spPr/>
        <p:txBody>
          <a:bodyPr/>
          <a:lstStyle/>
          <a:p>
            <a:fld id="{30042287-F93F-4419-8A0A-89C84834D8B6}" type="slidenum">
              <a:rPr lang="en-US" smtClean="0"/>
              <a:t>22</a:t>
            </a:fld>
            <a:endParaRPr lang="en-US"/>
          </a:p>
        </p:txBody>
      </p:sp>
    </p:spTree>
    <p:extLst>
      <p:ext uri="{BB962C8B-B14F-4D97-AF65-F5344CB8AC3E}">
        <p14:creationId xmlns:p14="http://schemas.microsoft.com/office/powerpoint/2010/main" val="38878261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031" y="1503136"/>
            <a:ext cx="8229600" cy="936625"/>
          </a:xfrm>
        </p:spPr>
        <p:txBody>
          <a:bodyPr/>
          <a:lstStyle/>
          <a:p>
            <a:pPr algn="ctr"/>
            <a:r>
              <a:rPr lang="ca-ES" dirty="0" err="1" smtClean="0"/>
              <a:t>Table</a:t>
            </a:r>
            <a:r>
              <a:rPr lang="ca-ES" dirty="0" smtClean="0"/>
              <a:t> of content</a:t>
            </a:r>
            <a:endParaRPr lang="en-GB" dirty="0"/>
          </a:p>
        </p:txBody>
      </p:sp>
      <p:sp>
        <p:nvSpPr>
          <p:cNvPr id="3" name="Content Placeholder 2"/>
          <p:cNvSpPr>
            <a:spLocks noGrp="1"/>
          </p:cNvSpPr>
          <p:nvPr>
            <p:ph idx="1"/>
          </p:nvPr>
        </p:nvSpPr>
        <p:spPr>
          <a:xfrm>
            <a:off x="1281793" y="2508705"/>
            <a:ext cx="7437664" cy="3529013"/>
          </a:xfrm>
        </p:spPr>
        <p:txBody>
          <a:bodyPr/>
          <a:lstStyle/>
          <a:p>
            <a:pPr marL="457200" indent="-457200">
              <a:buClrTx/>
              <a:buFont typeface="+mj-lt"/>
              <a:buAutoNum type="arabicPeriod"/>
            </a:pPr>
            <a:r>
              <a:rPr lang="ca-ES" i="0" dirty="0" err="1" smtClean="0"/>
              <a:t>Simplified</a:t>
            </a:r>
            <a:r>
              <a:rPr lang="ca-ES" i="0" dirty="0" smtClean="0"/>
              <a:t> Cost </a:t>
            </a:r>
            <a:r>
              <a:rPr lang="ca-ES" i="0" dirty="0" err="1" smtClean="0"/>
              <a:t>Options</a:t>
            </a:r>
            <a:endParaRPr lang="ca-ES" i="0" dirty="0" smtClean="0"/>
          </a:p>
          <a:p>
            <a:pPr marL="457200" indent="-457200">
              <a:buClrTx/>
              <a:buFont typeface="+mj-lt"/>
              <a:buAutoNum type="arabicPeriod"/>
            </a:pPr>
            <a:r>
              <a:rPr lang="ca-ES" i="0" dirty="0" smtClean="0"/>
              <a:t>Audit of </a:t>
            </a:r>
            <a:r>
              <a:rPr lang="ca-ES" i="0" dirty="0" err="1" smtClean="0"/>
              <a:t>Simplified</a:t>
            </a:r>
            <a:r>
              <a:rPr lang="ca-ES" i="0" dirty="0" smtClean="0"/>
              <a:t> </a:t>
            </a:r>
            <a:r>
              <a:rPr lang="ca-ES" i="0" dirty="0"/>
              <a:t>Cost </a:t>
            </a:r>
            <a:r>
              <a:rPr lang="ca-ES" i="0" dirty="0" err="1" smtClean="0"/>
              <a:t>Options</a:t>
            </a:r>
            <a:endParaRPr lang="en-GB" i="0" dirty="0"/>
          </a:p>
          <a:p>
            <a:pPr marL="457200" indent="-457200">
              <a:buClrTx/>
              <a:buFont typeface="+mj-lt"/>
              <a:buAutoNum type="arabicPeriod"/>
            </a:pPr>
            <a:r>
              <a:rPr lang="ca-ES" i="0" dirty="0" err="1" smtClean="0"/>
              <a:t>Joint</a:t>
            </a:r>
            <a:r>
              <a:rPr lang="ca-ES" i="0" dirty="0" smtClean="0"/>
              <a:t> </a:t>
            </a:r>
            <a:r>
              <a:rPr lang="ca-ES" i="0" dirty="0" err="1" smtClean="0"/>
              <a:t>Action</a:t>
            </a:r>
            <a:r>
              <a:rPr lang="ca-ES" i="0" dirty="0" smtClean="0"/>
              <a:t> </a:t>
            </a:r>
            <a:r>
              <a:rPr lang="ca-ES" i="0" dirty="0" err="1" smtClean="0"/>
              <a:t>Plan</a:t>
            </a:r>
            <a:r>
              <a:rPr lang="ca-ES" i="0" dirty="0" smtClean="0"/>
              <a:t> (JAP)</a:t>
            </a:r>
            <a:endParaRPr lang="en-GB" i="0" dirty="0"/>
          </a:p>
          <a:p>
            <a:pPr marL="457200" indent="-457200">
              <a:buClrTx/>
              <a:buFont typeface="+mj-lt"/>
              <a:buAutoNum type="arabicPeriod"/>
            </a:pPr>
            <a:r>
              <a:rPr lang="ca-ES" b="1" i="0" dirty="0" smtClean="0"/>
              <a:t>Art. 14.1 Reg (EU) 1304/2013</a:t>
            </a:r>
            <a:endParaRPr lang="en-GB" b="1" i="0" dirty="0"/>
          </a:p>
          <a:p>
            <a:endParaRPr lang="en-GB" i="0" dirty="0"/>
          </a:p>
        </p:txBody>
      </p:sp>
      <p:sp>
        <p:nvSpPr>
          <p:cNvPr id="4" name="Slide Number Placeholder 3"/>
          <p:cNvSpPr>
            <a:spLocks noGrp="1"/>
          </p:cNvSpPr>
          <p:nvPr>
            <p:ph type="sldNum" sz="quarter" idx="12"/>
          </p:nvPr>
        </p:nvSpPr>
        <p:spPr/>
        <p:txBody>
          <a:bodyPr/>
          <a:lstStyle/>
          <a:p>
            <a:fld id="{30042287-F93F-4419-8A0A-89C84834D8B6}" type="slidenum">
              <a:rPr lang="en-US" smtClean="0"/>
              <a:t>23</a:t>
            </a:fld>
            <a:endParaRPr lang="en-US"/>
          </a:p>
        </p:txBody>
      </p:sp>
    </p:spTree>
    <p:extLst>
      <p:ext uri="{BB962C8B-B14F-4D97-AF65-F5344CB8AC3E}">
        <p14:creationId xmlns:p14="http://schemas.microsoft.com/office/powerpoint/2010/main" val="8904942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168401"/>
            <a:ext cx="8229600" cy="725714"/>
          </a:xfrm>
        </p:spPr>
        <p:txBody>
          <a:bodyPr/>
          <a:lstStyle/>
          <a:p>
            <a:pPr algn="ctr"/>
            <a:r>
              <a:rPr lang="ca-ES" dirty="0" smtClean="0"/>
              <a:t>Article 14.1 Reg (EU) 1304/2013</a:t>
            </a:r>
            <a:endParaRPr lang="en-GB" dirty="0"/>
          </a:p>
        </p:txBody>
      </p:sp>
      <p:sp>
        <p:nvSpPr>
          <p:cNvPr id="3" name="Content Placeholder 2"/>
          <p:cNvSpPr>
            <a:spLocks noGrp="1"/>
          </p:cNvSpPr>
          <p:nvPr>
            <p:ph idx="1"/>
          </p:nvPr>
        </p:nvSpPr>
        <p:spPr>
          <a:xfrm>
            <a:off x="457200" y="1820637"/>
            <a:ext cx="8229600" cy="4425042"/>
          </a:xfrm>
        </p:spPr>
        <p:txBody>
          <a:bodyPr/>
          <a:lstStyle/>
          <a:p>
            <a:pPr algn="just">
              <a:spcAft>
                <a:spcPts val="1200"/>
              </a:spcAft>
              <a:buClr>
                <a:srgbClr val="0F5494"/>
              </a:buClr>
              <a:buFont typeface="Wingdings" panose="05000000000000000000" pitchFamily="2" charset="2"/>
              <a:buChar char="Ø"/>
            </a:pPr>
            <a:r>
              <a:rPr lang="en-US" sz="2200" i="0" dirty="0" smtClean="0"/>
              <a:t>Introduces the possibility for the EC to reimburse funds to MS on the basis of standard scales of unit cost and lump sums, </a:t>
            </a:r>
            <a:r>
              <a:rPr lang="en-US" sz="2200" b="1" i="0" dirty="0" smtClean="0"/>
              <a:t>independently of the financial arrangements between the MS and the beneficiary</a:t>
            </a:r>
            <a:r>
              <a:rPr lang="en-US" sz="2200" i="0" dirty="0" smtClean="0"/>
              <a:t>.</a:t>
            </a:r>
          </a:p>
          <a:p>
            <a:pPr algn="just">
              <a:spcAft>
                <a:spcPts val="1200"/>
              </a:spcAft>
              <a:buClr>
                <a:srgbClr val="0F5494"/>
              </a:buClr>
              <a:buFont typeface="Wingdings" panose="05000000000000000000" pitchFamily="2" charset="2"/>
              <a:buChar char="Ø"/>
            </a:pPr>
            <a:r>
              <a:rPr lang="en-US" sz="2200" i="0" dirty="0" smtClean="0"/>
              <a:t>The </a:t>
            </a:r>
            <a:r>
              <a:rPr lang="en-US" sz="2200" b="1" i="0" dirty="0" smtClean="0"/>
              <a:t>Delegated Act </a:t>
            </a:r>
            <a:r>
              <a:rPr lang="en-US" sz="2200" i="0" dirty="0" smtClean="0"/>
              <a:t>will allow the MA to transform outputs and results of operations into amounts included in the statement of expenditure.</a:t>
            </a:r>
          </a:p>
          <a:p>
            <a:pPr algn="just">
              <a:spcAft>
                <a:spcPts val="1200"/>
              </a:spcAft>
              <a:buClr>
                <a:srgbClr val="0F5494"/>
              </a:buClr>
              <a:buFont typeface="Wingdings" panose="05000000000000000000" pitchFamily="2" charset="2"/>
              <a:buChar char="Ø"/>
            </a:pPr>
            <a:r>
              <a:rPr lang="en-US" sz="2200" i="0" dirty="0" smtClean="0"/>
              <a:t>The amount declared to the EC is based on the agreed cost of each unit delivered (a result achieved does not necessarily correspond to expenditure incurred by the beneficiary or to payments made by MA).</a:t>
            </a:r>
            <a:endParaRPr lang="en-US" sz="2200" i="0" dirty="0"/>
          </a:p>
        </p:txBody>
      </p:sp>
      <p:sp>
        <p:nvSpPr>
          <p:cNvPr id="4" name="Slide Number Placeholder 3"/>
          <p:cNvSpPr>
            <a:spLocks noGrp="1"/>
          </p:cNvSpPr>
          <p:nvPr>
            <p:ph type="sldNum" sz="quarter" idx="12"/>
          </p:nvPr>
        </p:nvSpPr>
        <p:spPr/>
        <p:txBody>
          <a:bodyPr/>
          <a:lstStyle/>
          <a:p>
            <a:fld id="{30042287-F93F-4419-8A0A-89C84834D8B6}" type="slidenum">
              <a:rPr lang="en-US" smtClean="0"/>
              <a:t>24</a:t>
            </a:fld>
            <a:endParaRPr lang="en-US"/>
          </a:p>
        </p:txBody>
      </p:sp>
    </p:spTree>
    <p:extLst>
      <p:ext uri="{BB962C8B-B14F-4D97-AF65-F5344CB8AC3E}">
        <p14:creationId xmlns:p14="http://schemas.microsoft.com/office/powerpoint/2010/main" val="18004265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312333"/>
            <a:ext cx="8229600" cy="347134"/>
          </a:xfrm>
        </p:spPr>
        <p:txBody>
          <a:bodyPr/>
          <a:lstStyle/>
          <a:p>
            <a:pPr algn="ctr"/>
            <a:r>
              <a:rPr lang="ca-ES" dirty="0" smtClean="0"/>
              <a:t>Article 14.1 Reg (EU) 1304/2013</a:t>
            </a:r>
            <a:endParaRPr lang="en-GB" dirty="0"/>
          </a:p>
        </p:txBody>
      </p:sp>
      <p:sp>
        <p:nvSpPr>
          <p:cNvPr id="3" name="Content Placeholder 2"/>
          <p:cNvSpPr>
            <a:spLocks noGrp="1"/>
          </p:cNvSpPr>
          <p:nvPr>
            <p:ph idx="1"/>
          </p:nvPr>
        </p:nvSpPr>
        <p:spPr>
          <a:xfrm>
            <a:off x="457200" y="1828800"/>
            <a:ext cx="8356600" cy="4902199"/>
          </a:xfrm>
        </p:spPr>
        <p:txBody>
          <a:bodyPr/>
          <a:lstStyle/>
          <a:p>
            <a:pPr>
              <a:spcAft>
                <a:spcPts val="1200"/>
              </a:spcAft>
              <a:buClr>
                <a:srgbClr val="0F5494"/>
              </a:buClr>
              <a:buFont typeface="Wingdings" panose="05000000000000000000" pitchFamily="2" charset="2"/>
              <a:buChar char="Ø"/>
            </a:pPr>
            <a:r>
              <a:rPr lang="en-US" sz="2000" i="0" dirty="0" smtClean="0"/>
              <a:t>The EC proposes the MS to submit their own data with an optional assessment of the AA. </a:t>
            </a:r>
          </a:p>
          <a:p>
            <a:pPr>
              <a:spcAft>
                <a:spcPts val="1200"/>
              </a:spcAft>
              <a:buClr>
                <a:srgbClr val="0F5494"/>
              </a:buClr>
              <a:buFont typeface="Wingdings" panose="05000000000000000000" pitchFamily="2" charset="2"/>
              <a:buChar char="Ø"/>
            </a:pPr>
            <a:r>
              <a:rPr lang="en-US" sz="2000" i="0" dirty="0" smtClean="0"/>
              <a:t>The </a:t>
            </a:r>
            <a:r>
              <a:rPr lang="en-US" sz="2000" b="1" i="0" dirty="0" smtClean="0"/>
              <a:t>Delegated </a:t>
            </a:r>
            <a:r>
              <a:rPr lang="en-US" sz="2000" b="1" i="0" dirty="0"/>
              <a:t>A</a:t>
            </a:r>
            <a:r>
              <a:rPr lang="en-US" sz="2000" b="1" i="0" dirty="0" smtClean="0"/>
              <a:t>ct </a:t>
            </a:r>
            <a:r>
              <a:rPr lang="en-US" sz="2000" i="0" dirty="0" smtClean="0"/>
              <a:t>should be in force until the end of the programming period. Before its entry into force, MS can use the unit cost under its own responsibility </a:t>
            </a:r>
            <a:r>
              <a:rPr lang="en-US" sz="2000" i="0" u="sng" dirty="0" smtClean="0"/>
              <a:t>but under the legal framework of art. 67 1303/2013</a:t>
            </a:r>
            <a:r>
              <a:rPr lang="en-US" sz="2000" i="0" dirty="0" smtClean="0"/>
              <a:t>.</a:t>
            </a:r>
          </a:p>
          <a:p>
            <a:pPr>
              <a:spcAft>
                <a:spcPts val="1200"/>
              </a:spcAft>
              <a:buClr>
                <a:srgbClr val="0F5494"/>
              </a:buClr>
              <a:buFont typeface="Wingdings" panose="05000000000000000000" pitchFamily="2" charset="2"/>
              <a:buChar char="Ø"/>
            </a:pPr>
            <a:r>
              <a:rPr lang="en-US" sz="2000" i="0" dirty="0" smtClean="0"/>
              <a:t>The Delegated </a:t>
            </a:r>
            <a:r>
              <a:rPr lang="en-US" sz="2000" i="0" dirty="0"/>
              <a:t>A</a:t>
            </a:r>
            <a:r>
              <a:rPr lang="en-US" sz="2000" i="0" dirty="0" smtClean="0"/>
              <a:t>ct should cover a set of unit costs and lump sums applicable to the OPs or parts of the OP. </a:t>
            </a:r>
            <a:r>
              <a:rPr lang="en-US" sz="2000" b="1" i="0" dirty="0" smtClean="0"/>
              <a:t>The limit of lump sum of art. 67 CPR does not apply to art. 14.1.</a:t>
            </a:r>
          </a:p>
          <a:p>
            <a:pPr>
              <a:spcAft>
                <a:spcPts val="1200"/>
              </a:spcAft>
              <a:buClr>
                <a:srgbClr val="0F5494"/>
              </a:buClr>
              <a:buFont typeface="Wingdings" panose="05000000000000000000" pitchFamily="2" charset="2"/>
              <a:buChar char="Ø"/>
            </a:pPr>
            <a:r>
              <a:rPr lang="en-US" sz="2000" i="0" dirty="0" smtClean="0"/>
              <a:t>These unit costs and lump sums should be usable for operations representing </a:t>
            </a:r>
            <a:r>
              <a:rPr lang="en-US" sz="2000" b="1" i="0" dirty="0" smtClean="0"/>
              <a:t>significant amounts of the OP, cover all or most of the costs related to an operation and be based on a fair, equitable and verifiable calculation method.</a:t>
            </a:r>
            <a:endParaRPr lang="en-US" sz="2000" b="1" i="0" dirty="0"/>
          </a:p>
        </p:txBody>
      </p:sp>
      <p:sp>
        <p:nvSpPr>
          <p:cNvPr id="4" name="Slide Number Placeholder 3"/>
          <p:cNvSpPr>
            <a:spLocks noGrp="1"/>
          </p:cNvSpPr>
          <p:nvPr>
            <p:ph type="sldNum" sz="quarter" idx="12"/>
          </p:nvPr>
        </p:nvSpPr>
        <p:spPr/>
        <p:txBody>
          <a:bodyPr/>
          <a:lstStyle/>
          <a:p>
            <a:fld id="{30042287-F93F-4419-8A0A-89C84834D8B6}" type="slidenum">
              <a:rPr lang="en-US" smtClean="0"/>
              <a:t>25</a:t>
            </a:fld>
            <a:endParaRPr lang="en-US"/>
          </a:p>
        </p:txBody>
      </p:sp>
    </p:spTree>
    <p:extLst>
      <p:ext uri="{BB962C8B-B14F-4D97-AF65-F5344CB8AC3E}">
        <p14:creationId xmlns:p14="http://schemas.microsoft.com/office/powerpoint/2010/main" val="41370415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29" y="1078593"/>
            <a:ext cx="8670471" cy="936625"/>
          </a:xfrm>
        </p:spPr>
        <p:txBody>
          <a:bodyPr/>
          <a:lstStyle/>
          <a:p>
            <a:pPr algn="ctr"/>
            <a:r>
              <a:rPr lang="ca-ES" dirty="0"/>
              <a:t>Article 14.1 Reg (EU) </a:t>
            </a:r>
            <a:r>
              <a:rPr lang="ca-ES" dirty="0" smtClean="0"/>
              <a:t>1304/2013</a:t>
            </a:r>
            <a:endParaRPr lang="en-GB" dirty="0"/>
          </a:p>
        </p:txBody>
      </p:sp>
      <p:sp>
        <p:nvSpPr>
          <p:cNvPr id="3" name="Content Placeholder 2"/>
          <p:cNvSpPr>
            <a:spLocks noGrp="1"/>
          </p:cNvSpPr>
          <p:nvPr>
            <p:ph idx="1"/>
          </p:nvPr>
        </p:nvSpPr>
        <p:spPr>
          <a:xfrm>
            <a:off x="457200" y="1861457"/>
            <a:ext cx="8280400" cy="4632476"/>
          </a:xfrm>
        </p:spPr>
        <p:txBody>
          <a:bodyPr/>
          <a:lstStyle/>
          <a:p>
            <a:pPr algn="just">
              <a:spcAft>
                <a:spcPts val="1200"/>
              </a:spcAft>
              <a:buClr>
                <a:srgbClr val="0F5494"/>
              </a:buClr>
              <a:buFont typeface="Wingdings" panose="05000000000000000000" pitchFamily="2" charset="2"/>
              <a:buChar char="Ø"/>
            </a:pPr>
            <a:r>
              <a:rPr lang="en-US" sz="2000" i="0" dirty="0" smtClean="0"/>
              <a:t>Financial management, audit and control of operations reimbursed by the EC is </a:t>
            </a:r>
            <a:r>
              <a:rPr lang="en-US" sz="2000" b="1" i="0" dirty="0" smtClean="0"/>
              <a:t>exclusively based on the outputs and results attached to the standard scales of unit costs and lump sums</a:t>
            </a:r>
            <a:r>
              <a:rPr lang="en-US" sz="2000" i="0" dirty="0" smtClean="0"/>
              <a:t>.</a:t>
            </a:r>
          </a:p>
          <a:p>
            <a:pPr algn="just">
              <a:spcAft>
                <a:spcPts val="1200"/>
              </a:spcAft>
              <a:buClr>
                <a:srgbClr val="0F5494"/>
              </a:buClr>
              <a:buFont typeface="Wingdings" panose="05000000000000000000" pitchFamily="2" charset="2"/>
              <a:buChar char="Ø"/>
            </a:pPr>
            <a:r>
              <a:rPr lang="en-US" sz="2000" b="1" i="0" dirty="0" smtClean="0"/>
              <a:t>It is possible to support operations that are exclusively procured</a:t>
            </a:r>
            <a:r>
              <a:rPr lang="en-US" sz="2000" i="0" dirty="0" smtClean="0"/>
              <a:t>.</a:t>
            </a:r>
          </a:p>
          <a:p>
            <a:pPr algn="just">
              <a:spcAft>
                <a:spcPts val="1200"/>
              </a:spcAft>
              <a:buClr>
                <a:srgbClr val="0F5494"/>
              </a:buClr>
              <a:buFont typeface="Wingdings" panose="05000000000000000000" pitchFamily="2" charset="2"/>
              <a:buChar char="Ø"/>
            </a:pPr>
            <a:r>
              <a:rPr lang="en-US" sz="2000" i="0" dirty="0" smtClean="0"/>
              <a:t>The MS system to </a:t>
            </a:r>
            <a:r>
              <a:rPr lang="en-US" sz="2000" b="1" i="0" dirty="0" smtClean="0"/>
              <a:t>collect and store output and result data have to be robust and reliable</a:t>
            </a:r>
            <a:r>
              <a:rPr lang="en-US" sz="2000" i="0" dirty="0" smtClean="0"/>
              <a:t> (any weakness could lead to financial corrections). A reliable monitoring system of the beneficiary is also absolutely essential.</a:t>
            </a:r>
          </a:p>
          <a:p>
            <a:pPr algn="just">
              <a:spcAft>
                <a:spcPts val="1200"/>
              </a:spcAft>
              <a:buClr>
                <a:srgbClr val="0F5494"/>
              </a:buClr>
              <a:buFont typeface="Wingdings" panose="05000000000000000000" pitchFamily="2" charset="2"/>
              <a:buChar char="Ø"/>
            </a:pPr>
            <a:r>
              <a:rPr lang="en-US" sz="2000" i="0" dirty="0" smtClean="0"/>
              <a:t>The beneficiary may apply its own accounting practices even if this results in different amounts than those calculated with the lump sums and unit costs used.</a:t>
            </a:r>
            <a:endParaRPr lang="en-US" sz="2000" i="0" dirty="0"/>
          </a:p>
        </p:txBody>
      </p:sp>
      <p:sp>
        <p:nvSpPr>
          <p:cNvPr id="4" name="Slide Number Placeholder 3"/>
          <p:cNvSpPr>
            <a:spLocks noGrp="1"/>
          </p:cNvSpPr>
          <p:nvPr>
            <p:ph type="sldNum" sz="quarter" idx="12"/>
          </p:nvPr>
        </p:nvSpPr>
        <p:spPr>
          <a:xfrm>
            <a:off x="6553200" y="6381750"/>
            <a:ext cx="2133600" cy="476250"/>
          </a:xfrm>
        </p:spPr>
        <p:txBody>
          <a:bodyPr/>
          <a:lstStyle/>
          <a:p>
            <a:fld id="{30042287-F93F-4419-8A0A-89C84834D8B6}" type="slidenum">
              <a:rPr lang="en-US" smtClean="0"/>
              <a:t>26</a:t>
            </a:fld>
            <a:endParaRPr lang="en-US" dirty="0"/>
          </a:p>
        </p:txBody>
      </p:sp>
    </p:spTree>
    <p:extLst>
      <p:ext uri="{BB962C8B-B14F-4D97-AF65-F5344CB8AC3E}">
        <p14:creationId xmlns:p14="http://schemas.microsoft.com/office/powerpoint/2010/main" val="32830276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32907"/>
            <a:ext cx="8229600" cy="4376362"/>
          </a:xfrm>
        </p:spPr>
        <p:txBody>
          <a:bodyPr/>
          <a:lstStyle/>
          <a:p>
            <a:pPr marL="0" indent="0" algn="ctr">
              <a:buNone/>
            </a:pPr>
            <a:r>
              <a:rPr lang="en-US" sz="3200" b="1" i="0" dirty="0"/>
              <a:t>Thank you for your attention!</a:t>
            </a:r>
            <a:endParaRPr lang="en-US" sz="3200" b="1" i="0" dirty="0" smtClean="0"/>
          </a:p>
          <a:p>
            <a:endParaRPr lang="en-US" dirty="0"/>
          </a:p>
          <a:p>
            <a:pPr algn="ctr"/>
            <a:endParaRPr lang="en-US" i="0" dirty="0" smtClean="0"/>
          </a:p>
          <a:p>
            <a:pPr algn="ctr"/>
            <a:endParaRPr lang="en-US" sz="1800" i="0" dirty="0" smtClean="0"/>
          </a:p>
          <a:p>
            <a:pPr marL="0" indent="0" algn="ctr">
              <a:buNone/>
              <a:defRPr/>
            </a:pPr>
            <a:r>
              <a:rPr lang="fr-BE" altLang="en-US" i="0" dirty="0" smtClean="0"/>
              <a:t>Francisco </a:t>
            </a:r>
            <a:r>
              <a:rPr lang="fr-BE" altLang="en-US" i="0" dirty="0" err="1"/>
              <a:t>Merchán</a:t>
            </a:r>
            <a:endParaRPr lang="fr-BE" altLang="en-US" i="0" dirty="0"/>
          </a:p>
          <a:p>
            <a:pPr marL="0" indent="0" algn="ctr">
              <a:buNone/>
              <a:defRPr/>
            </a:pPr>
            <a:r>
              <a:rPr lang="fr-BE" altLang="en-US" i="0" dirty="0"/>
              <a:t>Audit </a:t>
            </a:r>
            <a:r>
              <a:rPr lang="fr-BE" altLang="en-US" i="0" dirty="0" err="1"/>
              <a:t>Director</a:t>
            </a:r>
            <a:endParaRPr lang="fr-BE" altLang="en-US" i="0" dirty="0"/>
          </a:p>
          <a:p>
            <a:pPr marL="0" indent="0" algn="ctr">
              <a:buNone/>
              <a:defRPr/>
            </a:pPr>
            <a:r>
              <a:rPr lang="fr-BE" altLang="en-US" i="0" dirty="0"/>
              <a:t>DG </a:t>
            </a:r>
            <a:r>
              <a:rPr lang="fr-BE" altLang="en-US" i="0" dirty="0" err="1"/>
              <a:t>Employment</a:t>
            </a:r>
            <a:r>
              <a:rPr lang="fr-BE" altLang="en-US" i="0" dirty="0"/>
              <a:t>, Social </a:t>
            </a:r>
            <a:r>
              <a:rPr lang="fr-BE" altLang="en-US" i="0" dirty="0" err="1"/>
              <a:t>Affairs</a:t>
            </a:r>
            <a:r>
              <a:rPr lang="fr-BE" altLang="en-US" i="0" dirty="0"/>
              <a:t> and Inclusion</a:t>
            </a:r>
          </a:p>
          <a:p>
            <a:endParaRPr lang="en-US" dirty="0"/>
          </a:p>
        </p:txBody>
      </p:sp>
      <p:sp>
        <p:nvSpPr>
          <p:cNvPr id="2" name="Slide Number Placeholder 1"/>
          <p:cNvSpPr>
            <a:spLocks noGrp="1"/>
          </p:cNvSpPr>
          <p:nvPr>
            <p:ph type="sldNum" sz="quarter" idx="12"/>
          </p:nvPr>
        </p:nvSpPr>
        <p:spPr/>
        <p:txBody>
          <a:bodyPr/>
          <a:lstStyle/>
          <a:p>
            <a:fld id="{30042287-F93F-4419-8A0A-89C84834D8B6}" type="slidenum">
              <a:rPr lang="en-US" smtClean="0"/>
              <a:t>27</a:t>
            </a:fld>
            <a:endParaRPr lang="en-US"/>
          </a:p>
        </p:txBody>
      </p:sp>
    </p:spTree>
    <p:extLst>
      <p:ext uri="{BB962C8B-B14F-4D97-AF65-F5344CB8AC3E}">
        <p14:creationId xmlns:p14="http://schemas.microsoft.com/office/powerpoint/2010/main" val="2642864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Why should MSs use SCOs?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76113644"/>
              </p:ext>
            </p:extLst>
          </p:nvPr>
        </p:nvGraphicFramePr>
        <p:xfrm>
          <a:off x="457200" y="2492375"/>
          <a:ext cx="8229600" cy="35290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pPr>
              <a:defRPr/>
            </a:pPr>
            <a:fld id="{2BB59E6E-B967-488E-B209-8B7FA0D7AF99}" type="slidenum">
              <a:rPr lang="en-GB" smtClean="0">
                <a:solidFill>
                  <a:srgbClr val="000000"/>
                </a:solidFill>
              </a:rPr>
              <a:pPr>
                <a:defRPr/>
              </a:pPr>
              <a:t>3</a:t>
            </a:fld>
            <a:endParaRPr lang="en-GB" dirty="0">
              <a:solidFill>
                <a:srgbClr val="000000"/>
              </a:solidFill>
            </a:endParaRPr>
          </a:p>
        </p:txBody>
      </p:sp>
    </p:spTree>
    <p:extLst>
      <p:ext uri="{BB962C8B-B14F-4D97-AF65-F5344CB8AC3E}">
        <p14:creationId xmlns:p14="http://schemas.microsoft.com/office/powerpoint/2010/main" val="1997165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DC7EF402-A1B1-4ADC-A7F0-A23AC58C2B6B}"/>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9B7816DA-007E-419C-88E0-3F08FCFD3DE4}"/>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graphicEl>
                                              <a:dgm id="{A79C1704-B47F-4661-97F8-422053F7A14D}"/>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dgm id="{1B4AFF06-A08A-4C68-A24A-473F60DC1C3E}"/>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dgm id="{80196730-5A17-4AE8-A80D-B5FDF45D1A8D}"/>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FCF2F53C-446F-47B2-9CFB-9F91BF70EFED}"/>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graphicEl>
                                              <a:dgm id="{3848FD36-8D34-4031-BC1F-D55AAD39E73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95288" y="1298122"/>
            <a:ext cx="8229600" cy="375558"/>
          </a:xfrm>
        </p:spPr>
        <p:txBody>
          <a:bodyPr/>
          <a:lstStyle/>
          <a:p>
            <a:pPr indent="0" algn="ctr" eaLnBrk="1" hangingPunct="1"/>
            <a:r>
              <a:rPr lang="fr-FR" altLang="en-US" dirty="0" err="1" smtClean="0"/>
              <a:t>European</a:t>
            </a:r>
            <a:r>
              <a:rPr lang="fr-FR" altLang="en-US" dirty="0" smtClean="0"/>
              <a:t> Court of </a:t>
            </a:r>
            <a:r>
              <a:rPr lang="fr-FR" altLang="en-US" dirty="0" err="1" smtClean="0"/>
              <a:t>Auditors</a:t>
            </a:r>
            <a:r>
              <a:rPr lang="fr-FR" altLang="en-US" dirty="0" smtClean="0"/>
              <a:t> </a:t>
            </a:r>
          </a:p>
        </p:txBody>
      </p:sp>
      <p:sp>
        <p:nvSpPr>
          <p:cNvPr id="10243" name="Content Placeholder 2"/>
          <p:cNvSpPr>
            <a:spLocks noGrp="1"/>
          </p:cNvSpPr>
          <p:nvPr>
            <p:ph idx="1"/>
          </p:nvPr>
        </p:nvSpPr>
        <p:spPr>
          <a:xfrm>
            <a:off x="457200" y="1779814"/>
            <a:ext cx="8229600" cy="4735286"/>
          </a:xfrm>
        </p:spPr>
        <p:txBody>
          <a:bodyPr/>
          <a:lstStyle/>
          <a:p>
            <a:pPr marL="0" indent="0" eaLnBrk="1" hangingPunct="1">
              <a:buClr>
                <a:srgbClr val="92D050"/>
              </a:buClr>
              <a:buNone/>
            </a:pPr>
            <a:r>
              <a:rPr lang="fr-FR" altLang="en-US" sz="2000" b="1" i="0" u="sng" dirty="0" smtClean="0"/>
              <a:t>2012 DAS </a:t>
            </a:r>
            <a:r>
              <a:rPr lang="fr-FR" altLang="en-US" sz="2000" i="0" dirty="0" smtClean="0"/>
              <a:t>	</a:t>
            </a:r>
          </a:p>
          <a:p>
            <a:pPr eaLnBrk="1" hangingPunct="1">
              <a:buClr>
                <a:srgbClr val="0F5494"/>
              </a:buClr>
              <a:buFont typeface="Wingdings" pitchFamily="2" charset="2"/>
              <a:buChar char="Ø"/>
            </a:pPr>
            <a:r>
              <a:rPr lang="fr-FR" altLang="en-US" sz="2000" i="0" dirty="0" smtClean="0"/>
              <a:t>57% (12/21) of the ESF </a:t>
            </a:r>
            <a:r>
              <a:rPr lang="fr-FR" altLang="en-US" sz="2000" i="0" dirty="0" err="1" smtClean="0"/>
              <a:t>OPs</a:t>
            </a:r>
            <a:r>
              <a:rPr lang="fr-FR" altLang="en-US" sz="2000" i="0" dirty="0" smtClean="0"/>
              <a:t> </a:t>
            </a:r>
            <a:r>
              <a:rPr lang="fr-FR" altLang="en-US" sz="2000" i="0" dirty="0" err="1" smtClean="0"/>
              <a:t>sampled</a:t>
            </a:r>
            <a:r>
              <a:rPr lang="fr-FR" altLang="en-US" sz="2000" i="0" dirty="0" smtClean="0"/>
              <a:t> by ECA </a:t>
            </a:r>
            <a:r>
              <a:rPr lang="fr-FR" altLang="en-US" sz="2000" i="0" dirty="0" err="1" smtClean="0"/>
              <a:t>used</a:t>
            </a:r>
            <a:r>
              <a:rPr lang="fr-FR" altLang="en-US" sz="2000" i="0" dirty="0" smtClean="0"/>
              <a:t> </a:t>
            </a:r>
            <a:r>
              <a:rPr lang="fr-FR" altLang="en-US" sz="2000" i="0" dirty="0" err="1" smtClean="0"/>
              <a:t>SCOs</a:t>
            </a:r>
            <a:endParaRPr lang="fr-FR" altLang="en-US" sz="2000" i="0" dirty="0" smtClean="0"/>
          </a:p>
          <a:p>
            <a:pPr eaLnBrk="1" hangingPunct="1">
              <a:buClr>
                <a:srgbClr val="0F5494"/>
              </a:buClr>
              <a:buFont typeface="Wingdings" pitchFamily="2" charset="2"/>
              <a:buChar char="Ø"/>
            </a:pPr>
            <a:r>
              <a:rPr lang="fr-FR" altLang="en-US" sz="2000" i="0" dirty="0" smtClean="0"/>
              <a:t>24% (43/175) of the </a:t>
            </a:r>
            <a:r>
              <a:rPr lang="fr-FR" altLang="en-US" sz="2000" i="0" dirty="0" err="1" smtClean="0"/>
              <a:t>sampled</a:t>
            </a:r>
            <a:r>
              <a:rPr lang="fr-FR" altLang="en-US" sz="2000" i="0" dirty="0" smtClean="0"/>
              <a:t> ESF transactions </a:t>
            </a:r>
            <a:r>
              <a:rPr lang="fr-FR" altLang="en-US" sz="2000" i="0" dirty="0" err="1" smtClean="0"/>
              <a:t>used</a:t>
            </a:r>
            <a:r>
              <a:rPr lang="fr-FR" altLang="en-US" sz="2000" i="0" dirty="0" smtClean="0"/>
              <a:t> </a:t>
            </a:r>
            <a:r>
              <a:rPr lang="fr-FR" altLang="en-US" sz="2000" i="0" dirty="0" err="1" smtClean="0"/>
              <a:t>SCOs</a:t>
            </a:r>
            <a:r>
              <a:rPr lang="fr-FR" altLang="en-US" sz="2000" i="0" dirty="0" smtClean="0"/>
              <a:t> (24 – standard </a:t>
            </a:r>
            <a:r>
              <a:rPr lang="fr-FR" altLang="en-US" sz="2000" i="0" dirty="0" err="1" smtClean="0"/>
              <a:t>costs</a:t>
            </a:r>
            <a:r>
              <a:rPr lang="fr-FR" altLang="en-US" sz="2000" i="0" dirty="0" smtClean="0"/>
              <a:t>, 15 – flat rates, 4 lump </a:t>
            </a:r>
            <a:r>
              <a:rPr lang="fr-FR" altLang="en-US" sz="2000" i="0" dirty="0" err="1" smtClean="0"/>
              <a:t>sums</a:t>
            </a:r>
            <a:r>
              <a:rPr lang="fr-FR" altLang="en-US" sz="2000" i="0" dirty="0" smtClean="0"/>
              <a:t>)</a:t>
            </a:r>
          </a:p>
          <a:p>
            <a:pPr eaLnBrk="1" hangingPunct="1">
              <a:buClr>
                <a:srgbClr val="92D050"/>
              </a:buClr>
              <a:buFont typeface="Wingdings" pitchFamily="2" charset="2"/>
              <a:buChar char="Ø"/>
            </a:pPr>
            <a:endParaRPr lang="fr-FR" altLang="en-US" sz="2000" i="0" dirty="0"/>
          </a:p>
          <a:p>
            <a:pPr marL="0" indent="0" eaLnBrk="1" hangingPunct="1">
              <a:buClr>
                <a:srgbClr val="92D050"/>
              </a:buClr>
              <a:buNone/>
            </a:pPr>
            <a:r>
              <a:rPr lang="fr-FR" altLang="en-US" sz="2000" b="1" i="0" u="sng" dirty="0" smtClean="0"/>
              <a:t>2013 DAS </a:t>
            </a:r>
          </a:p>
          <a:p>
            <a:pPr eaLnBrk="1" hangingPunct="1">
              <a:buClr>
                <a:srgbClr val="0F5494"/>
              </a:buClr>
              <a:buFont typeface="Wingdings" panose="05000000000000000000" pitchFamily="2" charset="2"/>
              <a:buChar char="Ø"/>
            </a:pPr>
            <a:r>
              <a:rPr lang="fr-FR" altLang="en-US" sz="2000" i="0" dirty="0" smtClean="0"/>
              <a:t>58% (14/24) </a:t>
            </a:r>
            <a:r>
              <a:rPr lang="fr-FR" altLang="en-US" sz="2000" i="0" dirty="0" err="1" smtClean="0"/>
              <a:t>OPs</a:t>
            </a:r>
            <a:r>
              <a:rPr lang="fr-FR" altLang="en-US" sz="2000" i="0" dirty="0" smtClean="0"/>
              <a:t> </a:t>
            </a:r>
            <a:r>
              <a:rPr lang="fr-FR" altLang="en-US" sz="2000" i="0" dirty="0" err="1" smtClean="0"/>
              <a:t>sampled</a:t>
            </a:r>
            <a:r>
              <a:rPr lang="fr-FR" altLang="en-US" sz="2000" i="0" dirty="0" smtClean="0"/>
              <a:t> </a:t>
            </a:r>
            <a:r>
              <a:rPr lang="fr-FR" altLang="en-US" sz="2000" i="0" dirty="0" err="1" smtClean="0"/>
              <a:t>used</a:t>
            </a:r>
            <a:r>
              <a:rPr lang="fr-FR" altLang="en-US" sz="2000" i="0" dirty="0" smtClean="0"/>
              <a:t> </a:t>
            </a:r>
            <a:r>
              <a:rPr lang="fr-FR" altLang="en-US" sz="2000" i="0" dirty="0" err="1" smtClean="0"/>
              <a:t>SCOs</a:t>
            </a:r>
            <a:endParaRPr lang="fr-FR" altLang="en-US" sz="2000" i="0" dirty="0" smtClean="0"/>
          </a:p>
          <a:p>
            <a:pPr eaLnBrk="1" hangingPunct="1">
              <a:buClr>
                <a:srgbClr val="0F5494"/>
              </a:buClr>
              <a:buFont typeface="Wingdings" panose="05000000000000000000" pitchFamily="2" charset="2"/>
              <a:buChar char="Ø"/>
            </a:pPr>
            <a:r>
              <a:rPr lang="fr-FR" altLang="en-US" sz="2000" i="0" dirty="0" smtClean="0"/>
              <a:t>18% (31/175) of the </a:t>
            </a:r>
            <a:r>
              <a:rPr lang="fr-FR" altLang="en-US" sz="2000" i="0" dirty="0" err="1" smtClean="0"/>
              <a:t>sampled</a:t>
            </a:r>
            <a:r>
              <a:rPr lang="fr-FR" altLang="en-US" sz="2000" i="0" dirty="0" smtClean="0"/>
              <a:t> ESF transactions </a:t>
            </a:r>
            <a:r>
              <a:rPr lang="fr-FR" altLang="en-US" sz="2000" i="0" dirty="0" err="1" smtClean="0"/>
              <a:t>used</a:t>
            </a:r>
            <a:r>
              <a:rPr lang="fr-FR" altLang="en-US" sz="2000" i="0" dirty="0" smtClean="0"/>
              <a:t> </a:t>
            </a:r>
            <a:r>
              <a:rPr lang="fr-FR" altLang="en-US" sz="2000" i="0" dirty="0" err="1" smtClean="0"/>
              <a:t>SCOs</a:t>
            </a:r>
            <a:endParaRPr lang="fr-FR" altLang="en-US" sz="2000" i="0" dirty="0" smtClean="0"/>
          </a:p>
          <a:p>
            <a:pPr eaLnBrk="1" hangingPunct="1">
              <a:buClr>
                <a:srgbClr val="0F5494"/>
              </a:buClr>
              <a:buFont typeface="Wingdings" panose="05000000000000000000" pitchFamily="2" charset="2"/>
              <a:buChar char="Ø"/>
            </a:pPr>
            <a:endParaRPr lang="fr-FR" altLang="en-US" sz="2000" i="0" dirty="0"/>
          </a:p>
          <a:p>
            <a:pPr>
              <a:buClr>
                <a:srgbClr val="0F5494"/>
              </a:buClr>
              <a:buFont typeface="Wingdings" panose="05000000000000000000" pitchFamily="2" charset="2"/>
              <a:buChar char="ü"/>
            </a:pPr>
            <a:r>
              <a:rPr lang="fr-BE" altLang="en-US" b="1" i="0" dirty="0" smtClean="0"/>
              <a:t>DAS 2012/2013 </a:t>
            </a:r>
            <a:r>
              <a:rPr lang="fr-BE" altLang="en-US" b="1" i="0" dirty="0" err="1" smtClean="0"/>
              <a:t>results</a:t>
            </a:r>
            <a:r>
              <a:rPr lang="fr-BE" altLang="en-US" b="1" i="0" dirty="0"/>
              <a:t>: no </a:t>
            </a:r>
            <a:r>
              <a:rPr lang="fr-BE" altLang="en-US" b="1" i="0" dirty="0" err="1"/>
              <a:t>errors</a:t>
            </a:r>
            <a:r>
              <a:rPr lang="fr-BE" altLang="en-US" b="1" i="0" dirty="0"/>
              <a:t> </a:t>
            </a:r>
            <a:r>
              <a:rPr lang="fr-BE" altLang="en-US" b="1" i="0" dirty="0" err="1"/>
              <a:t>linked</a:t>
            </a:r>
            <a:r>
              <a:rPr lang="fr-BE" altLang="en-US" b="1" i="0" dirty="0"/>
              <a:t> to the utilisation of </a:t>
            </a:r>
            <a:r>
              <a:rPr lang="fr-BE" altLang="en-US" b="1" i="0" dirty="0" err="1"/>
              <a:t>SCOs</a:t>
            </a:r>
            <a:r>
              <a:rPr lang="fr-BE" altLang="en-US" b="1" i="0" dirty="0"/>
              <a:t> </a:t>
            </a:r>
          </a:p>
          <a:p>
            <a:pPr>
              <a:buClr>
                <a:srgbClr val="0F5494"/>
              </a:buClr>
              <a:buFont typeface="Wingdings" panose="05000000000000000000" pitchFamily="2" charset="2"/>
              <a:buChar char="ü"/>
            </a:pPr>
            <a:r>
              <a:rPr lang="fr-BE" altLang="en-US" b="1" i="0" dirty="0" smtClean="0"/>
              <a:t>ECA </a:t>
            </a:r>
            <a:r>
              <a:rPr lang="fr-BE" altLang="en-US" b="1" i="0" dirty="0" err="1" smtClean="0"/>
              <a:t>recommends</a:t>
            </a:r>
            <a:r>
              <a:rPr lang="fr-BE" altLang="en-US" b="1" i="0" dirty="0" smtClean="0"/>
              <a:t> the extensive use of </a:t>
            </a:r>
            <a:r>
              <a:rPr lang="fr-BE" altLang="en-US" b="1" i="0" dirty="0" err="1" smtClean="0"/>
              <a:t>SCOs</a:t>
            </a:r>
            <a:r>
              <a:rPr lang="fr-BE" altLang="en-US" b="1" i="0" dirty="0" smtClean="0"/>
              <a:t> </a:t>
            </a:r>
            <a:endParaRPr lang="fr-BE" altLang="en-US" b="1" i="0" dirty="0"/>
          </a:p>
          <a:p>
            <a:pPr eaLnBrk="1" hangingPunct="1">
              <a:buClr>
                <a:srgbClr val="92D050"/>
              </a:buClr>
              <a:buFont typeface="Wingdings" panose="05000000000000000000" pitchFamily="2" charset="2"/>
              <a:buChar char="Ø"/>
            </a:pPr>
            <a:endParaRPr lang="fr-FR" altLang="en-US" i="0" dirty="0" smtClean="0"/>
          </a:p>
          <a:p>
            <a:pPr marL="457200" lvl="1" indent="0" eaLnBrk="1" hangingPunct="1">
              <a:buClr>
                <a:srgbClr val="92D050"/>
              </a:buClr>
              <a:buFontTx/>
              <a:buNone/>
            </a:pPr>
            <a:endParaRPr lang="fr-FR" altLang="en-US" sz="1600" dirty="0" smtClean="0"/>
          </a:p>
        </p:txBody>
      </p:sp>
      <p:sp>
        <p:nvSpPr>
          <p:cNvPr id="10244" name="Rectangle 6"/>
          <p:cNvSpPr>
            <a:spLocks noGrp="1" noChangeArrowheads="1"/>
          </p:cNvSpPr>
          <p:nvPr>
            <p:ph type="sldNum" sz="quarter" idx="12"/>
          </p:nvPr>
        </p:nvSpPr>
        <p:spPr>
          <a:noFill/>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endParaRPr lang="fr-FR" altLang="en-US" sz="1400" smtClean="0">
              <a:solidFill>
                <a:schemeClr val="bg1"/>
              </a:solidFill>
              <a:latin typeface="Arial" charset="0"/>
            </a:endParaRPr>
          </a:p>
        </p:txBody>
      </p:sp>
    </p:spTree>
    <p:extLst>
      <p:ext uri="{BB962C8B-B14F-4D97-AF65-F5344CB8AC3E}">
        <p14:creationId xmlns:p14="http://schemas.microsoft.com/office/powerpoint/2010/main" val="24537564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2BB59E6E-B967-488E-B209-8B7FA0D7AF99}" type="slidenum">
              <a:rPr lang="en-GB" smtClean="0"/>
              <a:pPr>
                <a:defRPr/>
              </a:pPr>
              <a:t>5</a:t>
            </a:fld>
            <a:endParaRPr lang="en-GB" dirty="0"/>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2421123597"/>
              </p:ext>
            </p:extLst>
          </p:nvPr>
        </p:nvGraphicFramePr>
        <p:xfrm>
          <a:off x="367393" y="1512661"/>
          <a:ext cx="8229600" cy="35290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621775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81750"/>
            <a:ext cx="2133600" cy="476250"/>
          </a:xfrm>
        </p:spPr>
        <p:txBody>
          <a:bodyPr/>
          <a:lstStyle/>
          <a:p>
            <a:pPr>
              <a:defRPr/>
            </a:pPr>
            <a:fld id="{2BB59E6E-B967-488E-B209-8B7FA0D7AF99}" type="slidenum">
              <a:rPr lang="en-GB" smtClean="0"/>
              <a:pPr>
                <a:defRPr/>
              </a:pPr>
              <a:t>6</a:t>
            </a:fld>
            <a:endParaRPr lang="en-GB" dirty="0"/>
          </a:p>
        </p:txBody>
      </p:sp>
      <p:sp>
        <p:nvSpPr>
          <p:cNvPr id="2" name="Title 1"/>
          <p:cNvSpPr>
            <a:spLocks noGrp="1"/>
          </p:cNvSpPr>
          <p:nvPr>
            <p:ph type="title" idx="4294967295"/>
          </p:nvPr>
        </p:nvSpPr>
        <p:spPr>
          <a:xfrm>
            <a:off x="302078" y="1026206"/>
            <a:ext cx="8229600" cy="936625"/>
          </a:xfrm>
        </p:spPr>
        <p:txBody>
          <a:bodyPr/>
          <a:lstStyle/>
          <a:p>
            <a:pPr algn="ctr"/>
            <a:r>
              <a:rPr lang="fr-BE" dirty="0" err="1" smtClean="0"/>
              <a:t>Significantly</a:t>
            </a:r>
            <a:r>
              <a:rPr lang="fr-BE" dirty="0" smtClean="0"/>
              <a:t> </a:t>
            </a:r>
            <a:r>
              <a:rPr lang="fr-BE" dirty="0" err="1" smtClean="0"/>
              <a:t>extended</a:t>
            </a:r>
            <a:r>
              <a:rPr lang="fr-BE" dirty="0" smtClean="0"/>
              <a:t> options</a:t>
            </a:r>
            <a:endParaRPr lang="en-GB" dirty="0"/>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204106373"/>
              </p:ext>
            </p:extLst>
          </p:nvPr>
        </p:nvGraphicFramePr>
        <p:xfrm>
          <a:off x="326571" y="1673225"/>
          <a:ext cx="8291513" cy="48498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78081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graphicEl>
                                              <a:dgm id="{9503C6F0-D654-42B6-BABB-F500868715BA}"/>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graphicEl>
                                              <a:dgm id="{0811D309-ABFB-458E-A670-D5640384AE9D}"/>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graphicEl>
                                              <a:dgm id="{D7A15A01-6669-4070-BC59-6B08EB6DA449}"/>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graphicEl>
                                              <a:dgm id="{2AE6EE25-9845-4335-BEB7-EBF99E0DFD3B}"/>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3987DED8-D5FC-4100-B72C-D26269B413D8}"/>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graphicEl>
                                              <a:dgm id="{57D3E620-7BEA-4755-BD4E-893D62FA8E93}"/>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graphicEl>
                                              <a:dgm id="{F7F5A9BB-1C2F-4948-8CE3-E8270BECF1F0}"/>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graphicEl>
                                              <a:dgm id="{DE1EFEAD-8C21-49AB-B61D-FB81C98D683B}"/>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graphicEl>
                                              <a:dgm id="{D5C23876-62B6-4D8C-924E-A201E5E0813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GB"/>
          </a:p>
        </p:txBody>
      </p:sp>
      <p:sp>
        <p:nvSpPr>
          <p:cNvPr id="3" name="Content Placeholder 2"/>
          <p:cNvSpPr>
            <a:spLocks noGrp="1"/>
          </p:cNvSpPr>
          <p:nvPr>
            <p:ph idx="1"/>
          </p:nvPr>
        </p:nvSpPr>
        <p:spPr>
          <a:xfrm>
            <a:off x="457200" y="2683934"/>
            <a:ext cx="8229600" cy="3750734"/>
          </a:xfrm>
        </p:spPr>
        <p:txBody>
          <a:bodyPr/>
          <a:lstStyle/>
          <a:p>
            <a:pPr lvl="1">
              <a:buClr>
                <a:srgbClr val="0F5494"/>
              </a:buClr>
              <a:buFont typeface="Wingdings" panose="05000000000000000000" pitchFamily="2" charset="2"/>
              <a:buChar char="Ø"/>
            </a:pPr>
            <a:r>
              <a:rPr lang="en-GB" sz="2300" dirty="0" smtClean="0"/>
              <a:t>Statistical data or other objective information</a:t>
            </a:r>
          </a:p>
          <a:p>
            <a:pPr lvl="1">
              <a:buClr>
                <a:srgbClr val="0F5494"/>
              </a:buClr>
              <a:buFont typeface="Wingdings" panose="05000000000000000000" pitchFamily="2" charset="2"/>
              <a:buChar char="Ø"/>
            </a:pPr>
            <a:endParaRPr lang="en-GB" sz="2300" dirty="0" smtClean="0"/>
          </a:p>
          <a:p>
            <a:pPr lvl="1">
              <a:buClr>
                <a:srgbClr val="0F5494"/>
              </a:buClr>
              <a:buFont typeface="Wingdings" panose="05000000000000000000" pitchFamily="2" charset="2"/>
              <a:buChar char="Ø"/>
            </a:pPr>
            <a:r>
              <a:rPr lang="en-GB" sz="2300" dirty="0" smtClean="0"/>
              <a:t>The verified historical data of individual beneficiaries</a:t>
            </a:r>
          </a:p>
          <a:p>
            <a:pPr lvl="1">
              <a:buClr>
                <a:srgbClr val="0F5494"/>
              </a:buClr>
              <a:buFont typeface="Wingdings" panose="05000000000000000000" pitchFamily="2" charset="2"/>
              <a:buChar char="Ø"/>
            </a:pPr>
            <a:endParaRPr lang="en-GB" sz="2300" dirty="0" smtClean="0"/>
          </a:p>
          <a:p>
            <a:pPr lvl="1">
              <a:buClr>
                <a:srgbClr val="0F5494"/>
              </a:buClr>
              <a:buFont typeface="Wingdings" panose="05000000000000000000" pitchFamily="2" charset="2"/>
              <a:buChar char="Ø"/>
            </a:pPr>
            <a:r>
              <a:rPr lang="en-GB" sz="2300" dirty="0" smtClean="0"/>
              <a:t>The application of the usual cost accounting practices of individual beneficiaries</a:t>
            </a:r>
            <a:endParaRPr lang="en-GB" sz="2300" dirty="0"/>
          </a:p>
        </p:txBody>
      </p:sp>
      <p:sp>
        <p:nvSpPr>
          <p:cNvPr id="4" name="Slide Number Placeholder 3"/>
          <p:cNvSpPr>
            <a:spLocks noGrp="1"/>
          </p:cNvSpPr>
          <p:nvPr>
            <p:ph type="sldNum" sz="quarter" idx="12"/>
          </p:nvPr>
        </p:nvSpPr>
        <p:spPr/>
        <p:txBody>
          <a:bodyPr/>
          <a:lstStyle/>
          <a:p>
            <a:pPr>
              <a:defRPr/>
            </a:pPr>
            <a:fld id="{2BB59E6E-B967-488E-B209-8B7FA0D7AF99}" type="slidenum">
              <a:rPr lang="en-GB" smtClean="0"/>
              <a:pPr>
                <a:defRPr/>
              </a:pPr>
              <a:t>7</a:t>
            </a:fld>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314" y="1302734"/>
            <a:ext cx="9144000" cy="11945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3404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GB"/>
          </a:p>
        </p:txBody>
      </p:sp>
      <p:sp>
        <p:nvSpPr>
          <p:cNvPr id="3" name="Content Placeholder 2"/>
          <p:cNvSpPr>
            <a:spLocks noGrp="1"/>
          </p:cNvSpPr>
          <p:nvPr>
            <p:ph idx="1"/>
          </p:nvPr>
        </p:nvSpPr>
        <p:spPr>
          <a:xfrm>
            <a:off x="457200" y="2291894"/>
            <a:ext cx="8229600" cy="4032706"/>
          </a:xfrm>
        </p:spPr>
        <p:txBody>
          <a:bodyPr/>
          <a:lstStyle/>
          <a:p>
            <a:pPr marL="457200" lvl="1" indent="0">
              <a:buNone/>
            </a:pPr>
            <a:r>
              <a:rPr lang="fr-BE" dirty="0" err="1" smtClean="0"/>
              <a:t>Enhanced</a:t>
            </a:r>
            <a:r>
              <a:rPr lang="fr-BE" dirty="0" smtClean="0"/>
              <a:t> </a:t>
            </a:r>
            <a:r>
              <a:rPr lang="fr-BE" dirty="0" err="1" smtClean="0"/>
              <a:t>legal</a:t>
            </a:r>
            <a:r>
              <a:rPr lang="fr-BE" dirty="0" smtClean="0"/>
              <a:t> </a:t>
            </a:r>
            <a:r>
              <a:rPr lang="fr-BE" dirty="0" err="1" smtClean="0"/>
              <a:t>certainty</a:t>
            </a:r>
            <a:r>
              <a:rPr lang="fr-BE" dirty="0" smtClean="0"/>
              <a:t>:</a:t>
            </a:r>
            <a:endParaRPr lang="en-GB" dirty="0" smtClean="0"/>
          </a:p>
          <a:p>
            <a:pPr lvl="1">
              <a:buClr>
                <a:srgbClr val="0F5494"/>
              </a:buClr>
              <a:buFont typeface="Wingdings" panose="05000000000000000000" pitchFamily="2" charset="2"/>
              <a:buChar char="Ø"/>
            </a:pPr>
            <a:r>
              <a:rPr lang="en-GB" dirty="0" smtClean="0"/>
              <a:t>Article 68(1) (b) CPR: </a:t>
            </a:r>
            <a:r>
              <a:rPr lang="en-GB" b="0" dirty="0" smtClean="0"/>
              <a:t>flat rate of up to 15% of eligible direct staff costs for indirect costs</a:t>
            </a:r>
          </a:p>
          <a:p>
            <a:pPr lvl="1">
              <a:buClr>
                <a:srgbClr val="0F5494"/>
              </a:buClr>
              <a:buFont typeface="Wingdings" panose="05000000000000000000" pitchFamily="2" charset="2"/>
              <a:buChar char="Ø"/>
            </a:pPr>
            <a:r>
              <a:rPr lang="en-GB" dirty="0" smtClean="0"/>
              <a:t>Article 68(2) CPR: </a:t>
            </a:r>
            <a:r>
              <a:rPr lang="en-GB" b="0" dirty="0" smtClean="0"/>
              <a:t>the hourly rate can be calculated by dividing the latest documented annual gross employment costs by 1 720 hours</a:t>
            </a:r>
          </a:p>
          <a:p>
            <a:pPr lvl="1">
              <a:buClr>
                <a:srgbClr val="0F5494"/>
              </a:buClr>
              <a:buFont typeface="Wingdings" panose="05000000000000000000" pitchFamily="2" charset="2"/>
              <a:buChar char="Ø"/>
            </a:pPr>
            <a:r>
              <a:rPr lang="en-GB" dirty="0" smtClean="0"/>
              <a:t>Article 14(2) ESF: </a:t>
            </a:r>
            <a:r>
              <a:rPr lang="en-GB" b="0" dirty="0" smtClean="0"/>
              <a:t>a flat rate of up to 40% of the eligible direct staff costs to cover the remaining eligible costs</a:t>
            </a:r>
          </a:p>
          <a:p>
            <a:pPr lvl="1">
              <a:buClr>
                <a:srgbClr val="0F5494"/>
              </a:buClr>
              <a:buFont typeface="Wingdings" panose="05000000000000000000" pitchFamily="2" charset="2"/>
              <a:buChar char="Ø"/>
            </a:pPr>
            <a:r>
              <a:rPr lang="en-GB" dirty="0" smtClean="0"/>
              <a:t>Article 19 ETC: </a:t>
            </a:r>
            <a:r>
              <a:rPr lang="en-GB" b="0" dirty="0" smtClean="0"/>
              <a:t>the direct staff costs can be calculated at a flat rate of up to 20% of the direct costs other than the staff costs. </a:t>
            </a:r>
            <a:endParaRPr lang="en-GB" b="0" dirty="0"/>
          </a:p>
        </p:txBody>
      </p:sp>
      <p:sp>
        <p:nvSpPr>
          <p:cNvPr id="4" name="Slide Number Placeholder 3"/>
          <p:cNvSpPr>
            <a:spLocks noGrp="1"/>
          </p:cNvSpPr>
          <p:nvPr>
            <p:ph type="sldNum" sz="quarter" idx="12"/>
          </p:nvPr>
        </p:nvSpPr>
        <p:spPr/>
        <p:txBody>
          <a:bodyPr/>
          <a:lstStyle/>
          <a:p>
            <a:pPr>
              <a:defRPr/>
            </a:pPr>
            <a:fld id="{2BB59E6E-B967-488E-B209-8B7FA0D7AF99}" type="slidenum">
              <a:rPr lang="en-GB" smtClean="0"/>
              <a:pPr>
                <a:defRPr/>
              </a:pPr>
              <a:t>8</a:t>
            </a:fld>
            <a:endParaRPr lang="en-GB"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92" y="1412776"/>
            <a:ext cx="9170392" cy="879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541859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2BB59E6E-B967-488E-B209-8B7FA0D7AF99}" type="slidenum">
              <a:rPr lang="en-GB" smtClean="0">
                <a:solidFill>
                  <a:srgbClr val="000000"/>
                </a:solidFill>
              </a:rPr>
              <a:pPr>
                <a:defRPr/>
              </a:pPr>
              <a:t>9</a:t>
            </a:fld>
            <a:endParaRPr lang="en-GB" dirty="0">
              <a:solidFill>
                <a:srgbClr val="000000"/>
              </a:solidFill>
            </a:endParaRPr>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933599652"/>
              </p:ext>
            </p:extLst>
          </p:nvPr>
        </p:nvGraphicFramePr>
        <p:xfrm>
          <a:off x="481693" y="1455964"/>
          <a:ext cx="8305800" cy="45735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47650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0CB5CC9D-2435-41A9-9600-269B577CADA0}"/>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graphicEl>
                                              <a:dgm id="{764F292D-BA23-4F70-A48F-E087ADE73669}"/>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graphicEl>
                                              <a:dgm id="{4E15A439-6395-4F18-B322-E195E7B1F0D9}"/>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graphicEl>
                                              <a:dgm id="{9F006955-C649-4EF5-B87F-715D2BD1A357}"/>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9648C8A7-2D17-416C-A95C-9B9B933F25F2}"/>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graphicEl>
                                              <a:dgm id="{A854907C-4009-46F0-8A8B-4748A2CB983D}"/>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graphicEl>
                                              <a:dgm id="{D47E8064-0944-47BB-A0B1-5E36937E5F56}"/>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graphicEl>
                                              <a:dgm id="{52B632F0-05D3-404B-BB18-127BD57939E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kyK9ooFOdUqq1uaR74FgPQ"/>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1aJZt4I.AEKH3k0dPPDLJA"/>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et3jgTuYskShEnFR1wvj.Q"/>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CtetN31XLUm6bx07U8j92A"/>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28Mk6vKQSUqgDcBoldhF5w"/>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28Mk6vKQSUqgDcBoldhF5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M4quwFwWD0SrFQPKCwDfX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QeZ7LluXHEOTXL4k1A33zA"/>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5uUb2VEVIU6WjaiklFY05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XmjrpT1FsEKKXipucoACq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O.iX3Uqzu0Kb6nAqUOBM_A"/>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vQhmpVoiLUC6W8dsL8SJzQ"/>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hyMaTel4DUyoSVUVpvUROA"/>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5uUb2VEVIU6WjaiklFY05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hyMaTel4DUyoSVUVpvUROA"/>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V2iiRbyGO0.TbWK07OOZfQ"/>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a7VPyd.r40uzeHaan1UsfQ"/>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xHPgPqQI10quNEeKVwPTHw"/>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j5sacXmCd0GMJf2NKAN_Dg"/>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Nh9.2DhR7022AL_IvlU2pA"/>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uFchX.WjZkq40Flgyht98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u.28OYX8lUyj2riaHih75A"/>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dWUCW0jRQ0qAgAjoDqwsDg"/>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SuNzK04uHkCWG7lRSjksMg"/>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Ww8qZXx9sUKA1BiNmBosP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L8fTyXjBdE6KBn71pcJ7r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nY2xj3vPpkmmF3ZjQPf3r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syHhVKv602sM189XwFzM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akAcCVOmbU2YeZ.YdRpvI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g_po84hg_0KXRmagm7J3F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lNVuJstwSEWbVuwLF7Hw3A"/>
</p:tagLst>
</file>

<file path=ppt/theme/theme1.xml><?xml version="1.0" encoding="utf-8"?>
<a:theme xmlns:a="http://schemas.openxmlformats.org/drawingml/2006/main" name="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2400</TotalTime>
  <Words>1497</Words>
  <Application>Microsoft Office PowerPoint</Application>
  <PresentationFormat>On-screen Show (4:3)</PresentationFormat>
  <Paragraphs>225</Paragraphs>
  <Slides>27</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Slide_Master</vt:lpstr>
      <vt:lpstr>think-cell Slide</vt:lpstr>
      <vt:lpstr>Simplified Cost Options   Impatto della semplificazione sulle attività dei controlli</vt:lpstr>
      <vt:lpstr>Table of content</vt:lpstr>
      <vt:lpstr>Why should MSs use SCOs?</vt:lpstr>
      <vt:lpstr>European Court of Auditors </vt:lpstr>
      <vt:lpstr>PowerPoint Presentation</vt:lpstr>
      <vt:lpstr>Significantly extended options</vt:lpstr>
      <vt:lpstr>PowerPoint Presentation</vt:lpstr>
      <vt:lpstr>PowerPoint Presentation</vt:lpstr>
      <vt:lpstr>PowerPoint Presentation</vt:lpstr>
      <vt:lpstr>Table of content</vt:lpstr>
      <vt:lpstr>General audit approach</vt:lpstr>
      <vt:lpstr>Audit of SCOs                                      What is being checked, and where?</vt:lpstr>
      <vt:lpstr>Audit trail</vt:lpstr>
      <vt:lpstr>Operations</vt:lpstr>
      <vt:lpstr>Compliance</vt:lpstr>
      <vt:lpstr>Good practices</vt:lpstr>
      <vt:lpstr>Table of content</vt:lpstr>
      <vt:lpstr>What is a Joint Action Plan (JAP)?</vt:lpstr>
      <vt:lpstr>How can a JAP be set up?</vt:lpstr>
      <vt:lpstr>How does it all fit together? </vt:lpstr>
      <vt:lpstr>Basic requirements</vt:lpstr>
      <vt:lpstr>Making use of SCOs</vt:lpstr>
      <vt:lpstr>Table of content</vt:lpstr>
      <vt:lpstr>Article 14.1 Reg (EU) 1304/2013</vt:lpstr>
      <vt:lpstr>Article 14.1 Reg (EU) 1304/2013</vt:lpstr>
      <vt:lpstr>Article 14.1 Reg (EU) 1304/2013</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Joint Action Plans</dc:title>
  <dc:creator>Plamen Kolev</dc:creator>
  <cp:lastModifiedBy>MERCHAN CANTOS Francisco (EMPL)</cp:lastModifiedBy>
  <cp:revision>161</cp:revision>
  <cp:lastPrinted>2014-10-21T13:19:24Z</cp:lastPrinted>
  <dcterms:created xsi:type="dcterms:W3CDTF">2014-10-19T18:24:15Z</dcterms:created>
  <dcterms:modified xsi:type="dcterms:W3CDTF">2014-11-11T18:26:51Z</dcterms:modified>
</cp:coreProperties>
</file>