
<file path=[Content_Types].xml><?xml version="1.0" encoding="utf-8"?>
<Types xmlns="http://schemas.openxmlformats.org/package/2006/content-types">
  <Override PartName="/_rels/.rels" ContentType="application/vnd.openxmlformats-package.relationships+xml"/>
  <Override PartName="/ppt/notesSlides/notesSlide19.xml" ContentType="application/vnd.openxmlformats-officedocument.presentationml.notesSlide+xml"/>
  <Override PartName="/ppt/notesSlides/notesSlide6.xml" ContentType="application/vnd.openxmlformats-officedocument.presentationml.notesSlide+xml"/>
  <Override PartName="/ppt/notesSlides/notesSlide15.xml" ContentType="application/vnd.openxmlformats-officedocument.presentationml.notesSlide+xml"/>
  <Override PartName="/ppt/notesSlides/notesSlide2.xml" ContentType="application/vnd.openxmlformats-officedocument.presentationml.notesSlide+xml"/>
  <Override PartName="/ppt/notesSlides/notesSlide11.xml" ContentType="application/vnd.openxmlformats-officedocument.presentationml.notesSlide+xml"/>
  <Override PartName="/ppt/notesSlides/notesSlide7.xml" ContentType="application/vnd.openxmlformats-officedocument.presentationml.notesSlide+xml"/>
  <Override PartName="/ppt/notesSlides/notesSlide16.xml" ContentType="application/vnd.openxmlformats-officedocument.presentationml.notesSlide+xml"/>
  <Override PartName="/ppt/notesSlides/notesSlide3.xml" ContentType="application/vnd.openxmlformats-officedocument.presentationml.notesSlide+xml"/>
  <Override PartName="/ppt/notesSlides/notesSlide12.xml" ContentType="application/vnd.openxmlformats-officedocument.presentationml.notesSlide+xml"/>
  <Override PartName="/ppt/notesSlides/notesSlide17.xml" ContentType="application/vnd.openxmlformats-officedocument.presentationml.notesSlide+xml"/>
  <Override PartName="/ppt/notesSlides/notesSlide8.xml" ContentType="application/vnd.openxmlformats-officedocument.presentationml.notesSlide+xml"/>
  <Override PartName="/ppt/notesSlides/notesSlide4.xml" ContentType="application/vnd.openxmlformats-officedocument.presentationml.notesSlide+xml"/>
  <Override PartName="/ppt/notesSlides/notesSlide13.xml" ContentType="application/vnd.openxmlformats-officedocument.presentationml.notesSlide+xml"/>
  <Override PartName="/ppt/notesSlides/notesSlide20.xml" ContentType="application/vnd.openxmlformats-officedocument.presentationml.notesSlide+xml"/>
  <Override PartName="/ppt/notesSlides/notesSlide18.xml" ContentType="application/vnd.openxmlformats-officedocument.presentationml.notesSlide+xml"/>
  <Override PartName="/ppt/notesSlides/notesSlide9.xml" ContentType="application/vnd.openxmlformats-officedocument.presentationml.notesSlide+xml"/>
  <Override PartName="/ppt/notesSlides/notesSlide14.xml" ContentType="application/vnd.openxmlformats-officedocument.presentationml.notesSlide+xml"/>
  <Override PartName="/ppt/notesSlides/notesSlide5.xml" ContentType="application/vnd.openxmlformats-officedocument.presentationml.notesSlide+xml"/>
  <Override PartName="/ppt/notesSlides/notesSlide10.xml" ContentType="application/vnd.openxmlformats-officedocument.presentationml.notesSlide+xml"/>
  <Override PartName="/ppt/notesSlides/notesSlide1.xml" ContentType="application/vnd.openxmlformats-officedocument.presentationml.notesSlide+xml"/>
  <Override PartName="/ppt/notesSlides/_rels/notesSlide16.xml.rels" ContentType="application/vnd.openxmlformats-package.relationships+xml"/>
  <Override PartName="/ppt/notesSlides/_rels/notesSlide7.xml.rels" ContentType="application/vnd.openxmlformats-package.relationships+xml"/>
  <Override PartName="/ppt/notesSlides/_rels/notesSlide15.xml.rels" ContentType="application/vnd.openxmlformats-package.relationships+xml"/>
  <Override PartName="/ppt/notesSlides/_rels/notesSlide6.xml.rels" ContentType="application/vnd.openxmlformats-package.relationships+xml"/>
  <Override PartName="/ppt/notesSlides/_rels/notesSlide14.xml.rels" ContentType="application/vnd.openxmlformats-package.relationships+xml"/>
  <Override PartName="/ppt/notesSlides/_rels/notesSlide5.xml.rels" ContentType="application/vnd.openxmlformats-package.relationships+xml"/>
  <Override PartName="/ppt/notesSlides/_rels/notesSlide9.xml.rels" ContentType="application/vnd.openxmlformats-package.relationships+xml"/>
  <Override PartName="/ppt/notesSlides/_rels/notesSlide13.xml.rels" ContentType="application/vnd.openxmlformats-package.relationships+xml"/>
  <Override PartName="/ppt/notesSlides/_rels/notesSlide4.xml.rels" ContentType="application/vnd.openxmlformats-package.relationships+xml"/>
  <Override PartName="/ppt/notesSlides/_rels/notesSlide3.xml.rels" ContentType="application/vnd.openxmlformats-package.relationships+xml"/>
  <Override PartName="/ppt/notesSlides/_rels/notesSlide12.xml.rels" ContentType="application/vnd.openxmlformats-package.relationships+xml"/>
  <Override PartName="/ppt/notesSlides/_rels/notesSlide2.xml.rels" ContentType="application/vnd.openxmlformats-package.relationships+xml"/>
  <Override PartName="/ppt/notesSlides/_rels/notesSlide11.xml.rels" ContentType="application/vnd.openxmlformats-package.relationships+xml"/>
  <Override PartName="/ppt/notesSlides/_rels/notesSlide1.xml.rels" ContentType="application/vnd.openxmlformats-package.relationships+xml"/>
  <Override PartName="/ppt/notesSlides/_rels/notesSlide10.xml.rels" ContentType="application/vnd.openxmlformats-package.relationships+xml"/>
  <Override PartName="/ppt/notesSlides/_rels/notesSlide20.xml.rels" ContentType="application/vnd.openxmlformats-package.relationships+xml"/>
  <Override PartName="/ppt/notesSlides/_rels/notesSlide19.xml.rels" ContentType="application/vnd.openxmlformats-package.relationships+xml"/>
  <Override PartName="/ppt/notesSlides/_rels/notesSlide18.xml.rels" ContentType="application/vnd.openxmlformats-package.relationships+xml"/>
  <Override PartName="/ppt/notesSlides/_rels/notesSlide17.xml.rels" ContentType="application/vnd.openxmlformats-package.relationships+xml"/>
  <Override PartName="/ppt/notesSlides/_rels/notesSlide8.xml.rels" ContentType="application/vnd.openxmlformats-package.relationships+xml"/>
  <Override PartName="/ppt/_rels/presentation.xml.rels" ContentType="application/vnd.openxmlformats-package.relationships+xml"/>
  <Override PartName="/ppt/media/image76.jpeg" ContentType="image/jpeg"/>
  <Override PartName="/ppt/media/image57.png" ContentType="image/png"/>
  <Override PartName="/ppt/media/image21.png" ContentType="image/png"/>
  <Override PartName="/ppt/media/image60.jpeg" ContentType="image/jpeg"/>
  <Override PartName="/ppt/media/image38.jpeg" ContentType="image/jpeg"/>
  <Override PartName="/ppt/media/image65.png" ContentType="image/png"/>
  <Override PartName="/ppt/media/image22.jpeg" ContentType="image/jpeg"/>
  <Override PartName="/ppt/media/image73.png" ContentType="image/png"/>
  <Override PartName="/ppt/media/image71.jpeg" ContentType="image/jpeg"/>
  <Override PartName="/ppt/media/image44.jpeg" ContentType="image/jpeg"/>
  <Override PartName="/ppt/media/image66.jpeg" ContentType="image/jpeg"/>
  <Override PartName="/ppt/media/image5.png" ContentType="image/png"/>
  <Override PartName="/ppt/media/image55.jpeg" ContentType="image/jpeg"/>
  <Override PartName="/ppt/media/image28.jpeg" ContentType="image/jpeg"/>
  <Override PartName="/ppt/media/image12.jpeg" ContentType="image/jpeg"/>
  <Override PartName="/ppt/media/image34.jpeg" ContentType="image/jpeg"/>
  <Override PartName="/ppt/media/image39.jpeg" ContentType="image/jpeg"/>
  <Override PartName="/ppt/media/image50.jpeg" ContentType="image/jpeg"/>
  <Override PartName="/ppt/media/image23.jpeg" ContentType="image/jpeg"/>
  <Override PartName="/ppt/media/image18.jpeg" ContentType="image/jpeg"/>
  <Override PartName="/ppt/media/image72.jpeg" ContentType="image/jpeg"/>
  <Override PartName="/ppt/media/image17.png" ContentType="image/png"/>
  <Override PartName="/ppt/media/image67.jpeg" ContentType="image/jpeg"/>
  <Override PartName="/ppt/media/image25.png" ContentType="image/png"/>
  <Override PartName="/ppt/media/image69.png" ContentType="image/png"/>
  <Override PartName="/ppt/media/image6.jpeg" ContentType="image/jpeg"/>
  <Override PartName="/ppt/media/image56.jpeg" ContentType="image/jpeg"/>
  <Override PartName="/ppt/media/image33.png" ContentType="image/png"/>
  <Override PartName="/ppt/media/image40.jpeg" ContentType="image/jpeg"/>
  <Override PartName="/ppt/media/image77.png" ContentType="image/png"/>
  <Override PartName="/ppt/media/image78.jpeg" ContentType="image/jpeg"/>
  <Override PartName="/ppt/media/image41.png" ContentType="image/png"/>
  <Override PartName="/ppt/media/image62.jpeg" ContentType="image/jpeg"/>
  <Override PartName="/ppt/media/image35.jpeg" ContentType="image/jpeg"/>
  <Override PartName="/ppt/media/image51.jpeg" ContentType="image/jpeg"/>
  <Override PartName="/ppt/media/image24.jpeg" ContentType="image/jpeg"/>
  <Override PartName="/ppt/media/image9.png" ContentType="image/png"/>
  <Override PartName="/ppt/media/image46.jpeg" ContentType="image/jpeg"/>
  <Override PartName="/ppt/media/image19.jpeg" ContentType="image/jpeg"/>
  <Override PartName="/ppt/media/image30.jpeg" ContentType="image/jpeg"/>
  <Override PartName="/ppt/media/image68.jpeg" ContentType="image/jpeg"/>
  <Override PartName="/ppt/media/image7.jpeg" ContentType="image/jpeg"/>
  <Override PartName="/ppt/media/image14.jpeg" ContentType="image/jpeg"/>
  <Override PartName="/ppt/media/image80.png" ContentType="image/png"/>
  <Override PartName="/ppt/media/image79.jpeg" ContentType="image/jpeg"/>
  <Override PartName="/ppt/media/image36.jpeg" ContentType="image/jpeg"/>
  <Override PartName="/ppt/media/image63.jpeg" ContentType="image/jpeg"/>
  <Override PartName="/ppt/media/image29.png" ContentType="image/png"/>
  <Override PartName="/ppt/media/image2.jpeg" ContentType="image/jpeg"/>
  <Override PartName="/ppt/media/image52.jpeg" ContentType="image/jpeg"/>
  <Override PartName="/ppt/media/image74.jpeg" ContentType="image/jpeg"/>
  <Override PartName="/ppt/media/image37.png" ContentType="image/png"/>
  <Override PartName="/ppt/media/image47.jpeg" ContentType="image/jpeg"/>
  <Override PartName="/ppt/media/image31.jpeg" ContentType="image/jpeg"/>
  <Override PartName="/ppt/media/image45.png" ContentType="image/png"/>
  <Override PartName="/ppt/media/image20.jpeg" ContentType="image/jpeg"/>
  <Override PartName="/ppt/media/image8.jpeg" ContentType="image/jpeg"/>
  <Override PartName="/ppt/media/image58.jpeg" ContentType="image/jpeg"/>
  <Override PartName="/ppt/media/image53.png" ContentType="image/png"/>
  <Override PartName="/ppt/media/image15.jpeg" ContentType="image/jpeg"/>
  <Override PartName="/ppt/media/image42.jpeg" ContentType="image/jpeg"/>
  <Override PartName="/ppt/media/image61.png" ContentType="image/png"/>
  <Override PartName="/ppt/media/image64.jpeg" ContentType="image/jpeg"/>
  <Override PartName="/ppt/media/image3.jpeg" ContentType="image/jpeg"/>
  <Override PartName="/ppt/media/image26.jpeg" ContentType="image/jpeg"/>
  <Override PartName="/ppt/media/image10.jpeg" ContentType="image/jpeg"/>
  <Override PartName="/ppt/media/image48.jpeg" ContentType="image/jpeg"/>
  <Override PartName="/ppt/media/image75.jpeg" ContentType="image/jpeg"/>
  <Override PartName="/ppt/media/image32.jpeg" ContentType="image/jpeg"/>
  <Override PartName="/ppt/media/image1.png" ContentType="image/png"/>
  <Override PartName="/ppt/media/image81.jpeg" ContentType="image/jpeg"/>
  <Override PartName="/ppt/media/image59.jpeg" ContentType="image/jpeg"/>
  <Override PartName="/ppt/media/image43.jpeg" ContentType="image/jpeg"/>
  <Override PartName="/ppt/media/image16.jpeg" ContentType="image/jpeg"/>
  <Override PartName="/ppt/media/image70.jpeg" ContentType="image/jpeg"/>
  <Override PartName="/ppt/media/image49.png" ContentType="image/png"/>
  <Override PartName="/ppt/media/image4.jpeg" ContentType="image/jpeg"/>
  <Override PartName="/ppt/media/image54.jpeg" ContentType="image/jpeg"/>
  <Override PartName="/ppt/media/image27.jpeg" ContentType="image/jpeg"/>
  <Override PartName="/ppt/media/image13.png" ContentType="image/png"/>
  <Override PartName="/ppt/media/image11.jpeg" ContentType="image/jpeg"/>
  <Override PartName="/ppt/slideLayouts/slideLayout6.xml" ContentType="application/vnd.openxmlformats-officedocument.presentationml.slideLayout+xml"/>
  <Override PartName="/ppt/slideLayouts/slideLayout1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8.xml.rels" ContentType="application/vnd.openxmlformats-package.relationships+xml"/>
  <Override PartName="/ppt/slideLayouts/_rels/slideLayout7.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1.xml.rels" ContentType="application/vnd.openxmlformats-package.relationships+xml"/>
  <Override PartName="/ppt/slideLayouts/_rels/slideLayout3.xml.rels" ContentType="application/vnd.openxmlformats-package.relationships+xml"/>
  <Override PartName="/ppt/slideLayouts/slideLayout4.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presentation.xml" ContentType="application/vnd.openxmlformats-officedocument.presentationml.presentation.main+xml"/>
  <Override PartName="/ppt/slides/slide2.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14.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15.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4.xml" ContentType="application/vnd.openxmlformats-officedocument.presentationml.slide+xml"/>
  <Override PartName="/ppt/slides/slide16.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17.xml" ContentType="application/vnd.openxmlformats-officedocument.presentationml.slide+xml"/>
  <Override PartName="/ppt/slides/_rels/slide5.xml.rels" ContentType="application/vnd.openxmlformats-package.relationships+xml"/>
  <Override PartName="/ppt/slides/_rels/slide13.xml.rels" ContentType="application/vnd.openxmlformats-package.relationships+xml"/>
  <Override PartName="/ppt/slides/_rels/slide17.xml.rels" ContentType="application/vnd.openxmlformats-package.relationships+xml"/>
  <Override PartName="/ppt/slides/_rels/slide4.xml.rels" ContentType="application/vnd.openxmlformats-package.relationships+xml"/>
  <Override PartName="/ppt/slides/_rels/slide12.xml.rels" ContentType="application/vnd.openxmlformats-package.relationships+xml"/>
  <Override PartName="/ppt/slides/_rels/slide16.xml.rels" ContentType="application/vnd.openxmlformats-package.relationships+xml"/>
  <Override PartName="/ppt/slides/_rels/slide11.xml.rels" ContentType="application/vnd.openxmlformats-package.relationships+xml"/>
  <Override PartName="/ppt/slides/_rels/slide15.xml.rels" ContentType="application/vnd.openxmlformats-package.relationships+xml"/>
  <Override PartName="/ppt/slides/_rels/slide10.xml.rels" ContentType="application/vnd.openxmlformats-package.relationships+xml"/>
  <Override PartName="/ppt/slides/_rels/slide14.xml.rels" ContentType="application/vnd.openxmlformats-package.relationships+xml"/>
  <Override PartName="/ppt/slides/_rels/slide9.xml.rels" ContentType="application/vnd.openxmlformats-package.relationships+xml"/>
  <Override PartName="/ppt/slides/_rels/slide8.xml.rels" ContentType="application/vnd.openxmlformats-package.relationships+xml"/>
  <Override PartName="/ppt/slides/_rels/slide21.xml.rels" ContentType="application/vnd.openxmlformats-package.relationships+xml"/>
  <Override PartName="/ppt/slides/_rels/slide3.xml.rels" ContentType="application/vnd.openxmlformats-package.relationships+xml"/>
  <Override PartName="/ppt/slides/_rels/slide7.xml.rels" ContentType="application/vnd.openxmlformats-package.relationships+xml"/>
  <Override PartName="/ppt/slides/_rels/slide20.xml.rels" ContentType="application/vnd.openxmlformats-package.relationships+xml"/>
  <Override PartName="/ppt/slides/_rels/slide19.xml.rels" ContentType="application/vnd.openxmlformats-package.relationships+xml"/>
  <Override PartName="/ppt/slides/_rels/slide2.xml.rels" ContentType="application/vnd.openxmlformats-package.relationships+xml"/>
  <Override PartName="/ppt/slides/_rels/slide6.xml.rels" ContentType="application/vnd.openxmlformats-package.relationships+xml"/>
  <Override PartName="/ppt/slides/_rels/slide18.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Lst>
  <p:notesMasterIdLst>
    <p:notesMasterId r:id="rId3"/>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Lst>
  <p:sldSz cx="9144000" cy="6858000"/>
  <p:notesSz cx="9926637" cy="6797675"/>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notesMaster" Target="notesMasters/notesMaster1.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
</Relationships>
</file>

<file path=ppt/notesMasters/_rels/notesMaster1.xml.rels><?xml version="1.0" encoding="UTF-8"?>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0" name="PlaceHolder 1"/>
          <p:cNvSpPr>
            <a:spLocks noGrp="1"/>
          </p:cNvSpPr>
          <p:nvPr>
            <p:ph type="body"/>
          </p:nvPr>
        </p:nvSpPr>
        <p:spPr>
          <a:xfrm>
            <a:off x="756000" y="5078520"/>
            <a:ext cx="6047640" cy="4811040"/>
          </a:xfrm>
          <a:prstGeom prst="rect">
            <a:avLst/>
          </a:prstGeom>
        </p:spPr>
        <p:txBody>
          <a:bodyPr bIns="0" lIns="0" rIns="0" tIns="0" wrap="none"/>
          <a:p>
            <a:r>
              <a:rPr lang="it-IT"/>
              <a:t>Fate clic per modificare il formato delle note</a:t>
            </a:r>
            <a:endParaRPr/>
          </a:p>
        </p:txBody>
      </p:sp>
      <p:sp>
        <p:nvSpPr>
          <p:cNvPr id="41" name="PlaceHolder 2"/>
          <p:cNvSpPr>
            <a:spLocks noGrp="1"/>
          </p:cNvSpPr>
          <p:nvPr>
            <p:ph type="hdr"/>
          </p:nvPr>
        </p:nvSpPr>
        <p:spPr>
          <a:xfrm>
            <a:off x="0" y="0"/>
            <a:ext cx="3280680" cy="534240"/>
          </a:xfrm>
          <a:prstGeom prst="rect">
            <a:avLst/>
          </a:prstGeom>
        </p:spPr>
        <p:txBody>
          <a:bodyPr bIns="0" lIns="0" rIns="0" tIns="0" wrap="none"/>
          <a:p>
            <a:r>
              <a:rPr lang="it-IT"/>
              <a:t>&lt;intestazione&gt;</a:t>
            </a:r>
            <a:endParaRPr/>
          </a:p>
        </p:txBody>
      </p:sp>
      <p:sp>
        <p:nvSpPr>
          <p:cNvPr id="42" name="PlaceHolder 3"/>
          <p:cNvSpPr>
            <a:spLocks noGrp="1"/>
          </p:cNvSpPr>
          <p:nvPr>
            <p:ph type="dt"/>
          </p:nvPr>
        </p:nvSpPr>
        <p:spPr>
          <a:xfrm>
            <a:off x="4278960" y="0"/>
            <a:ext cx="3280680" cy="534240"/>
          </a:xfrm>
          <a:prstGeom prst="rect">
            <a:avLst/>
          </a:prstGeom>
        </p:spPr>
        <p:txBody>
          <a:bodyPr bIns="0" lIns="0" rIns="0" tIns="0" wrap="none"/>
          <a:p>
            <a:pPr algn="r"/>
            <a:r>
              <a:rPr lang="it-IT"/>
              <a:t>&lt;data/ora&gt;</a:t>
            </a:r>
            <a:endParaRPr/>
          </a:p>
        </p:txBody>
      </p:sp>
      <p:sp>
        <p:nvSpPr>
          <p:cNvPr id="43" name="PlaceHolder 4"/>
          <p:cNvSpPr>
            <a:spLocks noGrp="1"/>
          </p:cNvSpPr>
          <p:nvPr>
            <p:ph type="ftr"/>
          </p:nvPr>
        </p:nvSpPr>
        <p:spPr>
          <a:xfrm>
            <a:off x="0" y="10157400"/>
            <a:ext cx="3280680" cy="534240"/>
          </a:xfrm>
          <a:prstGeom prst="rect">
            <a:avLst/>
          </a:prstGeom>
        </p:spPr>
        <p:txBody>
          <a:bodyPr anchor="b" bIns="0" lIns="0" rIns="0" tIns="0" wrap="none"/>
          <a:p>
            <a:r>
              <a:rPr lang="it-IT"/>
              <a:t>&lt;piè di pagina&gt;</a:t>
            </a:r>
            <a:endParaRPr/>
          </a:p>
        </p:txBody>
      </p:sp>
      <p:sp>
        <p:nvSpPr>
          <p:cNvPr id="44" name="PlaceHolder 5"/>
          <p:cNvSpPr>
            <a:spLocks noGrp="1"/>
          </p:cNvSpPr>
          <p:nvPr>
            <p:ph type="sldNum"/>
          </p:nvPr>
        </p:nvSpPr>
        <p:spPr>
          <a:xfrm>
            <a:off x="4278960" y="10157400"/>
            <a:ext cx="3280680" cy="534240"/>
          </a:xfrm>
          <a:prstGeom prst="rect">
            <a:avLst/>
          </a:prstGeom>
        </p:spPr>
        <p:txBody>
          <a:bodyPr anchor="b" bIns="0" lIns="0" rIns="0" tIns="0" wrap="none"/>
          <a:p>
            <a:pPr algn="r"/>
            <a:fld id="{C088522E-5507-4417-A7EE-DD235F1CF472}" type="slidenum">
              <a:rPr lang="it-IT"/>
              <a:t>&lt;numero&gt;</a:t>
            </a:fld>
            <a:endParaRPr/>
          </a:p>
        </p:txBody>
      </p:sp>
    </p:spTree>
  </p:cSld>
  <p:clrMap accent1="accent1" accent2="accent2" accent3="accent3" accent4="accent4" accent5="accent5" accent6="accent6" bg1="lt1" bg2="lt2" folHlink="folHlink" hlink="hlink" tx1="dk1" tx2="dk2"/>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_rels/notesSlide1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
</Relationships>
</file>

<file path=ppt/notesSlides/_rels/notesSlide15.xml.rels><?xml version="1.0" encoding="UTF-8"?>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
</Relationships>
</file>

<file path=ppt/notesSlides/_rels/notesSlide16.xml.rels><?xml version="1.0" encoding="UTF-8"?>
<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
</Relationships>
</file>

<file path=ppt/notesSlides/_rels/notesSlide17.xml.rels><?xml version="1.0" encoding="UTF-8"?>
<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
</Relationships>
</file>

<file path=ppt/notesSlides/_rels/notesSlide18.xml.rels><?xml version="1.0" encoding="UTF-8"?>
<Relationships xmlns="http://schemas.openxmlformats.org/package/2006/relationships"><Relationship Id="rId1" Type="http://schemas.openxmlformats.org/officeDocument/2006/relationships/slide" Target="../slides/slide18.xml"/><Relationship Id="rId2" Type="http://schemas.openxmlformats.org/officeDocument/2006/relationships/notesMaster" Target="../notesMasters/notesMaster1.xml"/>
</Relationships>
</file>

<file path=ppt/notesSlides/_rels/notesSlide19.xml.rels><?xml version="1.0" encoding="UTF-8"?>
<Relationships xmlns="http://schemas.openxmlformats.org/package/2006/relationships"><Relationship Id="rId1" Type="http://schemas.openxmlformats.org/officeDocument/2006/relationships/slide" Target="../slides/slide19.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20.xml.rels><?xml version="1.0" encoding="UTF-8"?>
<Relationships xmlns="http://schemas.openxmlformats.org/package/2006/relationships"><Relationship Id="rId1" Type="http://schemas.openxmlformats.org/officeDocument/2006/relationships/slide" Target="../slides/slide20.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93" name="PlaceHolder 1"/>
          <p:cNvSpPr>
            <a:spLocks noGrp="1"/>
          </p:cNvSpPr>
          <p:nvPr>
            <p:ph type="body"/>
          </p:nvPr>
        </p:nvSpPr>
        <p:spPr>
          <a:xfrm>
            <a:off x="992160" y="3228840"/>
            <a:ext cx="7941960" cy="3058920"/>
          </a:xfrm>
          <a:prstGeom prst="rect">
            <a:avLst/>
          </a:prstGeom>
        </p:spPr>
        <p:txBody>
          <a:bodyPr/>
          <a:p>
            <a:endParaRPr/>
          </a:p>
        </p:txBody>
      </p:sp>
      <p:sp>
        <p:nvSpPr>
          <p:cNvPr id="294" name="TextShape 2"/>
          <p:cNvSpPr txBox="1"/>
          <p:nvPr/>
        </p:nvSpPr>
        <p:spPr>
          <a:xfrm>
            <a:off x="5623920" y="6456240"/>
            <a:ext cx="4299840" cy="339840"/>
          </a:xfrm>
          <a:prstGeom prst="rect">
            <a:avLst/>
          </a:prstGeom>
        </p:spPr>
        <p:txBody>
          <a:bodyPr anchor="b"/>
          <a:p>
            <a:pPr>
              <a:lnSpc>
                <a:spcPct val="100000"/>
              </a:lnSpc>
            </a:pPr>
            <a:fld id="{4DFBA9D5-A0A3-4FF6-98E3-DE9582D6E3C1}" type="slidenum">
              <a:rPr lang="it-IT" sz="1200">
                <a:solidFill>
                  <a:srgbClr val="000000"/>
                </a:solidFill>
                <a:latin typeface="Arial"/>
                <a:ea typeface="+mn-ea"/>
              </a:rPr>
              <a:t>&lt;numero&gt;</a:t>
            </a:fld>
            <a:endParaRPr/>
          </a:p>
        </p:txBody>
      </p:sp>
    </p:spTree>
  </p:cSld>
</p:notes>
</file>

<file path=ppt/notesSlides/notesSlide10.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11" name="PlaceHolder 1"/>
          <p:cNvSpPr>
            <a:spLocks noGrp="1"/>
          </p:cNvSpPr>
          <p:nvPr>
            <p:ph type="body"/>
          </p:nvPr>
        </p:nvSpPr>
        <p:spPr>
          <a:xfrm>
            <a:off x="992160" y="3228840"/>
            <a:ext cx="7941960" cy="3058920"/>
          </a:xfrm>
          <a:prstGeom prst="rect">
            <a:avLst/>
          </a:prstGeom>
        </p:spPr>
        <p:txBody>
          <a:bodyPr/>
          <a:p>
            <a:endParaRPr/>
          </a:p>
        </p:txBody>
      </p:sp>
      <p:sp>
        <p:nvSpPr>
          <p:cNvPr id="312" name="TextShape 2"/>
          <p:cNvSpPr txBox="1"/>
          <p:nvPr/>
        </p:nvSpPr>
        <p:spPr>
          <a:xfrm>
            <a:off x="5623920" y="6456240"/>
            <a:ext cx="4299840" cy="339840"/>
          </a:xfrm>
          <a:prstGeom prst="rect">
            <a:avLst/>
          </a:prstGeom>
        </p:spPr>
        <p:txBody>
          <a:bodyPr anchor="b"/>
          <a:p>
            <a:pPr algn="r">
              <a:lnSpc>
                <a:spcPct val="100000"/>
              </a:lnSpc>
            </a:pPr>
            <a:fld id="{1E9399CA-2D71-478F-90AC-355988BF678F}" type="slidenum">
              <a:rPr lang="it-IT" sz="1200">
                <a:latin typeface="Arial"/>
              </a:rPr>
              <a:t>&lt;numero&gt;</a:t>
            </a:fld>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13" name="PlaceHolder 1"/>
          <p:cNvSpPr>
            <a:spLocks noGrp="1"/>
          </p:cNvSpPr>
          <p:nvPr>
            <p:ph type="body"/>
          </p:nvPr>
        </p:nvSpPr>
        <p:spPr>
          <a:xfrm>
            <a:off x="992160" y="3228840"/>
            <a:ext cx="7941960" cy="3058920"/>
          </a:xfrm>
          <a:prstGeom prst="rect">
            <a:avLst/>
          </a:prstGeom>
        </p:spPr>
        <p:txBody>
          <a:bodyPr/>
          <a:p>
            <a:endParaRPr/>
          </a:p>
        </p:txBody>
      </p:sp>
      <p:sp>
        <p:nvSpPr>
          <p:cNvPr id="314" name="TextShape 2"/>
          <p:cNvSpPr txBox="1"/>
          <p:nvPr/>
        </p:nvSpPr>
        <p:spPr>
          <a:xfrm>
            <a:off x="5623920" y="6456240"/>
            <a:ext cx="4299840" cy="339840"/>
          </a:xfrm>
          <a:prstGeom prst="rect">
            <a:avLst/>
          </a:prstGeom>
        </p:spPr>
        <p:txBody>
          <a:bodyPr anchor="b"/>
          <a:p>
            <a:pPr algn="r">
              <a:lnSpc>
                <a:spcPct val="100000"/>
              </a:lnSpc>
            </a:pPr>
            <a:fld id="{7D8087A8-3A6E-4449-8CEB-6271FDD44861}" type="slidenum">
              <a:rPr lang="it-IT" sz="1200">
                <a:latin typeface="Arial"/>
              </a:rPr>
              <a:t>&lt;numero&gt;</a:t>
            </a:fld>
            <a:endParaRPr/>
          </a:p>
        </p:txBody>
      </p:sp>
    </p:spTree>
  </p:cSld>
</p:notes>
</file>

<file path=ppt/notesSlides/notesSlide12.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15" name="PlaceHolder 1"/>
          <p:cNvSpPr>
            <a:spLocks noGrp="1"/>
          </p:cNvSpPr>
          <p:nvPr>
            <p:ph type="body"/>
          </p:nvPr>
        </p:nvSpPr>
        <p:spPr>
          <a:xfrm>
            <a:off x="992160" y="3228840"/>
            <a:ext cx="7941960" cy="3058920"/>
          </a:xfrm>
          <a:prstGeom prst="rect">
            <a:avLst/>
          </a:prstGeom>
        </p:spPr>
        <p:txBody>
          <a:bodyPr/>
          <a:p>
            <a:endParaRPr/>
          </a:p>
        </p:txBody>
      </p:sp>
      <p:sp>
        <p:nvSpPr>
          <p:cNvPr id="316" name="TextShape 2"/>
          <p:cNvSpPr txBox="1"/>
          <p:nvPr/>
        </p:nvSpPr>
        <p:spPr>
          <a:xfrm>
            <a:off x="5623920" y="6456240"/>
            <a:ext cx="4299840" cy="339840"/>
          </a:xfrm>
          <a:prstGeom prst="rect">
            <a:avLst/>
          </a:prstGeom>
        </p:spPr>
        <p:txBody>
          <a:bodyPr anchor="b"/>
          <a:p>
            <a:pPr algn="r">
              <a:lnSpc>
                <a:spcPct val="100000"/>
              </a:lnSpc>
            </a:pPr>
            <a:fld id="{793682A5-2E0B-4FC8-9CC5-3F069A6403E4}" type="slidenum">
              <a:rPr lang="it-IT" sz="1200">
                <a:latin typeface="Arial"/>
              </a:rPr>
              <a:t>&lt;numero&gt;</a:t>
            </a:fld>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17" name="PlaceHolder 1"/>
          <p:cNvSpPr>
            <a:spLocks noGrp="1"/>
          </p:cNvSpPr>
          <p:nvPr>
            <p:ph type="body"/>
          </p:nvPr>
        </p:nvSpPr>
        <p:spPr>
          <a:xfrm>
            <a:off x="992160" y="3228840"/>
            <a:ext cx="7941960" cy="3058920"/>
          </a:xfrm>
          <a:prstGeom prst="rect">
            <a:avLst/>
          </a:prstGeom>
        </p:spPr>
        <p:txBody>
          <a:bodyPr/>
          <a:p>
            <a:endParaRPr/>
          </a:p>
        </p:txBody>
      </p:sp>
      <p:sp>
        <p:nvSpPr>
          <p:cNvPr id="318" name="TextShape 2"/>
          <p:cNvSpPr txBox="1"/>
          <p:nvPr/>
        </p:nvSpPr>
        <p:spPr>
          <a:xfrm>
            <a:off x="5623920" y="6456240"/>
            <a:ext cx="4299840" cy="339840"/>
          </a:xfrm>
          <a:prstGeom prst="rect">
            <a:avLst/>
          </a:prstGeom>
        </p:spPr>
        <p:txBody>
          <a:bodyPr anchor="b"/>
          <a:p>
            <a:pPr algn="r">
              <a:lnSpc>
                <a:spcPct val="100000"/>
              </a:lnSpc>
            </a:pPr>
            <a:fld id="{E4402FA7-0744-4AEB-A7C0-AD07CE08EF3E}" type="slidenum">
              <a:rPr lang="it-IT" sz="1200">
                <a:latin typeface="Arial"/>
              </a:rPr>
              <a:t>&lt;numero&gt;</a:t>
            </a:fld>
            <a:endParaRPr/>
          </a:p>
        </p:txBody>
      </p:sp>
    </p:spTree>
  </p:cSld>
</p:notes>
</file>

<file path=ppt/notesSlides/notesSlide14.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19" name="PlaceHolder 1"/>
          <p:cNvSpPr>
            <a:spLocks noGrp="1"/>
          </p:cNvSpPr>
          <p:nvPr>
            <p:ph type="body"/>
          </p:nvPr>
        </p:nvSpPr>
        <p:spPr>
          <a:xfrm>
            <a:off x="992160" y="3228840"/>
            <a:ext cx="7941960" cy="3058920"/>
          </a:xfrm>
          <a:prstGeom prst="rect">
            <a:avLst/>
          </a:prstGeom>
        </p:spPr>
        <p:txBody>
          <a:bodyPr/>
          <a:p>
            <a:endParaRPr/>
          </a:p>
        </p:txBody>
      </p:sp>
      <p:sp>
        <p:nvSpPr>
          <p:cNvPr id="320" name="TextShape 2"/>
          <p:cNvSpPr txBox="1"/>
          <p:nvPr/>
        </p:nvSpPr>
        <p:spPr>
          <a:xfrm>
            <a:off x="5623920" y="6456240"/>
            <a:ext cx="4299840" cy="339840"/>
          </a:xfrm>
          <a:prstGeom prst="rect">
            <a:avLst/>
          </a:prstGeom>
        </p:spPr>
        <p:txBody>
          <a:bodyPr anchor="b"/>
          <a:p>
            <a:pPr algn="r">
              <a:lnSpc>
                <a:spcPct val="100000"/>
              </a:lnSpc>
            </a:pPr>
            <a:fld id="{BF24EB1F-7780-4A3F-9746-C8EB2965E786}" type="slidenum">
              <a:rPr lang="it-IT" sz="1200">
                <a:latin typeface="Arial"/>
              </a:rPr>
              <a:t>&lt;numero&gt;</a:t>
            </a:fld>
            <a:endParaRPr/>
          </a:p>
        </p:txBody>
      </p:sp>
    </p:spTree>
  </p:cSld>
</p:notes>
</file>

<file path=ppt/notesSlides/notesSlide15.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21" name="PlaceHolder 1"/>
          <p:cNvSpPr>
            <a:spLocks noGrp="1"/>
          </p:cNvSpPr>
          <p:nvPr>
            <p:ph type="body"/>
          </p:nvPr>
        </p:nvSpPr>
        <p:spPr>
          <a:xfrm>
            <a:off x="992160" y="3228840"/>
            <a:ext cx="7941960" cy="3058920"/>
          </a:xfrm>
          <a:prstGeom prst="rect">
            <a:avLst/>
          </a:prstGeom>
        </p:spPr>
        <p:txBody>
          <a:bodyPr/>
          <a:p>
            <a:endParaRPr/>
          </a:p>
        </p:txBody>
      </p:sp>
      <p:sp>
        <p:nvSpPr>
          <p:cNvPr id="322" name="TextShape 2"/>
          <p:cNvSpPr txBox="1"/>
          <p:nvPr/>
        </p:nvSpPr>
        <p:spPr>
          <a:xfrm>
            <a:off x="5623920" y="6456240"/>
            <a:ext cx="4299840" cy="339840"/>
          </a:xfrm>
          <a:prstGeom prst="rect">
            <a:avLst/>
          </a:prstGeom>
        </p:spPr>
        <p:txBody>
          <a:bodyPr anchor="b"/>
          <a:p>
            <a:pPr algn="r">
              <a:lnSpc>
                <a:spcPct val="100000"/>
              </a:lnSpc>
            </a:pPr>
            <a:fld id="{5CE490FF-91FC-408C-9075-F69E0AC03AF1}" type="slidenum">
              <a:rPr lang="it-IT" sz="1200">
                <a:latin typeface="Arial"/>
              </a:rPr>
              <a:t>&lt;numero&gt;</a:t>
            </a:fld>
            <a:endParaRPr/>
          </a:p>
        </p:txBody>
      </p:sp>
    </p:spTree>
  </p:cSld>
</p:notes>
</file>

<file path=ppt/notesSlides/notesSlide16.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23" name="PlaceHolder 1"/>
          <p:cNvSpPr>
            <a:spLocks noGrp="1"/>
          </p:cNvSpPr>
          <p:nvPr>
            <p:ph type="body"/>
          </p:nvPr>
        </p:nvSpPr>
        <p:spPr>
          <a:xfrm>
            <a:off x="992160" y="3228840"/>
            <a:ext cx="7941960" cy="3058920"/>
          </a:xfrm>
          <a:prstGeom prst="rect">
            <a:avLst/>
          </a:prstGeom>
        </p:spPr>
        <p:txBody>
          <a:bodyPr/>
          <a:p>
            <a:endParaRPr/>
          </a:p>
        </p:txBody>
      </p:sp>
      <p:sp>
        <p:nvSpPr>
          <p:cNvPr id="324" name="TextShape 2"/>
          <p:cNvSpPr txBox="1"/>
          <p:nvPr/>
        </p:nvSpPr>
        <p:spPr>
          <a:xfrm>
            <a:off x="5623920" y="6456240"/>
            <a:ext cx="4299840" cy="339840"/>
          </a:xfrm>
          <a:prstGeom prst="rect">
            <a:avLst/>
          </a:prstGeom>
        </p:spPr>
        <p:txBody>
          <a:bodyPr anchor="b"/>
          <a:p>
            <a:pPr algn="r">
              <a:lnSpc>
                <a:spcPct val="100000"/>
              </a:lnSpc>
            </a:pPr>
            <a:fld id="{B1E14183-52EE-49D3-BA52-71AA0B8A8255}" type="slidenum">
              <a:rPr lang="it-IT" sz="1200">
                <a:latin typeface="Arial"/>
              </a:rPr>
              <a:t>&lt;numero&gt;</a:t>
            </a:fld>
            <a:endParaRPr/>
          </a:p>
        </p:txBody>
      </p:sp>
    </p:spTree>
  </p:cSld>
</p:notes>
</file>

<file path=ppt/notesSlides/notesSlide17.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25" name="PlaceHolder 1"/>
          <p:cNvSpPr>
            <a:spLocks noGrp="1"/>
          </p:cNvSpPr>
          <p:nvPr>
            <p:ph type="body"/>
          </p:nvPr>
        </p:nvSpPr>
        <p:spPr>
          <a:xfrm>
            <a:off x="992160" y="3228840"/>
            <a:ext cx="7941960" cy="3058920"/>
          </a:xfrm>
          <a:prstGeom prst="rect">
            <a:avLst/>
          </a:prstGeom>
        </p:spPr>
        <p:txBody>
          <a:bodyPr/>
          <a:p>
            <a:endParaRPr/>
          </a:p>
        </p:txBody>
      </p:sp>
      <p:sp>
        <p:nvSpPr>
          <p:cNvPr id="326" name="TextShape 2"/>
          <p:cNvSpPr txBox="1"/>
          <p:nvPr/>
        </p:nvSpPr>
        <p:spPr>
          <a:xfrm>
            <a:off x="5623920" y="6456240"/>
            <a:ext cx="4299840" cy="339840"/>
          </a:xfrm>
          <a:prstGeom prst="rect">
            <a:avLst/>
          </a:prstGeom>
        </p:spPr>
        <p:txBody>
          <a:bodyPr anchor="b"/>
          <a:p>
            <a:pPr algn="r">
              <a:lnSpc>
                <a:spcPct val="100000"/>
              </a:lnSpc>
            </a:pPr>
            <a:fld id="{C0EA78FC-17AD-4244-9F04-1F2B64A02BD9}" type="slidenum">
              <a:rPr lang="it-IT" sz="1200">
                <a:latin typeface="Arial"/>
              </a:rPr>
              <a:t>&lt;numero&gt;</a:t>
            </a:fld>
            <a:endParaRPr/>
          </a:p>
        </p:txBody>
      </p:sp>
    </p:spTree>
  </p:cSld>
</p:notes>
</file>

<file path=ppt/notesSlides/notesSlide18.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27" name="PlaceHolder 1"/>
          <p:cNvSpPr>
            <a:spLocks noGrp="1"/>
          </p:cNvSpPr>
          <p:nvPr>
            <p:ph type="body"/>
          </p:nvPr>
        </p:nvSpPr>
        <p:spPr>
          <a:xfrm>
            <a:off x="992160" y="3228840"/>
            <a:ext cx="7941960" cy="3058920"/>
          </a:xfrm>
          <a:prstGeom prst="rect">
            <a:avLst/>
          </a:prstGeom>
        </p:spPr>
        <p:txBody>
          <a:bodyPr/>
          <a:p>
            <a:endParaRPr/>
          </a:p>
        </p:txBody>
      </p:sp>
      <p:sp>
        <p:nvSpPr>
          <p:cNvPr id="328" name="TextShape 2"/>
          <p:cNvSpPr txBox="1"/>
          <p:nvPr/>
        </p:nvSpPr>
        <p:spPr>
          <a:xfrm>
            <a:off x="5623920" y="6456240"/>
            <a:ext cx="4299840" cy="339840"/>
          </a:xfrm>
          <a:prstGeom prst="rect">
            <a:avLst/>
          </a:prstGeom>
        </p:spPr>
        <p:txBody>
          <a:bodyPr anchor="b"/>
          <a:p>
            <a:pPr algn="r">
              <a:lnSpc>
                <a:spcPct val="100000"/>
              </a:lnSpc>
            </a:pPr>
            <a:fld id="{F2BF553B-3B1B-4363-B4A0-A93BE4236895}" type="slidenum">
              <a:rPr lang="it-IT" sz="1200">
                <a:latin typeface="Arial"/>
              </a:rPr>
              <a:t>&lt;numero&gt;</a:t>
            </a:fld>
            <a:endParaRPr/>
          </a:p>
        </p:txBody>
      </p:sp>
    </p:spTree>
  </p:cSld>
</p:notes>
</file>

<file path=ppt/notesSlides/notesSlide19.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29" name="PlaceHolder 1"/>
          <p:cNvSpPr>
            <a:spLocks noGrp="1"/>
          </p:cNvSpPr>
          <p:nvPr>
            <p:ph type="body"/>
          </p:nvPr>
        </p:nvSpPr>
        <p:spPr>
          <a:xfrm>
            <a:off x="992160" y="3228840"/>
            <a:ext cx="7941960" cy="3058920"/>
          </a:xfrm>
          <a:prstGeom prst="rect">
            <a:avLst/>
          </a:prstGeom>
        </p:spPr>
        <p:txBody>
          <a:bodyPr/>
          <a:p>
            <a:r>
              <a:rPr lang="it-IT"/>
              <a:t>Come abbiamo fatto in Umbria</a:t>
            </a:r>
            <a:endParaRPr/>
          </a:p>
        </p:txBody>
      </p:sp>
      <p:sp>
        <p:nvSpPr>
          <p:cNvPr id="330" name="TextShape 2"/>
          <p:cNvSpPr txBox="1"/>
          <p:nvPr/>
        </p:nvSpPr>
        <p:spPr>
          <a:xfrm>
            <a:off x="5623920" y="6456240"/>
            <a:ext cx="4299840" cy="339840"/>
          </a:xfrm>
          <a:prstGeom prst="rect">
            <a:avLst/>
          </a:prstGeom>
        </p:spPr>
        <p:txBody>
          <a:bodyPr anchor="b"/>
          <a:p>
            <a:pPr algn="r">
              <a:lnSpc>
                <a:spcPct val="100000"/>
              </a:lnSpc>
            </a:pPr>
            <a:fld id="{407E28A3-4E8D-4BA9-883F-7B1A7C178745}" type="slidenum">
              <a:rPr lang="it-IT" sz="1200">
                <a:latin typeface="Arial"/>
              </a:rPr>
              <a:t>&lt;numero&gt;</a:t>
            </a:fld>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95" name="PlaceHolder 1"/>
          <p:cNvSpPr>
            <a:spLocks noGrp="1"/>
          </p:cNvSpPr>
          <p:nvPr>
            <p:ph type="body"/>
          </p:nvPr>
        </p:nvSpPr>
        <p:spPr>
          <a:xfrm>
            <a:off x="992160" y="3228840"/>
            <a:ext cx="7941960" cy="3058920"/>
          </a:xfrm>
          <a:prstGeom prst="rect">
            <a:avLst/>
          </a:prstGeom>
        </p:spPr>
        <p:txBody>
          <a:bodyPr/>
          <a:p>
            <a:r>
              <a:rPr lang="it-IT"/>
              <a:t>Cercherò di essere né troppo tecnico né troppo teorico, partirò dalla esperienza della mia regione</a:t>
            </a:r>
            <a:endParaRPr/>
          </a:p>
          <a:p>
            <a:r>
              <a:rPr lang="it-IT"/>
              <a:t> </a:t>
            </a:r>
            <a:r>
              <a:rPr lang="it-IT"/>
              <a:t>per esprimere poi alcune considerazioni</a:t>
            </a:r>
            <a:endParaRPr/>
          </a:p>
        </p:txBody>
      </p:sp>
      <p:sp>
        <p:nvSpPr>
          <p:cNvPr id="296" name="TextShape 2"/>
          <p:cNvSpPr txBox="1"/>
          <p:nvPr/>
        </p:nvSpPr>
        <p:spPr>
          <a:xfrm>
            <a:off x="5623920" y="6456240"/>
            <a:ext cx="4299840" cy="339840"/>
          </a:xfrm>
          <a:prstGeom prst="rect">
            <a:avLst/>
          </a:prstGeom>
        </p:spPr>
        <p:txBody>
          <a:bodyPr anchor="b"/>
          <a:p>
            <a:pPr algn="r">
              <a:lnSpc>
                <a:spcPct val="100000"/>
              </a:lnSpc>
            </a:pPr>
            <a:fld id="{9D10FCE4-1084-49C9-AAC3-32B43B44F8B6}" type="slidenum">
              <a:rPr lang="it-IT" sz="1200">
                <a:latin typeface="Arial"/>
              </a:rPr>
              <a:t>&lt;numero&gt;</a:t>
            </a:fld>
            <a:endParaRPr/>
          </a:p>
        </p:txBody>
      </p:sp>
    </p:spTree>
  </p:cSld>
</p:notes>
</file>

<file path=ppt/notesSlides/notesSlide20.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31" name="PlaceHolder 1"/>
          <p:cNvSpPr>
            <a:spLocks noGrp="1"/>
          </p:cNvSpPr>
          <p:nvPr>
            <p:ph type="body"/>
          </p:nvPr>
        </p:nvSpPr>
        <p:spPr>
          <a:xfrm>
            <a:off x="992160" y="3228840"/>
            <a:ext cx="7941960" cy="3058920"/>
          </a:xfrm>
          <a:prstGeom prst="rect">
            <a:avLst/>
          </a:prstGeom>
        </p:spPr>
        <p:txBody>
          <a:bodyPr/>
          <a:p>
            <a:r>
              <a:rPr lang="it-IT"/>
              <a:t>Obiettivi chiari nei bandi e confronto costante con la realizzazione dei progetti.</a:t>
            </a:r>
            <a:endParaRPr/>
          </a:p>
          <a:p>
            <a:r>
              <a:rPr lang="it-IT"/>
              <a:t>Introdurre il collega Cantos</a:t>
            </a:r>
            <a:endParaRPr/>
          </a:p>
        </p:txBody>
      </p:sp>
      <p:sp>
        <p:nvSpPr>
          <p:cNvPr id="332" name="TextShape 2"/>
          <p:cNvSpPr txBox="1"/>
          <p:nvPr/>
        </p:nvSpPr>
        <p:spPr>
          <a:xfrm>
            <a:off x="5623920" y="6456240"/>
            <a:ext cx="4299840" cy="339840"/>
          </a:xfrm>
          <a:prstGeom prst="rect">
            <a:avLst/>
          </a:prstGeom>
        </p:spPr>
        <p:txBody>
          <a:bodyPr anchor="b"/>
          <a:p>
            <a:pPr algn="r">
              <a:lnSpc>
                <a:spcPct val="100000"/>
              </a:lnSpc>
            </a:pPr>
            <a:fld id="{5FBF7006-8057-4D07-A1E9-6EAB711488D3}" type="slidenum">
              <a:rPr lang="it-IT" sz="1200">
                <a:latin typeface="Arial"/>
              </a:rPr>
              <a:t>&lt;numero&gt;</a:t>
            </a:fld>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97" name="PlaceHolder 1"/>
          <p:cNvSpPr>
            <a:spLocks noGrp="1"/>
          </p:cNvSpPr>
          <p:nvPr>
            <p:ph type="body"/>
          </p:nvPr>
        </p:nvSpPr>
        <p:spPr>
          <a:xfrm>
            <a:off x="992160" y="3228840"/>
            <a:ext cx="7941960" cy="3058920"/>
          </a:xfrm>
          <a:prstGeom prst="rect">
            <a:avLst/>
          </a:prstGeom>
        </p:spPr>
        <p:txBody>
          <a:bodyPr/>
          <a:p>
            <a:endParaRPr/>
          </a:p>
        </p:txBody>
      </p:sp>
      <p:sp>
        <p:nvSpPr>
          <p:cNvPr id="298" name="TextShape 2"/>
          <p:cNvSpPr txBox="1"/>
          <p:nvPr/>
        </p:nvSpPr>
        <p:spPr>
          <a:xfrm>
            <a:off x="5623920" y="6456240"/>
            <a:ext cx="4299840" cy="339840"/>
          </a:xfrm>
          <a:prstGeom prst="rect">
            <a:avLst/>
          </a:prstGeom>
        </p:spPr>
        <p:txBody>
          <a:bodyPr anchor="b"/>
          <a:p>
            <a:pPr algn="r">
              <a:lnSpc>
                <a:spcPct val="100000"/>
              </a:lnSpc>
            </a:pPr>
            <a:fld id="{B4CE85FC-A545-46F4-AF83-958D4954D2FA}" type="slidenum">
              <a:rPr lang="it-IT" sz="1200">
                <a:latin typeface="Arial"/>
              </a:rPr>
              <a:t>&lt;numero&gt;</a:t>
            </a:fld>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99" name="PlaceHolder 1"/>
          <p:cNvSpPr>
            <a:spLocks noGrp="1"/>
          </p:cNvSpPr>
          <p:nvPr>
            <p:ph type="body"/>
          </p:nvPr>
        </p:nvSpPr>
        <p:spPr>
          <a:xfrm>
            <a:off x="992160" y="3228840"/>
            <a:ext cx="7941960" cy="3058920"/>
          </a:xfrm>
          <a:prstGeom prst="rect">
            <a:avLst/>
          </a:prstGeom>
        </p:spPr>
        <p:txBody>
          <a:bodyPr/>
          <a:p>
            <a:endParaRPr/>
          </a:p>
        </p:txBody>
      </p:sp>
      <p:sp>
        <p:nvSpPr>
          <p:cNvPr id="300" name="TextShape 2"/>
          <p:cNvSpPr txBox="1"/>
          <p:nvPr/>
        </p:nvSpPr>
        <p:spPr>
          <a:xfrm>
            <a:off x="5623920" y="6456240"/>
            <a:ext cx="4299840" cy="339840"/>
          </a:xfrm>
          <a:prstGeom prst="rect">
            <a:avLst/>
          </a:prstGeom>
        </p:spPr>
        <p:txBody>
          <a:bodyPr anchor="b"/>
          <a:p>
            <a:pPr algn="r">
              <a:lnSpc>
                <a:spcPct val="100000"/>
              </a:lnSpc>
            </a:pPr>
            <a:fld id="{9A35B071-1FDF-4623-A5FF-99ECE28E0E5D}" type="slidenum">
              <a:rPr lang="it-IT" sz="1200">
                <a:latin typeface="Arial"/>
              </a:rPr>
              <a:t>&lt;numero&gt;</a:t>
            </a:fld>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01" name="PlaceHolder 1"/>
          <p:cNvSpPr>
            <a:spLocks noGrp="1"/>
          </p:cNvSpPr>
          <p:nvPr>
            <p:ph type="body"/>
          </p:nvPr>
        </p:nvSpPr>
        <p:spPr>
          <a:xfrm>
            <a:off x="992160" y="3228840"/>
            <a:ext cx="7941960" cy="3058920"/>
          </a:xfrm>
          <a:prstGeom prst="rect">
            <a:avLst/>
          </a:prstGeom>
        </p:spPr>
        <p:txBody>
          <a:bodyPr/>
          <a:p>
            <a:endParaRPr/>
          </a:p>
        </p:txBody>
      </p:sp>
      <p:sp>
        <p:nvSpPr>
          <p:cNvPr id="302" name="TextShape 2"/>
          <p:cNvSpPr txBox="1"/>
          <p:nvPr/>
        </p:nvSpPr>
        <p:spPr>
          <a:xfrm>
            <a:off x="5623920" y="6456240"/>
            <a:ext cx="4299840" cy="339840"/>
          </a:xfrm>
          <a:prstGeom prst="rect">
            <a:avLst/>
          </a:prstGeom>
        </p:spPr>
        <p:txBody>
          <a:bodyPr anchor="b"/>
          <a:p>
            <a:pPr algn="r">
              <a:lnSpc>
                <a:spcPct val="100000"/>
              </a:lnSpc>
            </a:pPr>
            <a:fld id="{7C6F6DA3-5B16-4FE1-B173-56D77CD57114}" type="slidenum">
              <a:rPr lang="it-IT" sz="1200">
                <a:latin typeface="Arial"/>
              </a:rPr>
              <a:t>&lt;numero&gt;</a:t>
            </a:fld>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03" name="PlaceHolder 1"/>
          <p:cNvSpPr>
            <a:spLocks noGrp="1"/>
          </p:cNvSpPr>
          <p:nvPr>
            <p:ph type="body"/>
          </p:nvPr>
        </p:nvSpPr>
        <p:spPr>
          <a:xfrm>
            <a:off x="992160" y="3228840"/>
            <a:ext cx="7941960" cy="3058920"/>
          </a:xfrm>
          <a:prstGeom prst="rect">
            <a:avLst/>
          </a:prstGeom>
        </p:spPr>
        <p:txBody>
          <a:bodyPr/>
          <a:p>
            <a:endParaRPr/>
          </a:p>
        </p:txBody>
      </p:sp>
      <p:sp>
        <p:nvSpPr>
          <p:cNvPr id="304" name="TextShape 2"/>
          <p:cNvSpPr txBox="1"/>
          <p:nvPr/>
        </p:nvSpPr>
        <p:spPr>
          <a:xfrm>
            <a:off x="5623920" y="6456240"/>
            <a:ext cx="4299840" cy="339840"/>
          </a:xfrm>
          <a:prstGeom prst="rect">
            <a:avLst/>
          </a:prstGeom>
        </p:spPr>
        <p:txBody>
          <a:bodyPr anchor="b"/>
          <a:p>
            <a:pPr algn="r">
              <a:lnSpc>
                <a:spcPct val="100000"/>
              </a:lnSpc>
            </a:pPr>
            <a:fld id="{EDA5E701-115A-4250-AA44-6A07565C3AAA}" type="slidenum">
              <a:rPr lang="it-IT" sz="1200">
                <a:latin typeface="Arial"/>
              </a:rPr>
              <a:t>&lt;numero&gt;</a:t>
            </a:fld>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05" name="PlaceHolder 1"/>
          <p:cNvSpPr>
            <a:spLocks noGrp="1"/>
          </p:cNvSpPr>
          <p:nvPr>
            <p:ph type="body"/>
          </p:nvPr>
        </p:nvSpPr>
        <p:spPr>
          <a:xfrm>
            <a:off x="992160" y="3228840"/>
            <a:ext cx="7941960" cy="3058920"/>
          </a:xfrm>
          <a:prstGeom prst="rect">
            <a:avLst/>
          </a:prstGeom>
        </p:spPr>
        <p:txBody>
          <a:bodyPr/>
          <a:p>
            <a:endParaRPr/>
          </a:p>
        </p:txBody>
      </p:sp>
      <p:sp>
        <p:nvSpPr>
          <p:cNvPr id="306" name="TextShape 2"/>
          <p:cNvSpPr txBox="1"/>
          <p:nvPr/>
        </p:nvSpPr>
        <p:spPr>
          <a:xfrm>
            <a:off x="5623920" y="6456240"/>
            <a:ext cx="4299840" cy="339840"/>
          </a:xfrm>
          <a:prstGeom prst="rect">
            <a:avLst/>
          </a:prstGeom>
        </p:spPr>
        <p:txBody>
          <a:bodyPr anchor="b"/>
          <a:p>
            <a:pPr algn="r">
              <a:lnSpc>
                <a:spcPct val="100000"/>
              </a:lnSpc>
            </a:pPr>
            <a:fld id="{86EAA6A1-F04C-4E85-90E5-34BA88D17F6B}" type="slidenum">
              <a:rPr lang="it-IT" sz="1200">
                <a:latin typeface="Arial"/>
              </a:rPr>
              <a:t>&lt;numero&gt;</a:t>
            </a:fld>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07" name="PlaceHolder 1"/>
          <p:cNvSpPr>
            <a:spLocks noGrp="1"/>
          </p:cNvSpPr>
          <p:nvPr>
            <p:ph type="body"/>
          </p:nvPr>
        </p:nvSpPr>
        <p:spPr>
          <a:xfrm>
            <a:off x="992160" y="3228840"/>
            <a:ext cx="7941960" cy="3058920"/>
          </a:xfrm>
          <a:prstGeom prst="rect">
            <a:avLst/>
          </a:prstGeom>
        </p:spPr>
        <p:txBody>
          <a:bodyPr/>
          <a:p>
            <a:endParaRPr/>
          </a:p>
        </p:txBody>
      </p:sp>
      <p:sp>
        <p:nvSpPr>
          <p:cNvPr id="308" name="TextShape 2"/>
          <p:cNvSpPr txBox="1"/>
          <p:nvPr/>
        </p:nvSpPr>
        <p:spPr>
          <a:xfrm>
            <a:off x="5623920" y="6456240"/>
            <a:ext cx="4299840" cy="339840"/>
          </a:xfrm>
          <a:prstGeom prst="rect">
            <a:avLst/>
          </a:prstGeom>
        </p:spPr>
        <p:txBody>
          <a:bodyPr anchor="b"/>
          <a:p>
            <a:pPr algn="r">
              <a:lnSpc>
                <a:spcPct val="100000"/>
              </a:lnSpc>
            </a:pPr>
            <a:fld id="{4DDFE495-EA57-4313-8D70-EA769737132D}" type="slidenum">
              <a:rPr lang="it-IT" sz="1200">
                <a:latin typeface="Arial"/>
              </a:rPr>
              <a:t>&lt;numero&gt;</a:t>
            </a:fld>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09" name="PlaceHolder 1"/>
          <p:cNvSpPr>
            <a:spLocks noGrp="1"/>
          </p:cNvSpPr>
          <p:nvPr>
            <p:ph type="body"/>
          </p:nvPr>
        </p:nvSpPr>
        <p:spPr>
          <a:xfrm>
            <a:off x="992160" y="3228840"/>
            <a:ext cx="7941960" cy="3058920"/>
          </a:xfrm>
          <a:prstGeom prst="rect">
            <a:avLst/>
          </a:prstGeom>
        </p:spPr>
        <p:txBody>
          <a:bodyPr/>
          <a:p>
            <a:endParaRPr/>
          </a:p>
        </p:txBody>
      </p:sp>
      <p:sp>
        <p:nvSpPr>
          <p:cNvPr id="310" name="TextShape 2"/>
          <p:cNvSpPr txBox="1"/>
          <p:nvPr/>
        </p:nvSpPr>
        <p:spPr>
          <a:xfrm>
            <a:off x="5623920" y="6456240"/>
            <a:ext cx="4299840" cy="339840"/>
          </a:xfrm>
          <a:prstGeom prst="rect">
            <a:avLst/>
          </a:prstGeom>
        </p:spPr>
        <p:txBody>
          <a:bodyPr anchor="b"/>
          <a:p>
            <a:pPr algn="r">
              <a:lnSpc>
                <a:spcPct val="100000"/>
              </a:lnSpc>
            </a:pPr>
            <a:fld id="{648C2540-2C20-42C6-B29D-FA494ECACD82}" type="slidenum">
              <a:rPr lang="it-IT" sz="1200">
                <a:latin typeface="Arial"/>
              </a:rPr>
              <a:t>&lt;numero&gt;</a:t>
            </a:fld>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198360"/>
            <a:ext cx="8229240" cy="1295640"/>
          </a:xfrm>
          <a:prstGeom prst="rect">
            <a:avLst/>
          </a:prstGeom>
        </p:spPr>
        <p:txBody>
          <a:bodyPr anchor="ctr" bIns="0" lIns="0" rIns="0" tIns="0" wrap="none"/>
          <a:p>
            <a:endParaRPr/>
          </a:p>
        </p:txBody>
      </p:sp>
      <p:sp>
        <p:nvSpPr>
          <p:cNvPr id="30" name="PlaceHolder 2"/>
          <p:cNvSpPr>
            <a:spLocks noGrp="1"/>
          </p:cNvSpPr>
          <p:nvPr>
            <p:ph type="body"/>
          </p:nvPr>
        </p:nvSpPr>
        <p:spPr>
          <a:xfrm>
            <a:off x="457200" y="1604520"/>
            <a:ext cx="8046360" cy="1896840"/>
          </a:xfrm>
          <a:prstGeom prst="rect">
            <a:avLst/>
          </a:prstGeom>
        </p:spPr>
        <p:txBody>
          <a:bodyPr bIns="0" lIns="0" rIns="0" tIns="0" wrap="none"/>
          <a:p>
            <a:endParaRPr/>
          </a:p>
        </p:txBody>
      </p:sp>
      <p:sp>
        <p:nvSpPr>
          <p:cNvPr id="31" name="PlaceHolder 3"/>
          <p:cNvSpPr>
            <a:spLocks noGrp="1"/>
          </p:cNvSpPr>
          <p:nvPr>
            <p:ph type="body"/>
          </p:nvPr>
        </p:nvSpPr>
        <p:spPr>
          <a:xfrm>
            <a:off x="457200" y="3681720"/>
            <a:ext cx="8046360" cy="1896840"/>
          </a:xfrm>
          <a:prstGeom prst="rect">
            <a:avLst/>
          </a:prstGeom>
        </p:spPr>
        <p:txBody>
          <a:bodyPr bIns="0" lIns="0" rIns="0" tIns="0" wrap="none"/>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457200" y="198360"/>
            <a:ext cx="8229240" cy="1295640"/>
          </a:xfrm>
          <a:prstGeom prst="rect">
            <a:avLst/>
          </a:prstGeom>
        </p:spPr>
        <p:txBody>
          <a:bodyPr anchor="ctr" bIns="0" lIns="0" rIns="0" tIns="0" wrap="none"/>
          <a:p>
            <a:endParaRPr/>
          </a:p>
        </p:txBody>
      </p:sp>
      <p:sp>
        <p:nvSpPr>
          <p:cNvPr id="33"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34"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35" name="PlaceHolder 4"/>
          <p:cNvSpPr>
            <a:spLocks noGrp="1"/>
          </p:cNvSpPr>
          <p:nvPr>
            <p:ph type="body"/>
          </p:nvPr>
        </p:nvSpPr>
        <p:spPr>
          <a:xfrm>
            <a:off x="4579920" y="3681720"/>
            <a:ext cx="3926160" cy="1896840"/>
          </a:xfrm>
          <a:prstGeom prst="rect">
            <a:avLst/>
          </a:prstGeom>
        </p:spPr>
        <p:txBody>
          <a:bodyPr bIns="0" lIns="0" rIns="0" tIns="0" wrap="none"/>
          <a:p>
            <a:endParaRPr/>
          </a:p>
        </p:txBody>
      </p:sp>
      <p:sp>
        <p:nvSpPr>
          <p:cNvPr id="36" name="PlaceHolder 5"/>
          <p:cNvSpPr>
            <a:spLocks noGrp="1"/>
          </p:cNvSpPr>
          <p:nvPr>
            <p:ph type="body"/>
          </p:nvPr>
        </p:nvSpPr>
        <p:spPr>
          <a:xfrm>
            <a:off x="457200" y="3681720"/>
            <a:ext cx="3926160" cy="1896840"/>
          </a:xfrm>
          <a:prstGeom prst="rect">
            <a:avLst/>
          </a:prstGeom>
        </p:spPr>
        <p:txBody>
          <a:bodyPr bIns="0" lIns="0" rIns="0" tIns="0" wrap="none"/>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37" name="PlaceHolder 1"/>
          <p:cNvSpPr>
            <a:spLocks noGrp="1"/>
          </p:cNvSpPr>
          <p:nvPr>
            <p:ph type="title"/>
          </p:nvPr>
        </p:nvSpPr>
        <p:spPr>
          <a:xfrm>
            <a:off x="457200" y="198360"/>
            <a:ext cx="8229240" cy="1295640"/>
          </a:xfrm>
          <a:prstGeom prst="rect">
            <a:avLst/>
          </a:prstGeom>
        </p:spPr>
        <p:txBody>
          <a:bodyPr anchor="ctr" bIns="0" lIns="0" rIns="0" tIns="0" wrap="none"/>
          <a:p>
            <a:endParaRPr/>
          </a:p>
        </p:txBody>
      </p:sp>
      <p:sp>
        <p:nvSpPr>
          <p:cNvPr id="38"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39" name="PlaceHolder 3"/>
          <p:cNvSpPr>
            <a:spLocks noGrp="1"/>
          </p:cNvSpPr>
          <p:nvPr>
            <p:ph type="body"/>
          </p:nvPr>
        </p:nvSpPr>
        <p:spPr>
          <a:xfrm>
            <a:off x="4579920" y="1604520"/>
            <a:ext cx="3926160" cy="1896840"/>
          </a:xfrm>
          <a:prstGeom prst="rect">
            <a:avLst/>
          </a:prstGeom>
        </p:spPr>
        <p:txBody>
          <a:bodyPr bIns="0" lIns="0" rIns="0" tIns="0" wrap="none"/>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8" name="PlaceHolder 1"/>
          <p:cNvSpPr>
            <a:spLocks noGrp="1"/>
          </p:cNvSpPr>
          <p:nvPr>
            <p:ph type="title"/>
          </p:nvPr>
        </p:nvSpPr>
        <p:spPr>
          <a:xfrm>
            <a:off x="457200" y="198360"/>
            <a:ext cx="8229240" cy="1295640"/>
          </a:xfrm>
          <a:prstGeom prst="rect">
            <a:avLst/>
          </a:prstGeom>
        </p:spPr>
        <p:txBody>
          <a:bodyPr anchor="ctr" bIns="0" lIns="0" rIns="0" tIns="0" wrap="none"/>
          <a:p>
            <a:endParaRPr/>
          </a:p>
        </p:txBody>
      </p:sp>
      <p:sp>
        <p:nvSpPr>
          <p:cNvPr id="9" name="PlaceHolder 2"/>
          <p:cNvSpPr>
            <a:spLocks noGrp="1"/>
          </p:cNvSpPr>
          <p:nvPr>
            <p:ph type="subTitle"/>
          </p:nvPr>
        </p:nvSpPr>
        <p:spPr>
          <a:xfrm>
            <a:off x="457200" y="1604520"/>
            <a:ext cx="8046360" cy="3977640"/>
          </a:xfrm>
          <a:prstGeom prst="rect">
            <a:avLst/>
          </a:prstGeom>
        </p:spPr>
        <p:txBody>
          <a:bodyPr anchor="ctr" bIns="0" lIns="0" rIns="0" tIns="0" wrap="none"/>
          <a:p>
            <a:pPr algn="ctr"/>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198360"/>
            <a:ext cx="8229240" cy="1295640"/>
          </a:xfrm>
          <a:prstGeom prst="rect">
            <a:avLst/>
          </a:prstGeom>
        </p:spPr>
        <p:txBody>
          <a:bodyPr anchor="ctr" bIns="0" lIns="0" rIns="0" tIns="0" wrap="none"/>
          <a:p>
            <a:endParaRPr/>
          </a:p>
        </p:txBody>
      </p:sp>
      <p:sp>
        <p:nvSpPr>
          <p:cNvPr id="11" name="PlaceHolder 2"/>
          <p:cNvSpPr>
            <a:spLocks noGrp="1"/>
          </p:cNvSpPr>
          <p:nvPr>
            <p:ph type="body"/>
          </p:nvPr>
        </p:nvSpPr>
        <p:spPr>
          <a:xfrm>
            <a:off x="457200" y="1604520"/>
            <a:ext cx="8046360" cy="3977280"/>
          </a:xfrm>
          <a:prstGeom prst="rect">
            <a:avLst/>
          </a:prstGeom>
        </p:spPr>
        <p:txBody>
          <a:bodyPr bIns="0" lIns="0" rIns="0" tIns="0" wrap="none"/>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198360"/>
            <a:ext cx="8229240" cy="1295640"/>
          </a:xfrm>
          <a:prstGeom prst="rect">
            <a:avLst/>
          </a:prstGeom>
        </p:spPr>
        <p:txBody>
          <a:bodyPr anchor="ctr" bIns="0" lIns="0" rIns="0" tIns="0" wrap="none"/>
          <a:p>
            <a:endParaRPr/>
          </a:p>
        </p:txBody>
      </p:sp>
      <p:sp>
        <p:nvSpPr>
          <p:cNvPr id="13" name="PlaceHolder 2"/>
          <p:cNvSpPr>
            <a:spLocks noGrp="1"/>
          </p:cNvSpPr>
          <p:nvPr>
            <p:ph type="body"/>
          </p:nvPr>
        </p:nvSpPr>
        <p:spPr>
          <a:xfrm>
            <a:off x="457200" y="1604520"/>
            <a:ext cx="3926160" cy="3977280"/>
          </a:xfrm>
          <a:prstGeom prst="rect">
            <a:avLst/>
          </a:prstGeom>
        </p:spPr>
        <p:txBody>
          <a:bodyPr bIns="0" lIns="0" rIns="0" tIns="0" wrap="none"/>
          <a:p>
            <a:endParaRPr/>
          </a:p>
        </p:txBody>
      </p:sp>
      <p:sp>
        <p:nvSpPr>
          <p:cNvPr id="14" name="PlaceHolder 3"/>
          <p:cNvSpPr>
            <a:spLocks noGrp="1"/>
          </p:cNvSpPr>
          <p:nvPr>
            <p:ph type="body"/>
          </p:nvPr>
        </p:nvSpPr>
        <p:spPr>
          <a:xfrm>
            <a:off x="4579920" y="1604520"/>
            <a:ext cx="3926160" cy="3977280"/>
          </a:xfrm>
          <a:prstGeom prst="rect">
            <a:avLst/>
          </a:prstGeom>
        </p:spPr>
        <p:txBody>
          <a:bodyPr bIns="0" lIns="0" rIns="0" tIns="0" wrap="none"/>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198360"/>
            <a:ext cx="8229240" cy="1295640"/>
          </a:xfrm>
          <a:prstGeom prst="rect">
            <a:avLst/>
          </a:prstGeom>
        </p:spPr>
        <p:txBody>
          <a:bodyPr anchor="ctr" bIns="0" lIns="0" rIns="0" tIns="0" wrap="none"/>
          <a:p>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16" name="PlaceHolder 1"/>
          <p:cNvSpPr>
            <a:spLocks noGrp="1"/>
          </p:cNvSpPr>
          <p:nvPr>
            <p:ph type="subTitle"/>
          </p:nvPr>
        </p:nvSpPr>
        <p:spPr>
          <a:xfrm>
            <a:off x="457200" y="273600"/>
            <a:ext cx="8229240" cy="5308200"/>
          </a:xfrm>
          <a:prstGeom prst="rect">
            <a:avLst/>
          </a:prstGeom>
        </p:spPr>
        <p:txBody>
          <a:bodyPr anchor="ctr" bIns="0" lIns="0" rIns="0" tIns="0" wrap="none"/>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198360"/>
            <a:ext cx="8229240" cy="1295640"/>
          </a:xfrm>
          <a:prstGeom prst="rect">
            <a:avLst/>
          </a:prstGeom>
        </p:spPr>
        <p:txBody>
          <a:bodyPr anchor="ctr" bIns="0" lIns="0" rIns="0" tIns="0" wrap="none"/>
          <a:p>
            <a:endParaRPr/>
          </a:p>
        </p:txBody>
      </p:sp>
      <p:sp>
        <p:nvSpPr>
          <p:cNvPr id="18"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19" name="PlaceHolder 3"/>
          <p:cNvSpPr>
            <a:spLocks noGrp="1"/>
          </p:cNvSpPr>
          <p:nvPr>
            <p:ph type="body"/>
          </p:nvPr>
        </p:nvSpPr>
        <p:spPr>
          <a:xfrm>
            <a:off x="457200" y="3681720"/>
            <a:ext cx="3926160" cy="1896840"/>
          </a:xfrm>
          <a:prstGeom prst="rect">
            <a:avLst/>
          </a:prstGeom>
        </p:spPr>
        <p:txBody>
          <a:bodyPr bIns="0" lIns="0" rIns="0" tIns="0" wrap="none"/>
          <a:p>
            <a:endParaRPr/>
          </a:p>
        </p:txBody>
      </p:sp>
      <p:sp>
        <p:nvSpPr>
          <p:cNvPr id="20" name="PlaceHolder 4"/>
          <p:cNvSpPr>
            <a:spLocks noGrp="1"/>
          </p:cNvSpPr>
          <p:nvPr>
            <p:ph type="body"/>
          </p:nvPr>
        </p:nvSpPr>
        <p:spPr>
          <a:xfrm>
            <a:off x="4579920" y="1604520"/>
            <a:ext cx="3926160" cy="3977280"/>
          </a:xfrm>
          <a:prstGeom prst="rect">
            <a:avLst/>
          </a:prstGeom>
        </p:spPr>
        <p:txBody>
          <a:bodyPr bIns="0" lIns="0" rIns="0" tIns="0" wrap="none"/>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457200" y="198360"/>
            <a:ext cx="8229240" cy="1295640"/>
          </a:xfrm>
          <a:prstGeom prst="rect">
            <a:avLst/>
          </a:prstGeom>
        </p:spPr>
        <p:txBody>
          <a:bodyPr anchor="ctr" bIns="0" lIns="0" rIns="0" tIns="0" wrap="none"/>
          <a:p>
            <a:endParaRPr/>
          </a:p>
        </p:txBody>
      </p:sp>
      <p:sp>
        <p:nvSpPr>
          <p:cNvPr id="22" name="PlaceHolder 2"/>
          <p:cNvSpPr>
            <a:spLocks noGrp="1"/>
          </p:cNvSpPr>
          <p:nvPr>
            <p:ph type="body"/>
          </p:nvPr>
        </p:nvSpPr>
        <p:spPr>
          <a:xfrm>
            <a:off x="457200" y="1604520"/>
            <a:ext cx="3926160" cy="3977280"/>
          </a:xfrm>
          <a:prstGeom prst="rect">
            <a:avLst/>
          </a:prstGeom>
        </p:spPr>
        <p:txBody>
          <a:bodyPr bIns="0" lIns="0" rIns="0" tIns="0" wrap="none"/>
          <a:p>
            <a:endParaRPr/>
          </a:p>
        </p:txBody>
      </p:sp>
      <p:sp>
        <p:nvSpPr>
          <p:cNvPr id="23"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24" name="PlaceHolder 4"/>
          <p:cNvSpPr>
            <a:spLocks noGrp="1"/>
          </p:cNvSpPr>
          <p:nvPr>
            <p:ph type="body"/>
          </p:nvPr>
        </p:nvSpPr>
        <p:spPr>
          <a:xfrm>
            <a:off x="4579920" y="3681720"/>
            <a:ext cx="3926160" cy="1896840"/>
          </a:xfrm>
          <a:prstGeom prst="rect">
            <a:avLst/>
          </a:prstGeom>
        </p:spPr>
        <p:txBody>
          <a:bodyPr bIns="0" lIns="0" rIns="0" tIns="0" wrap="none"/>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457200" y="198360"/>
            <a:ext cx="8229240" cy="1295640"/>
          </a:xfrm>
          <a:prstGeom prst="rect">
            <a:avLst/>
          </a:prstGeom>
        </p:spPr>
        <p:txBody>
          <a:bodyPr anchor="ctr" bIns="0" lIns="0" rIns="0" tIns="0" wrap="none"/>
          <a:p>
            <a:endParaRPr/>
          </a:p>
        </p:txBody>
      </p:sp>
      <p:sp>
        <p:nvSpPr>
          <p:cNvPr id="26"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27"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28" name="PlaceHolder 4"/>
          <p:cNvSpPr>
            <a:spLocks noGrp="1"/>
          </p:cNvSpPr>
          <p:nvPr>
            <p:ph type="body"/>
          </p:nvPr>
        </p:nvSpPr>
        <p:spPr>
          <a:xfrm>
            <a:off x="457200" y="3681720"/>
            <a:ext cx="8045640" cy="1896840"/>
          </a:xfrm>
          <a:prstGeom prst="rect">
            <a:avLst/>
          </a:prstGeom>
        </p:spPr>
        <p:txBody>
          <a:bodyPr bIns="0" lIns="0" rIns="0" tIns="0" wrap="none"/>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cc"/>
        </a:solidFill>
      </p:bgPr>
    </p:bg>
    <p:spTree>
      <p:nvGrpSpPr>
        <p:cNvPr id="1" name=""/>
        <p:cNvGrpSpPr/>
        <p:nvPr/>
      </p:nvGrpSpPr>
      <p:grpSpPr>
        <a:xfrm>
          <a:off x="0" y="0"/>
          <a:ext cx="0" cy="0"/>
          <a:chOff x="0" y="0"/>
          <a:chExt cx="0" cy="0"/>
        </a:xfrm>
      </p:grpSpPr>
      <p:sp>
        <p:nvSpPr>
          <p:cNvPr id="0" name="CustomShape 1"/>
          <p:cNvSpPr/>
          <p:nvPr/>
        </p:nvSpPr>
        <p:spPr>
          <a:xfrm>
            <a:off x="380880" y="533520"/>
            <a:ext cx="8305560" cy="5714640"/>
          </a:xfrm>
          <a:prstGeom prst="roundRect">
            <a:avLst>
              <a:gd fmla="val 13727" name="adj"/>
            </a:avLst>
          </a:prstGeom>
          <a:ln w="50760">
            <a:solidFill>
              <a:srgbClr val="817f3f"/>
            </a:solidFill>
            <a:round/>
          </a:ln>
        </p:spPr>
      </p:sp>
      <p:sp>
        <p:nvSpPr>
          <p:cNvPr id="1" name="CustomShape 2"/>
          <p:cNvSpPr/>
          <p:nvPr/>
        </p:nvSpPr>
        <p:spPr>
          <a:xfrm>
            <a:off x="0" y="152280"/>
            <a:ext cx="8534160" cy="1218960"/>
          </a:xfrm>
          <a:prstGeom prst="rect">
            <a:avLst/>
          </a:prstGeom>
          <a:solidFill>
            <a:srgbClr val="c94503"/>
          </a:solidFill>
        </p:spPr>
      </p:sp>
      <p:sp>
        <p:nvSpPr>
          <p:cNvPr id="2" name="Line 3"/>
          <p:cNvSpPr/>
          <p:nvPr/>
        </p:nvSpPr>
        <p:spPr>
          <a:xfrm>
            <a:off x="0" y="1218960"/>
            <a:ext cx="8076960" cy="0"/>
          </a:xfrm>
          <a:prstGeom prst="line">
            <a:avLst/>
          </a:prstGeom>
          <a:ln w="38160">
            <a:solidFill>
              <a:srgbClr val="ffffff"/>
            </a:solidFill>
            <a:round/>
          </a:ln>
        </p:spPr>
      </p:sp>
      <p:sp>
        <p:nvSpPr>
          <p:cNvPr id="3" name="PlaceHolder 4"/>
          <p:cNvSpPr>
            <a:spLocks noGrp="1"/>
          </p:cNvSpPr>
          <p:nvPr>
            <p:ph type="dt"/>
          </p:nvPr>
        </p:nvSpPr>
        <p:spPr>
          <a:xfrm>
            <a:off x="457200" y="6248520"/>
            <a:ext cx="2133360" cy="456840"/>
          </a:xfrm>
          <a:prstGeom prst="rect">
            <a:avLst/>
          </a:prstGeom>
        </p:spPr>
        <p:txBody>
          <a:bodyPr anchor="b"/>
          <a:p>
            <a:endParaRPr/>
          </a:p>
        </p:txBody>
      </p:sp>
      <p:sp>
        <p:nvSpPr>
          <p:cNvPr id="4" name="PlaceHolder 5"/>
          <p:cNvSpPr>
            <a:spLocks noGrp="1"/>
          </p:cNvSpPr>
          <p:nvPr>
            <p:ph type="ftr"/>
          </p:nvPr>
        </p:nvSpPr>
        <p:spPr>
          <a:xfrm>
            <a:off x="3124080" y="6248520"/>
            <a:ext cx="2895120" cy="456840"/>
          </a:xfrm>
          <a:prstGeom prst="rect">
            <a:avLst/>
          </a:prstGeom>
        </p:spPr>
        <p:txBody>
          <a:bodyPr anchor="b"/>
          <a:p>
            <a:endParaRPr/>
          </a:p>
        </p:txBody>
      </p:sp>
      <p:sp>
        <p:nvSpPr>
          <p:cNvPr id="5" name="PlaceHolder 6"/>
          <p:cNvSpPr>
            <a:spLocks noGrp="1"/>
          </p:cNvSpPr>
          <p:nvPr>
            <p:ph type="sldNum"/>
          </p:nvPr>
        </p:nvSpPr>
        <p:spPr>
          <a:xfrm>
            <a:off x="6553080" y="6248520"/>
            <a:ext cx="2133360" cy="456840"/>
          </a:xfrm>
          <a:prstGeom prst="rect">
            <a:avLst/>
          </a:prstGeom>
        </p:spPr>
        <p:txBody>
          <a:bodyPr anchor="b"/>
          <a:p>
            <a:pPr>
              <a:lnSpc>
                <a:spcPct val="100000"/>
              </a:lnSpc>
            </a:pPr>
            <a:fld id="{EEEC82A7-6B70-4C9C-AC99-84168C358FDD}" type="slidenum">
              <a:rPr lang="it-IT" sz="1200">
                <a:solidFill>
                  <a:srgbClr val="000000"/>
                </a:solidFill>
                <a:latin typeface="Arial Black"/>
              </a:rPr>
              <a:t>&lt;numero&gt;</a:t>
            </a:fld>
            <a:endParaRPr/>
          </a:p>
        </p:txBody>
      </p:sp>
      <p:sp>
        <p:nvSpPr>
          <p:cNvPr id="6" name="PlaceHolder 7"/>
          <p:cNvSpPr>
            <a:spLocks noGrp="1"/>
          </p:cNvSpPr>
          <p:nvPr>
            <p:ph type="title"/>
          </p:nvPr>
        </p:nvSpPr>
        <p:spPr>
          <a:xfrm>
            <a:off x="457200" y="273600"/>
            <a:ext cx="8229240" cy="1144800"/>
          </a:xfrm>
          <a:prstGeom prst="rect">
            <a:avLst/>
          </a:prstGeom>
        </p:spPr>
        <p:txBody>
          <a:bodyPr anchor="ctr" bIns="0" lIns="0" rIns="0" tIns="0" wrap="none"/>
          <a:p>
            <a:r>
              <a:rPr lang="it-IT"/>
              <a:t>Fate clic per modificare il formato del testo del titolo</a:t>
            </a:r>
            <a:endParaRPr/>
          </a:p>
        </p:txBody>
      </p:sp>
      <p:sp>
        <p:nvSpPr>
          <p:cNvPr id="7" name="PlaceHolder 8"/>
          <p:cNvSpPr>
            <a:spLocks noGrp="1"/>
          </p:cNvSpPr>
          <p:nvPr>
            <p:ph type="body"/>
          </p:nvPr>
        </p:nvSpPr>
        <p:spPr>
          <a:xfrm>
            <a:off x="457200" y="1604520"/>
            <a:ext cx="8046360" cy="3977280"/>
          </a:xfrm>
          <a:prstGeom prst="rect">
            <a:avLst/>
          </a:prstGeom>
        </p:spPr>
        <p:txBody>
          <a:bodyPr bIns="0" lIns="0" rIns="0" tIns="0" wrap="none"/>
          <a:p>
            <a:pPr>
              <a:buSzPct val="25000"/>
              <a:buFont typeface="StarSymbol"/>
              <a:buChar char=""/>
            </a:pPr>
            <a:r>
              <a:rPr lang="it-IT"/>
              <a:t>Fate clic per modificare il formato del testo della struttura</a:t>
            </a:r>
            <a:endParaRPr/>
          </a:p>
          <a:p>
            <a:pPr lvl="1">
              <a:buSzPct val="25000"/>
              <a:buFont typeface="StarSymbol"/>
              <a:buChar char=""/>
            </a:pPr>
            <a:r>
              <a:rPr lang="it-IT"/>
              <a:t>Secondo livello struttura</a:t>
            </a:r>
            <a:endParaRPr/>
          </a:p>
          <a:p>
            <a:pPr lvl="2">
              <a:buSzPct val="25000"/>
              <a:buFont typeface="StarSymbol"/>
              <a:buChar char=""/>
            </a:pPr>
            <a:r>
              <a:rPr lang="it-IT"/>
              <a:t>Terzo livello struttura</a:t>
            </a:r>
            <a:endParaRPr/>
          </a:p>
          <a:p>
            <a:pPr lvl="3">
              <a:buSzPct val="25000"/>
              <a:buFont typeface="StarSymbol"/>
              <a:buChar char=""/>
            </a:pPr>
            <a:r>
              <a:rPr lang="it-IT"/>
              <a:t>Quarto livello struttura</a:t>
            </a:r>
            <a:endParaRPr/>
          </a:p>
          <a:p>
            <a:pPr lvl="4">
              <a:buSzPct val="25000"/>
              <a:buFont typeface="StarSymbol"/>
              <a:buChar char=""/>
            </a:pPr>
            <a:r>
              <a:rPr lang="it-IT"/>
              <a:t>Quinto livello struttura</a:t>
            </a:r>
            <a:endParaRPr/>
          </a:p>
          <a:p>
            <a:pPr lvl="5">
              <a:buSzPct val="25000"/>
              <a:buFont typeface="StarSymbol"/>
              <a:buChar char=""/>
            </a:pPr>
            <a:r>
              <a:rPr lang="it-IT"/>
              <a:t>Sesto livello struttura</a:t>
            </a:r>
            <a:endParaRPr/>
          </a:p>
          <a:p>
            <a:pPr lvl="6">
              <a:buSzPct val="25000"/>
              <a:buFont typeface="StarSymbol"/>
              <a:buChar char=""/>
            </a:pPr>
            <a:r>
              <a:rPr lang="it-IT"/>
              <a:t>Settimo livello struttura</a:t>
            </a:r>
            <a:endParaRPr/>
          </a:p>
        </p:txBody>
      </p:sp>
    </p:spTree>
  </p:cSld>
  <p:clrMap accent1="accent1" accent2="accent2" accent3="accent3" accent4="accent4" accent5="accent5" accent6="accent6" bg1="lt1" bg2="lt2" folHlink="folHlink" hlink="hlink" tx1="dk1" tx2="dk2"/>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jpeg"/><Relationship Id="rId3" Type="http://schemas.openxmlformats.org/officeDocument/2006/relationships/image" Target="../media/image3.jpeg"/><Relationship Id="rId4" Type="http://schemas.openxmlformats.org/officeDocument/2006/relationships/slideLayout" Target="../slideLayouts/slideLayout1.xml"/><Relationship Id="rId5"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image" Target="../media/image36.jpeg"/><Relationship Id="rId2" Type="http://schemas.openxmlformats.org/officeDocument/2006/relationships/image" Target="../media/image37.png"/><Relationship Id="rId3" Type="http://schemas.openxmlformats.org/officeDocument/2006/relationships/image" Target="../media/image38.jpeg"/><Relationship Id="rId4" Type="http://schemas.openxmlformats.org/officeDocument/2006/relationships/image" Target="../media/image39.jpeg"/><Relationship Id="rId5" Type="http://schemas.openxmlformats.org/officeDocument/2006/relationships/slideLayout" Target="../slideLayouts/slideLayout1.xml"/><Relationship Id="rId6"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image" Target="../media/image40.jpeg"/><Relationship Id="rId2" Type="http://schemas.openxmlformats.org/officeDocument/2006/relationships/image" Target="../media/image41.png"/><Relationship Id="rId3" Type="http://schemas.openxmlformats.org/officeDocument/2006/relationships/image" Target="../media/image42.jpeg"/><Relationship Id="rId4" Type="http://schemas.openxmlformats.org/officeDocument/2006/relationships/image" Target="../media/image43.jpeg"/><Relationship Id="rId5" Type="http://schemas.openxmlformats.org/officeDocument/2006/relationships/slideLayout" Target="../slideLayouts/slideLayout1.xml"/><Relationship Id="rId6"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image" Target="../media/image44.jpeg"/><Relationship Id="rId2" Type="http://schemas.openxmlformats.org/officeDocument/2006/relationships/image" Target="../media/image45.png"/><Relationship Id="rId3" Type="http://schemas.openxmlformats.org/officeDocument/2006/relationships/image" Target="../media/image46.jpeg"/><Relationship Id="rId4" Type="http://schemas.openxmlformats.org/officeDocument/2006/relationships/image" Target="../media/image47.jpeg"/><Relationship Id="rId5" Type="http://schemas.openxmlformats.org/officeDocument/2006/relationships/slideLayout" Target="../slideLayouts/slideLayout1.xml"/><Relationship Id="rId6"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image" Target="../media/image48.jpeg"/><Relationship Id="rId2" Type="http://schemas.openxmlformats.org/officeDocument/2006/relationships/image" Target="../media/image49.png"/><Relationship Id="rId3" Type="http://schemas.openxmlformats.org/officeDocument/2006/relationships/image" Target="../media/image50.jpeg"/><Relationship Id="rId4" Type="http://schemas.openxmlformats.org/officeDocument/2006/relationships/image" Target="../media/image51.jpeg"/><Relationship Id="rId5" Type="http://schemas.openxmlformats.org/officeDocument/2006/relationships/slideLayout" Target="../slideLayouts/slideLayout1.xml"/><Relationship Id="rId6" Type="http://schemas.openxmlformats.org/officeDocument/2006/relationships/notesSlide" Target="../notesSlides/notesSlide13.xml"/>
</Relationships>
</file>

<file path=ppt/slides/_rels/slide14.xml.rels><?xml version="1.0" encoding="UTF-8"?>
<Relationships xmlns="http://schemas.openxmlformats.org/package/2006/relationships"><Relationship Id="rId1" Type="http://schemas.openxmlformats.org/officeDocument/2006/relationships/image" Target="../media/image52.jpeg"/><Relationship Id="rId2" Type="http://schemas.openxmlformats.org/officeDocument/2006/relationships/image" Target="../media/image53.png"/><Relationship Id="rId3" Type="http://schemas.openxmlformats.org/officeDocument/2006/relationships/image" Target="../media/image54.jpeg"/><Relationship Id="rId4" Type="http://schemas.openxmlformats.org/officeDocument/2006/relationships/image" Target="../media/image55.jpeg"/><Relationship Id="rId5" Type="http://schemas.openxmlformats.org/officeDocument/2006/relationships/slideLayout" Target="../slideLayouts/slideLayout1.xml"/><Relationship Id="rId6" Type="http://schemas.openxmlformats.org/officeDocument/2006/relationships/notesSlide" Target="../notesSlides/notesSlide14.xml"/>
</Relationships>
</file>

<file path=ppt/slides/_rels/slide15.xml.rels><?xml version="1.0" encoding="UTF-8"?>
<Relationships xmlns="http://schemas.openxmlformats.org/package/2006/relationships"><Relationship Id="rId1" Type="http://schemas.openxmlformats.org/officeDocument/2006/relationships/image" Target="../media/image56.jpeg"/><Relationship Id="rId2" Type="http://schemas.openxmlformats.org/officeDocument/2006/relationships/image" Target="../media/image57.png"/><Relationship Id="rId3" Type="http://schemas.openxmlformats.org/officeDocument/2006/relationships/image" Target="../media/image58.jpeg"/><Relationship Id="rId4" Type="http://schemas.openxmlformats.org/officeDocument/2006/relationships/image" Target="../media/image59.jpeg"/><Relationship Id="rId5" Type="http://schemas.openxmlformats.org/officeDocument/2006/relationships/slideLayout" Target="../slideLayouts/slideLayout1.xml"/><Relationship Id="rId6" Type="http://schemas.openxmlformats.org/officeDocument/2006/relationships/notesSlide" Target="../notesSlides/notesSlide15.xml"/>
</Relationships>
</file>

<file path=ppt/slides/_rels/slide16.xml.rels><?xml version="1.0" encoding="UTF-8"?>
<Relationships xmlns="http://schemas.openxmlformats.org/package/2006/relationships"><Relationship Id="rId1" Type="http://schemas.openxmlformats.org/officeDocument/2006/relationships/image" Target="../media/image60.jpeg"/><Relationship Id="rId2" Type="http://schemas.openxmlformats.org/officeDocument/2006/relationships/image" Target="../media/image61.png"/><Relationship Id="rId3" Type="http://schemas.openxmlformats.org/officeDocument/2006/relationships/image" Target="../media/image62.jpeg"/><Relationship Id="rId4" Type="http://schemas.openxmlformats.org/officeDocument/2006/relationships/image" Target="../media/image63.jpeg"/><Relationship Id="rId5" Type="http://schemas.openxmlformats.org/officeDocument/2006/relationships/slideLayout" Target="../slideLayouts/slideLayout1.xml"/><Relationship Id="rId6" Type="http://schemas.openxmlformats.org/officeDocument/2006/relationships/notesSlide" Target="../notesSlides/notesSlide16.xml"/>
</Relationships>
</file>

<file path=ppt/slides/_rels/slide17.xml.rels><?xml version="1.0" encoding="UTF-8"?>
<Relationships xmlns="http://schemas.openxmlformats.org/package/2006/relationships"><Relationship Id="rId1" Type="http://schemas.openxmlformats.org/officeDocument/2006/relationships/image" Target="../media/image64.jpeg"/><Relationship Id="rId2" Type="http://schemas.openxmlformats.org/officeDocument/2006/relationships/image" Target="../media/image65.png"/><Relationship Id="rId3" Type="http://schemas.openxmlformats.org/officeDocument/2006/relationships/image" Target="../media/image66.jpeg"/><Relationship Id="rId4" Type="http://schemas.openxmlformats.org/officeDocument/2006/relationships/image" Target="../media/image67.jpeg"/><Relationship Id="rId5" Type="http://schemas.openxmlformats.org/officeDocument/2006/relationships/slideLayout" Target="../slideLayouts/slideLayout1.xml"/><Relationship Id="rId6" Type="http://schemas.openxmlformats.org/officeDocument/2006/relationships/notesSlide" Target="../notesSlides/notesSlide17.xml"/>
</Relationships>
</file>

<file path=ppt/slides/_rels/slide18.xml.rels><?xml version="1.0" encoding="UTF-8"?>
<Relationships xmlns="http://schemas.openxmlformats.org/package/2006/relationships"><Relationship Id="rId1" Type="http://schemas.openxmlformats.org/officeDocument/2006/relationships/image" Target="../media/image68.jpeg"/><Relationship Id="rId2" Type="http://schemas.openxmlformats.org/officeDocument/2006/relationships/image" Target="../media/image69.png"/><Relationship Id="rId3" Type="http://schemas.openxmlformats.org/officeDocument/2006/relationships/image" Target="../media/image70.jpeg"/><Relationship Id="rId4" Type="http://schemas.openxmlformats.org/officeDocument/2006/relationships/image" Target="../media/image71.jpeg"/><Relationship Id="rId5" Type="http://schemas.openxmlformats.org/officeDocument/2006/relationships/slideLayout" Target="../slideLayouts/slideLayout1.xml"/><Relationship Id="rId6" Type="http://schemas.openxmlformats.org/officeDocument/2006/relationships/notesSlide" Target="../notesSlides/notesSlide18.xml"/>
</Relationships>
</file>

<file path=ppt/slides/_rels/slide19.xml.rels><?xml version="1.0" encoding="UTF-8"?>
<Relationships xmlns="http://schemas.openxmlformats.org/package/2006/relationships"><Relationship Id="rId1" Type="http://schemas.openxmlformats.org/officeDocument/2006/relationships/image" Target="../media/image72.jpeg"/><Relationship Id="rId2" Type="http://schemas.openxmlformats.org/officeDocument/2006/relationships/image" Target="../media/image73.png"/><Relationship Id="rId3" Type="http://schemas.openxmlformats.org/officeDocument/2006/relationships/image" Target="../media/image74.jpeg"/><Relationship Id="rId4" Type="http://schemas.openxmlformats.org/officeDocument/2006/relationships/image" Target="../media/image75.jpeg"/><Relationship Id="rId5" Type="http://schemas.openxmlformats.org/officeDocument/2006/relationships/slideLayout" Target="../slideLayouts/slideLayout1.xml"/><Relationship Id="rId6" Type="http://schemas.openxmlformats.org/officeDocument/2006/relationships/notesSlide" Target="../notesSlides/notesSlide19.xml"/>
</Relationships>
</file>

<file path=ppt/slides/_rels/slide2.xml.rels><?xml version="1.0" encoding="UTF-8"?>
<Relationships xmlns="http://schemas.openxmlformats.org/package/2006/relationships"><Relationship Id="rId1" Type="http://schemas.openxmlformats.org/officeDocument/2006/relationships/image" Target="../media/image4.jpeg"/><Relationship Id="rId2" Type="http://schemas.openxmlformats.org/officeDocument/2006/relationships/image" Target="../media/image5.png"/><Relationship Id="rId3" Type="http://schemas.openxmlformats.org/officeDocument/2006/relationships/image" Target="../media/image6.jpeg"/><Relationship Id="rId4" Type="http://schemas.openxmlformats.org/officeDocument/2006/relationships/image" Target="../media/image7.jpeg"/><Relationship Id="rId5" Type="http://schemas.openxmlformats.org/officeDocument/2006/relationships/slideLayout" Target="../slideLayouts/slideLayout1.xml"/><Relationship Id="rId6" Type="http://schemas.openxmlformats.org/officeDocument/2006/relationships/notesSlide" Target="../notesSlides/notesSlide2.xml"/>
</Relationships>
</file>

<file path=ppt/slides/_rels/slide20.xml.rels><?xml version="1.0" encoding="UTF-8"?>
<Relationships xmlns="http://schemas.openxmlformats.org/package/2006/relationships"><Relationship Id="rId1" Type="http://schemas.openxmlformats.org/officeDocument/2006/relationships/image" Target="../media/image76.jpeg"/><Relationship Id="rId2" Type="http://schemas.openxmlformats.org/officeDocument/2006/relationships/image" Target="../media/image77.png"/><Relationship Id="rId3" Type="http://schemas.openxmlformats.org/officeDocument/2006/relationships/image" Target="../media/image78.jpeg"/><Relationship Id="rId4" Type="http://schemas.openxmlformats.org/officeDocument/2006/relationships/image" Target="../media/image79.jpeg"/><Relationship Id="rId5" Type="http://schemas.openxmlformats.org/officeDocument/2006/relationships/slideLayout" Target="../slideLayouts/slideLayout1.xml"/><Relationship Id="rId6" Type="http://schemas.openxmlformats.org/officeDocument/2006/relationships/notesSlide" Target="../notesSlides/notesSlide20.xml"/>
</Relationships>
</file>

<file path=ppt/slides/_rels/slide21.xml.rels><?xml version="1.0" encoding="UTF-8"?>
<Relationships xmlns="http://schemas.openxmlformats.org/package/2006/relationships"><Relationship Id="rId1" Type="http://schemas.openxmlformats.org/officeDocument/2006/relationships/image" Target="../media/image80.png"/><Relationship Id="rId2" Type="http://schemas.openxmlformats.org/officeDocument/2006/relationships/image" Target="../media/image81.jpeg"/><Relationship Id="rId3"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image" Target="../media/image8.jpeg"/><Relationship Id="rId2" Type="http://schemas.openxmlformats.org/officeDocument/2006/relationships/image" Target="../media/image9.png"/><Relationship Id="rId3" Type="http://schemas.openxmlformats.org/officeDocument/2006/relationships/image" Target="../media/image10.jpeg"/><Relationship Id="rId4" Type="http://schemas.openxmlformats.org/officeDocument/2006/relationships/image" Target="../media/image11.jpeg"/><Relationship Id="rId5" Type="http://schemas.openxmlformats.org/officeDocument/2006/relationships/slideLayout" Target="../slideLayouts/slideLayout1.xml"/><Relationship Id="rId6"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image" Target="../media/image12.jpeg"/><Relationship Id="rId2" Type="http://schemas.openxmlformats.org/officeDocument/2006/relationships/image" Target="../media/image13.png"/><Relationship Id="rId3" Type="http://schemas.openxmlformats.org/officeDocument/2006/relationships/image" Target="../media/image14.jpeg"/><Relationship Id="rId4" Type="http://schemas.openxmlformats.org/officeDocument/2006/relationships/image" Target="../media/image15.jpeg"/><Relationship Id="rId5" Type="http://schemas.openxmlformats.org/officeDocument/2006/relationships/slideLayout" Target="../slideLayouts/slideLayout1.xml"/><Relationship Id="rId6"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image" Target="../media/image16.jpeg"/><Relationship Id="rId2" Type="http://schemas.openxmlformats.org/officeDocument/2006/relationships/image" Target="../media/image17.png"/><Relationship Id="rId3" Type="http://schemas.openxmlformats.org/officeDocument/2006/relationships/image" Target="../media/image18.jpeg"/><Relationship Id="rId4" Type="http://schemas.openxmlformats.org/officeDocument/2006/relationships/image" Target="../media/image19.jpeg"/><Relationship Id="rId5" Type="http://schemas.openxmlformats.org/officeDocument/2006/relationships/slideLayout" Target="../slideLayouts/slideLayout1.xml"/><Relationship Id="rId6"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image" Target="../media/image20.jpeg"/><Relationship Id="rId2" Type="http://schemas.openxmlformats.org/officeDocument/2006/relationships/image" Target="../media/image21.png"/><Relationship Id="rId3" Type="http://schemas.openxmlformats.org/officeDocument/2006/relationships/image" Target="../media/image22.jpeg"/><Relationship Id="rId4" Type="http://schemas.openxmlformats.org/officeDocument/2006/relationships/image" Target="../media/image23.jpeg"/><Relationship Id="rId5" Type="http://schemas.openxmlformats.org/officeDocument/2006/relationships/slideLayout" Target="../slideLayouts/slideLayout1.xml"/><Relationship Id="rId6"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image" Target="../media/image24.jpeg"/><Relationship Id="rId2" Type="http://schemas.openxmlformats.org/officeDocument/2006/relationships/image" Target="../media/image25.png"/><Relationship Id="rId3" Type="http://schemas.openxmlformats.org/officeDocument/2006/relationships/image" Target="../media/image26.jpeg"/><Relationship Id="rId4" Type="http://schemas.openxmlformats.org/officeDocument/2006/relationships/image" Target="../media/image27.jpeg"/><Relationship Id="rId5" Type="http://schemas.openxmlformats.org/officeDocument/2006/relationships/slideLayout" Target="../slideLayouts/slideLayout1.xml"/><Relationship Id="rId6"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image" Target="../media/image28.jpeg"/><Relationship Id="rId2" Type="http://schemas.openxmlformats.org/officeDocument/2006/relationships/image" Target="../media/image29.png"/><Relationship Id="rId3" Type="http://schemas.openxmlformats.org/officeDocument/2006/relationships/image" Target="../media/image30.jpeg"/><Relationship Id="rId4" Type="http://schemas.openxmlformats.org/officeDocument/2006/relationships/image" Target="../media/image31.jpeg"/><Relationship Id="rId5" Type="http://schemas.openxmlformats.org/officeDocument/2006/relationships/slideLayout" Target="../slideLayouts/slideLayout1.xml"/><Relationship Id="rId6"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image" Target="../media/image32.jpeg"/><Relationship Id="rId2" Type="http://schemas.openxmlformats.org/officeDocument/2006/relationships/image" Target="../media/image33.png"/><Relationship Id="rId3" Type="http://schemas.openxmlformats.org/officeDocument/2006/relationships/image" Target="../media/image34.jpeg"/><Relationship Id="rId4" Type="http://schemas.openxmlformats.org/officeDocument/2006/relationships/image" Target="../media/image35.jpeg"/><Relationship Id="rId5" Type="http://schemas.openxmlformats.org/officeDocument/2006/relationships/slideLayout" Target="../slideLayouts/slideLayout1.xml"/><Relationship Id="rId6"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5" name="CustomShape 1"/>
          <p:cNvSpPr/>
          <p:nvPr/>
        </p:nvSpPr>
        <p:spPr>
          <a:xfrm>
            <a:off x="1763640" y="404640"/>
            <a:ext cx="5041440" cy="753480"/>
          </a:xfrm>
          <a:prstGeom prst="rect">
            <a:avLst/>
          </a:prstGeom>
          <a:solidFill>
            <a:srgbClr val="ffc000"/>
          </a:solidFill>
        </p:spPr>
        <p:txBody>
          <a:bodyPr bIns="45000" lIns="90000" rIns="90000" tIns="45000"/>
          <a:p>
            <a:pPr algn="ctr">
              <a:lnSpc>
                <a:spcPct val="100000"/>
              </a:lnSpc>
            </a:pPr>
            <a:r>
              <a:rPr b="1" lang="it-IT">
                <a:solidFill>
                  <a:srgbClr val="000000"/>
                </a:solidFill>
                <a:latin typeface="Arial"/>
              </a:rPr>
              <a:t>SERVIZIO CONTROLLI COMUNITARI</a:t>
            </a:r>
            <a:endParaRPr/>
          </a:p>
          <a:p>
            <a:pPr algn="ctr">
              <a:lnSpc>
                <a:spcPct val="100000"/>
              </a:lnSpc>
            </a:pPr>
            <a:r>
              <a:rPr b="1" i="1" lang="it-IT">
                <a:solidFill>
                  <a:srgbClr val="000000"/>
                </a:solidFill>
                <a:latin typeface="Arial"/>
              </a:rPr>
              <a:t>Autorità di Audit </a:t>
            </a:r>
            <a:endParaRPr/>
          </a:p>
        </p:txBody>
      </p:sp>
      <p:sp>
        <p:nvSpPr>
          <p:cNvPr id="46" name="CustomShape 2"/>
          <p:cNvSpPr/>
          <p:nvPr/>
        </p:nvSpPr>
        <p:spPr>
          <a:xfrm>
            <a:off x="611280" y="5013360"/>
            <a:ext cx="1439640" cy="366480"/>
          </a:xfrm>
          <a:prstGeom prst="rect">
            <a:avLst/>
          </a:prstGeom>
        </p:spPr>
      </p:sp>
      <p:sp>
        <p:nvSpPr>
          <p:cNvPr id="47" name="CustomShape 3"/>
          <p:cNvSpPr/>
          <p:nvPr/>
        </p:nvSpPr>
        <p:spPr>
          <a:xfrm>
            <a:off x="826920" y="5502600"/>
            <a:ext cx="28800" cy="380880"/>
          </a:xfrm>
          <a:prstGeom prst="rect">
            <a:avLst/>
          </a:prstGeom>
        </p:spPr>
        <p:txBody>
          <a:bodyPr bIns="0" lIns="0" rIns="0" tIns="0"/>
          <a:p>
            <a:pPr>
              <a:lnSpc>
                <a:spcPct val="100000"/>
              </a:lnSpc>
            </a:pPr>
            <a:r>
              <a:rPr lang="it-IT" sz="900">
                <a:solidFill>
                  <a:srgbClr val="000000"/>
                </a:solidFill>
                <a:latin typeface="Arial"/>
              </a:rPr>
              <a:t> </a:t>
            </a:r>
            <a:endParaRPr/>
          </a:p>
        </p:txBody>
      </p:sp>
      <p:pic>
        <p:nvPicPr>
          <p:cNvPr descr="" id="48" name="Picture 8"/>
          <p:cNvPicPr/>
          <p:nvPr/>
        </p:nvPicPr>
        <p:blipFill>
          <a:blip r:embed="rId1"/>
          <a:stretch>
            <a:fillRect/>
          </a:stretch>
        </p:blipFill>
        <p:spPr>
          <a:xfrm>
            <a:off x="826920" y="5502240"/>
            <a:ext cx="914040" cy="571320"/>
          </a:xfrm>
          <a:prstGeom prst="rect">
            <a:avLst/>
          </a:prstGeom>
        </p:spPr>
      </p:pic>
      <p:sp>
        <p:nvSpPr>
          <p:cNvPr id="49" name="CustomShape 4"/>
          <p:cNvSpPr/>
          <p:nvPr/>
        </p:nvSpPr>
        <p:spPr>
          <a:xfrm>
            <a:off x="843120" y="6098040"/>
            <a:ext cx="882360" cy="132480"/>
          </a:xfrm>
          <a:prstGeom prst="rect">
            <a:avLst/>
          </a:prstGeom>
        </p:spPr>
        <p:txBody>
          <a:bodyPr bIns="0" lIns="0" rIns="0" tIns="0"/>
          <a:p>
            <a:pPr algn="ctr">
              <a:lnSpc>
                <a:spcPct val="100000"/>
              </a:lnSpc>
            </a:pPr>
            <a:r>
              <a:rPr lang="it-IT" sz="700">
                <a:solidFill>
                  <a:srgbClr val="000000"/>
                </a:solidFill>
                <a:latin typeface="Times New Roman"/>
              </a:rPr>
              <a:t>UNIONE  EUROPEA</a:t>
            </a:r>
            <a:endParaRPr/>
          </a:p>
        </p:txBody>
      </p:sp>
      <p:pic>
        <p:nvPicPr>
          <p:cNvPr descr="" id="50" name="Picture 11"/>
          <p:cNvPicPr/>
          <p:nvPr/>
        </p:nvPicPr>
        <p:blipFill>
          <a:blip r:embed="rId2"/>
          <a:stretch>
            <a:fillRect/>
          </a:stretch>
        </p:blipFill>
        <p:spPr>
          <a:xfrm>
            <a:off x="7316640" y="5445000"/>
            <a:ext cx="547920" cy="605880"/>
          </a:xfrm>
          <a:prstGeom prst="rect">
            <a:avLst/>
          </a:prstGeom>
        </p:spPr>
      </p:pic>
      <p:sp>
        <p:nvSpPr>
          <p:cNvPr id="51" name="CustomShape 5"/>
          <p:cNvSpPr/>
          <p:nvPr/>
        </p:nvSpPr>
        <p:spPr>
          <a:xfrm>
            <a:off x="7093080" y="6121800"/>
            <a:ext cx="982440" cy="102600"/>
          </a:xfrm>
          <a:prstGeom prst="rect">
            <a:avLst/>
          </a:prstGeom>
        </p:spPr>
        <p:txBody>
          <a:bodyPr bIns="0" lIns="0" rIns="0" tIns="0"/>
          <a:p>
            <a:pPr algn="ctr">
              <a:lnSpc>
                <a:spcPct val="100000"/>
              </a:lnSpc>
            </a:pPr>
            <a:r>
              <a:rPr lang="it-IT" sz="700">
                <a:solidFill>
                  <a:srgbClr val="000000"/>
                </a:solidFill>
                <a:latin typeface="Arial"/>
              </a:rPr>
              <a:t>REPUBBLICA ITALIANA</a:t>
            </a:r>
            <a:endParaRPr/>
          </a:p>
        </p:txBody>
      </p:sp>
      <p:sp>
        <p:nvSpPr>
          <p:cNvPr id="52" name="CustomShape 6"/>
          <p:cNvSpPr/>
          <p:nvPr/>
        </p:nvSpPr>
        <p:spPr>
          <a:xfrm>
            <a:off x="2268360" y="3213000"/>
            <a:ext cx="3166560" cy="366480"/>
          </a:xfrm>
          <a:prstGeom prst="rect">
            <a:avLst/>
          </a:prstGeom>
        </p:spPr>
      </p:sp>
      <p:sp>
        <p:nvSpPr>
          <p:cNvPr id="53" name="CustomShape 7"/>
          <p:cNvSpPr/>
          <p:nvPr/>
        </p:nvSpPr>
        <p:spPr>
          <a:xfrm>
            <a:off x="468360" y="2597760"/>
            <a:ext cx="8135640" cy="3074040"/>
          </a:xfrm>
          <a:prstGeom prst="rect">
            <a:avLst/>
          </a:prstGeom>
          <a:ln w="9360">
            <a:solidFill>
              <a:srgbClr val="000000"/>
            </a:solidFill>
            <a:miter/>
          </a:ln>
        </p:spPr>
        <p:txBody>
          <a:bodyPr anchor="ctr" bIns="45000" lIns="90000" rIns="90000" tIns="45000"/>
          <a:p>
            <a:pPr algn="ctr">
              <a:lnSpc>
                <a:spcPct val="100000"/>
              </a:lnSpc>
            </a:pPr>
            <a:endParaRPr/>
          </a:p>
          <a:p>
            <a:pPr algn="ctr">
              <a:lnSpc>
                <a:spcPct val="100000"/>
              </a:lnSpc>
            </a:pPr>
            <a:endParaRPr/>
          </a:p>
          <a:p>
            <a:pPr algn="ctr">
              <a:lnSpc>
                <a:spcPct val="100000"/>
              </a:lnSpc>
            </a:pPr>
            <a:endParaRPr/>
          </a:p>
          <a:p>
            <a:pPr algn="ctr">
              <a:lnSpc>
                <a:spcPct val="100000"/>
              </a:lnSpc>
            </a:pPr>
            <a:r>
              <a:rPr lang="it-IT" sz="2800">
                <a:solidFill>
                  <a:srgbClr val="000000"/>
                </a:solidFill>
                <a:latin typeface="Verdana"/>
              </a:rPr>
              <a:t>Autorità di Audit Regione Umbria</a:t>
            </a:r>
            <a:endParaRPr/>
          </a:p>
          <a:p>
            <a:pPr algn="ctr">
              <a:lnSpc>
                <a:spcPct val="100000"/>
              </a:lnSpc>
            </a:pPr>
            <a:r>
              <a:rPr b="1" lang="it-IT" sz="2800">
                <a:solidFill>
                  <a:srgbClr val="000000"/>
                </a:solidFill>
                <a:latin typeface="Verdana"/>
              </a:rPr>
              <a:t>(Dott. Mauro Magrini Alunno)</a:t>
            </a:r>
            <a:endParaRPr/>
          </a:p>
          <a:p>
            <a:pPr algn="ctr">
              <a:lnSpc>
                <a:spcPct val="100000"/>
              </a:lnSpc>
            </a:pPr>
            <a:endParaRPr/>
          </a:p>
          <a:p>
            <a:pPr algn="ctr">
              <a:lnSpc>
                <a:spcPct val="100000"/>
              </a:lnSpc>
            </a:pPr>
            <a:endParaRPr/>
          </a:p>
          <a:p>
            <a:pPr algn="ctr">
              <a:lnSpc>
                <a:spcPct val="100000"/>
              </a:lnSpc>
            </a:pPr>
            <a:endParaRPr/>
          </a:p>
          <a:p>
            <a:pPr algn="ctr">
              <a:lnSpc>
                <a:spcPct val="100000"/>
              </a:lnSpc>
            </a:pPr>
            <a:r>
              <a:rPr b="1" lang="it-IT" sz="1600">
                <a:solidFill>
                  <a:srgbClr val="000000"/>
                </a:solidFill>
                <a:latin typeface="Verdana"/>
              </a:rPr>
              <a:t>Firenze 21.11.2014</a:t>
            </a:r>
            <a:endParaRPr/>
          </a:p>
          <a:p>
            <a:pPr algn="ctr">
              <a:lnSpc>
                <a:spcPct val="100000"/>
              </a:lnSpc>
            </a:pPr>
            <a:endParaRPr/>
          </a:p>
        </p:txBody>
      </p:sp>
      <p:sp>
        <p:nvSpPr>
          <p:cNvPr id="54" name="Line 8"/>
          <p:cNvSpPr/>
          <p:nvPr/>
        </p:nvSpPr>
        <p:spPr>
          <a:xfrm>
            <a:off x="1547640" y="3860640"/>
            <a:ext cx="5904000" cy="0"/>
          </a:xfrm>
          <a:prstGeom prst="line">
            <a:avLst/>
          </a:prstGeom>
          <a:ln w="9360">
            <a:solidFill>
              <a:srgbClr val="000000"/>
            </a:solidFill>
            <a:round/>
          </a:ln>
        </p:spPr>
      </p:sp>
      <p:pic>
        <p:nvPicPr>
          <p:cNvPr descr="" id="55" name="Picture 2"/>
          <p:cNvPicPr/>
          <p:nvPr/>
        </p:nvPicPr>
        <p:blipFill>
          <a:blip r:embed="rId3"/>
          <a:stretch>
            <a:fillRect/>
          </a:stretch>
        </p:blipFill>
        <p:spPr>
          <a:xfrm>
            <a:off x="179280" y="404640"/>
            <a:ext cx="1223640" cy="720360"/>
          </a:xfrm>
          <a:prstGeom prst="rect">
            <a:avLst/>
          </a:prstGeom>
        </p:spPr>
      </p:pic>
      <p:sp>
        <p:nvSpPr>
          <p:cNvPr id="56" name="CustomShape 9"/>
          <p:cNvSpPr/>
          <p:nvPr/>
        </p:nvSpPr>
        <p:spPr>
          <a:xfrm>
            <a:off x="539640" y="1557360"/>
            <a:ext cx="7776720" cy="913320"/>
          </a:xfrm>
          <a:prstGeom prst="rect">
            <a:avLst/>
          </a:prstGeom>
        </p:spPr>
        <p:txBody>
          <a:bodyPr bIns="45000" lIns="90000" rIns="90000" tIns="45000"/>
          <a:p>
            <a:pPr algn="just">
              <a:lnSpc>
                <a:spcPct val="100000"/>
              </a:lnSpc>
            </a:pPr>
            <a:r>
              <a:rPr b="1" lang="it-IT">
                <a:solidFill>
                  <a:srgbClr val="000000"/>
                </a:solidFill>
                <a:latin typeface="Verdana"/>
              </a:rPr>
              <a:t>Miglioramento degli esiti dei controlli per le operazioni finanziate con le semplificazioni e tipologie di controllo nella nuova programmazione</a:t>
            </a:r>
            <a:endParaRPr/>
          </a:p>
        </p:txBody>
      </p:sp>
    </p:spTree>
  </p:cSld>
  <p:timing>
    <p:tnLst>
      <p:par>
        <p:cTn dur="indefinite" id="1" nodeType="tmRoot" restart="never">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descr="" id="153" name="Picture 2"/>
          <p:cNvPicPr/>
          <p:nvPr/>
        </p:nvPicPr>
        <p:blipFill>
          <a:blip r:embed="rId1"/>
          <a:stretch>
            <a:fillRect/>
          </a:stretch>
        </p:blipFill>
        <p:spPr>
          <a:xfrm>
            <a:off x="324000" y="476280"/>
            <a:ext cx="863280" cy="533160"/>
          </a:xfrm>
          <a:prstGeom prst="rect">
            <a:avLst/>
          </a:prstGeom>
        </p:spPr>
      </p:pic>
      <p:sp>
        <p:nvSpPr>
          <p:cNvPr id="154" name="CustomShape 1"/>
          <p:cNvSpPr/>
          <p:nvPr/>
        </p:nvSpPr>
        <p:spPr>
          <a:xfrm>
            <a:off x="1763640" y="404640"/>
            <a:ext cx="5041440" cy="753480"/>
          </a:xfrm>
          <a:prstGeom prst="rect">
            <a:avLst/>
          </a:prstGeom>
          <a:solidFill>
            <a:srgbClr val="ffcc00"/>
          </a:solidFill>
        </p:spPr>
        <p:txBody>
          <a:bodyPr bIns="45000" lIns="90000" rIns="90000" tIns="45000"/>
          <a:p>
            <a:pPr algn="ctr">
              <a:lnSpc>
                <a:spcPct val="100000"/>
              </a:lnSpc>
            </a:pPr>
            <a:r>
              <a:rPr b="1" lang="it-IT">
                <a:solidFill>
                  <a:srgbClr val="000000"/>
                </a:solidFill>
                <a:latin typeface="Arial"/>
              </a:rPr>
              <a:t>SERVIZIO CONTROLLI COMUNITARI</a:t>
            </a:r>
            <a:endParaRPr/>
          </a:p>
          <a:p>
            <a:pPr algn="ctr">
              <a:lnSpc>
                <a:spcPct val="100000"/>
              </a:lnSpc>
            </a:pPr>
            <a:r>
              <a:rPr b="1" i="1" lang="it-IT">
                <a:solidFill>
                  <a:srgbClr val="000000"/>
                </a:solidFill>
                <a:latin typeface="Arial"/>
              </a:rPr>
              <a:t>Autorità di Audit </a:t>
            </a:r>
            <a:endParaRPr/>
          </a:p>
        </p:txBody>
      </p:sp>
      <p:sp>
        <p:nvSpPr>
          <p:cNvPr id="155" name="CustomShape 2"/>
          <p:cNvSpPr/>
          <p:nvPr/>
        </p:nvSpPr>
        <p:spPr>
          <a:xfrm>
            <a:off x="611280" y="5013360"/>
            <a:ext cx="1439640" cy="366480"/>
          </a:xfrm>
          <a:prstGeom prst="rect">
            <a:avLst/>
          </a:prstGeom>
        </p:spPr>
      </p:sp>
      <p:sp>
        <p:nvSpPr>
          <p:cNvPr id="156" name="CustomShape 3"/>
          <p:cNvSpPr/>
          <p:nvPr/>
        </p:nvSpPr>
        <p:spPr>
          <a:xfrm>
            <a:off x="1071720" y="5787000"/>
            <a:ext cx="28800" cy="380880"/>
          </a:xfrm>
          <a:prstGeom prst="rect">
            <a:avLst/>
          </a:prstGeom>
        </p:spPr>
        <p:txBody>
          <a:bodyPr bIns="0" lIns="0" rIns="0" tIns="0"/>
          <a:p>
            <a:pPr>
              <a:lnSpc>
                <a:spcPct val="100000"/>
              </a:lnSpc>
            </a:pPr>
            <a:r>
              <a:rPr lang="it-IT" sz="900">
                <a:solidFill>
                  <a:srgbClr val="000000"/>
                </a:solidFill>
                <a:latin typeface="Arial"/>
              </a:rPr>
              <a:t> </a:t>
            </a:r>
            <a:endParaRPr/>
          </a:p>
        </p:txBody>
      </p:sp>
      <p:pic>
        <p:nvPicPr>
          <p:cNvPr descr="" id="157" name="Picture 8"/>
          <p:cNvPicPr/>
          <p:nvPr/>
        </p:nvPicPr>
        <p:blipFill>
          <a:blip r:embed="rId2"/>
          <a:stretch>
            <a:fillRect/>
          </a:stretch>
        </p:blipFill>
        <p:spPr>
          <a:xfrm>
            <a:off x="1071720" y="5786280"/>
            <a:ext cx="914040" cy="571320"/>
          </a:xfrm>
          <a:prstGeom prst="rect">
            <a:avLst/>
          </a:prstGeom>
        </p:spPr>
      </p:pic>
      <p:sp>
        <p:nvSpPr>
          <p:cNvPr id="158" name="CustomShape 4"/>
          <p:cNvSpPr/>
          <p:nvPr/>
        </p:nvSpPr>
        <p:spPr>
          <a:xfrm>
            <a:off x="1087560" y="6382440"/>
            <a:ext cx="882360" cy="132480"/>
          </a:xfrm>
          <a:prstGeom prst="rect">
            <a:avLst/>
          </a:prstGeom>
        </p:spPr>
        <p:txBody>
          <a:bodyPr bIns="0" lIns="0" rIns="0" tIns="0"/>
          <a:p>
            <a:pPr algn="ctr">
              <a:lnSpc>
                <a:spcPct val="100000"/>
              </a:lnSpc>
            </a:pPr>
            <a:r>
              <a:rPr lang="it-IT" sz="700">
                <a:solidFill>
                  <a:srgbClr val="000000"/>
                </a:solidFill>
                <a:latin typeface="Times New Roman"/>
              </a:rPr>
              <a:t>UNIONE  EUROPEA</a:t>
            </a:r>
            <a:endParaRPr/>
          </a:p>
        </p:txBody>
      </p:sp>
      <p:pic>
        <p:nvPicPr>
          <p:cNvPr descr="" id="159" name="Picture 11"/>
          <p:cNvPicPr/>
          <p:nvPr/>
        </p:nvPicPr>
        <p:blipFill>
          <a:blip r:embed="rId3"/>
          <a:stretch>
            <a:fillRect/>
          </a:stretch>
        </p:blipFill>
        <p:spPr>
          <a:xfrm>
            <a:off x="7367400" y="5857920"/>
            <a:ext cx="547920" cy="555120"/>
          </a:xfrm>
          <a:prstGeom prst="rect">
            <a:avLst/>
          </a:prstGeom>
        </p:spPr>
      </p:pic>
      <p:sp>
        <p:nvSpPr>
          <p:cNvPr id="160" name="CustomShape 5"/>
          <p:cNvSpPr/>
          <p:nvPr/>
        </p:nvSpPr>
        <p:spPr>
          <a:xfrm>
            <a:off x="7143840" y="6477840"/>
            <a:ext cx="982440" cy="93960"/>
          </a:xfrm>
          <a:prstGeom prst="rect">
            <a:avLst/>
          </a:prstGeom>
        </p:spPr>
        <p:txBody>
          <a:bodyPr bIns="0" lIns="0" rIns="0" tIns="0"/>
          <a:p>
            <a:pPr algn="ctr">
              <a:lnSpc>
                <a:spcPct val="100000"/>
              </a:lnSpc>
            </a:pPr>
            <a:r>
              <a:rPr lang="it-IT" sz="700">
                <a:solidFill>
                  <a:srgbClr val="000000"/>
                </a:solidFill>
                <a:latin typeface="Arial"/>
              </a:rPr>
              <a:t>REPUBBLICA ITALIANA</a:t>
            </a:r>
            <a:endParaRPr/>
          </a:p>
        </p:txBody>
      </p:sp>
      <p:sp>
        <p:nvSpPr>
          <p:cNvPr id="161" name="CustomShape 6"/>
          <p:cNvSpPr/>
          <p:nvPr/>
        </p:nvSpPr>
        <p:spPr>
          <a:xfrm>
            <a:off x="2268360" y="3213000"/>
            <a:ext cx="3166560" cy="366480"/>
          </a:xfrm>
          <a:prstGeom prst="rect">
            <a:avLst/>
          </a:prstGeom>
        </p:spPr>
      </p:sp>
      <p:sp>
        <p:nvSpPr>
          <p:cNvPr id="162" name="CustomShape 7"/>
          <p:cNvSpPr/>
          <p:nvPr/>
        </p:nvSpPr>
        <p:spPr>
          <a:xfrm>
            <a:off x="395280" y="1773360"/>
            <a:ext cx="8208720" cy="4753800"/>
          </a:xfrm>
          <a:prstGeom prst="rect">
            <a:avLst/>
          </a:prstGeom>
        </p:spPr>
        <p:txBody>
          <a:bodyPr bIns="45000" lIns="90000" rIns="90000" tIns="45000"/>
          <a:p>
            <a:pPr algn="just">
              <a:lnSpc>
                <a:spcPct val="100000"/>
              </a:lnSpc>
              <a:buFont typeface="Arial"/>
              <a:buChar char="•"/>
            </a:pPr>
            <a:r>
              <a:rPr lang="it-IT" u="sng">
                <a:solidFill>
                  <a:srgbClr val="000000"/>
                </a:solidFill>
                <a:latin typeface="Verdana"/>
              </a:rPr>
              <a:t>Una maggiore qualità del controllo:</a:t>
            </a:r>
            <a:r>
              <a:rPr lang="it-IT">
                <a:solidFill>
                  <a:srgbClr val="000000"/>
                </a:solidFill>
                <a:latin typeface="Verdana"/>
              </a:rPr>
              <a:t> non vi è l’analisi dettagliata dei giustificativi, ma dovrà essere garantito, ad esempio nei costi standard, che i parametri che li determinano siano verificati puntualmente; (</a:t>
            </a:r>
            <a:r>
              <a:rPr lang="it-IT" u="sng">
                <a:solidFill>
                  <a:srgbClr val="000000"/>
                </a:solidFill>
                <a:latin typeface="Verdana"/>
              </a:rPr>
              <a:t>raggiunto</a:t>
            </a:r>
            <a:r>
              <a:rPr lang="it-IT">
                <a:solidFill>
                  <a:srgbClr val="000000"/>
                </a:solidFill>
                <a:latin typeface="Verdana"/>
              </a:rPr>
              <a:t>)</a:t>
            </a:r>
            <a:endParaRPr/>
          </a:p>
          <a:p>
            <a:pPr algn="just">
              <a:lnSpc>
                <a:spcPct val="100000"/>
              </a:lnSpc>
              <a:buFont typeface="Arial"/>
              <a:buChar char="•"/>
            </a:pPr>
            <a:r>
              <a:rPr lang="it-IT" u="sng">
                <a:solidFill>
                  <a:srgbClr val="000000"/>
                </a:solidFill>
                <a:latin typeface="Verdana"/>
              </a:rPr>
              <a:t>Una maggiore presenza dei controllori durante la vita del progetto</a:t>
            </a:r>
            <a:r>
              <a:rPr lang="it-IT">
                <a:solidFill>
                  <a:srgbClr val="000000"/>
                </a:solidFill>
                <a:latin typeface="Verdana"/>
              </a:rPr>
              <a:t>: l’attività di vigilanza deve essere garantita almeno, secondo me, per il 20% dei progetti finanziati; (</a:t>
            </a:r>
            <a:r>
              <a:rPr lang="it-IT" u="sng">
                <a:solidFill>
                  <a:srgbClr val="000000"/>
                </a:solidFill>
                <a:latin typeface="Verdana"/>
              </a:rPr>
              <a:t>raggiunto</a:t>
            </a:r>
            <a:r>
              <a:rPr lang="it-IT">
                <a:solidFill>
                  <a:srgbClr val="000000"/>
                </a:solidFill>
                <a:latin typeface="Verdana"/>
              </a:rPr>
              <a:t>)</a:t>
            </a:r>
            <a:endParaRPr/>
          </a:p>
          <a:p>
            <a:pPr algn="just">
              <a:lnSpc>
                <a:spcPct val="100000"/>
              </a:lnSpc>
              <a:buFont typeface="Arial"/>
              <a:buChar char="•"/>
            </a:pPr>
            <a:r>
              <a:rPr lang="it-IT" u="sng">
                <a:solidFill>
                  <a:srgbClr val="000000"/>
                </a:solidFill>
                <a:latin typeface="Verdana"/>
              </a:rPr>
              <a:t>Verifica degli obiettivi</a:t>
            </a:r>
            <a:r>
              <a:rPr lang="it-IT">
                <a:solidFill>
                  <a:srgbClr val="000000"/>
                </a:solidFill>
                <a:latin typeface="Verdana"/>
              </a:rPr>
              <a:t>: porre maggiore attenzione in sede di approvazione delle domande ai target che si vogliono raggiungere rispetto al bando: che siano realistici e verificabili; (</a:t>
            </a:r>
            <a:r>
              <a:rPr lang="it-IT" u="sng">
                <a:solidFill>
                  <a:srgbClr val="000000"/>
                </a:solidFill>
                <a:latin typeface="Verdana"/>
              </a:rPr>
              <a:t>parz. raggiunto</a:t>
            </a:r>
            <a:r>
              <a:rPr lang="it-IT">
                <a:solidFill>
                  <a:srgbClr val="000000"/>
                </a:solidFill>
                <a:latin typeface="Verdana"/>
              </a:rPr>
              <a:t>)</a:t>
            </a:r>
            <a:endParaRPr/>
          </a:p>
          <a:p>
            <a:pPr algn="just">
              <a:lnSpc>
                <a:spcPct val="100000"/>
              </a:lnSpc>
              <a:buFont typeface="Arial"/>
              <a:buChar char="•"/>
            </a:pPr>
            <a:r>
              <a:rPr lang="it-IT" u="sng">
                <a:solidFill>
                  <a:srgbClr val="000000"/>
                </a:solidFill>
                <a:latin typeface="Verdana"/>
              </a:rPr>
              <a:t>Attenzione alla qualità ed al gradimento dell’offerta formativa</a:t>
            </a:r>
            <a:r>
              <a:rPr lang="it-IT">
                <a:solidFill>
                  <a:srgbClr val="000000"/>
                </a:solidFill>
                <a:latin typeface="Verdana"/>
              </a:rPr>
              <a:t>: Analisi dei curricula degli insegnanti, dei registri per le presenze e per i temi trattati, materiale consegnato, gradimenti degli allievi. (parz. raggiunto) </a:t>
            </a:r>
            <a:endParaRPr/>
          </a:p>
          <a:p>
            <a:pPr algn="just">
              <a:lnSpc>
                <a:spcPct val="100000"/>
              </a:lnSpc>
            </a:pPr>
            <a:endParaRPr/>
          </a:p>
          <a:p>
            <a:pPr algn="just">
              <a:lnSpc>
                <a:spcPct val="100000"/>
              </a:lnSpc>
            </a:pPr>
            <a:endParaRPr/>
          </a:p>
        </p:txBody>
      </p:sp>
      <p:sp>
        <p:nvSpPr>
          <p:cNvPr id="163" name="CustomShape 8"/>
          <p:cNvSpPr/>
          <p:nvPr/>
        </p:nvSpPr>
        <p:spPr>
          <a:xfrm>
            <a:off x="395280" y="1341360"/>
            <a:ext cx="8280000" cy="456120"/>
          </a:xfrm>
          <a:prstGeom prst="rect">
            <a:avLst/>
          </a:prstGeom>
        </p:spPr>
        <p:txBody>
          <a:bodyPr bIns="45000" lIns="90000" rIns="90000" tIns="45000"/>
          <a:p>
            <a:pPr algn="ctr">
              <a:lnSpc>
                <a:spcPct val="100000"/>
              </a:lnSpc>
            </a:pPr>
            <a:r>
              <a:rPr lang="it-IT" sz="2400">
                <a:solidFill>
                  <a:srgbClr val="000000"/>
                </a:solidFill>
                <a:latin typeface="Verdana"/>
              </a:rPr>
              <a:t>Cosa ci attendiamo dai controlli dell’AdG?</a:t>
            </a:r>
            <a:endParaRPr/>
          </a:p>
        </p:txBody>
      </p:sp>
      <p:pic>
        <p:nvPicPr>
          <p:cNvPr descr="" id="164" name="Picture 2"/>
          <p:cNvPicPr/>
          <p:nvPr/>
        </p:nvPicPr>
        <p:blipFill>
          <a:blip r:embed="rId4"/>
          <a:stretch>
            <a:fillRect/>
          </a:stretch>
        </p:blipFill>
        <p:spPr>
          <a:xfrm>
            <a:off x="179280" y="404640"/>
            <a:ext cx="1223640" cy="720360"/>
          </a:xfrm>
          <a:prstGeom prst="rect">
            <a:avLst/>
          </a:prstGeom>
        </p:spPr>
      </p:pic>
    </p:spTree>
  </p:cSld>
  <p:timing>
    <p:tnLst>
      <p:par>
        <p:cTn dur="indefinite" id="19" nodeType="tmRoot" restart="never">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descr="" id="165" name="Picture 2"/>
          <p:cNvPicPr/>
          <p:nvPr/>
        </p:nvPicPr>
        <p:blipFill>
          <a:blip r:embed="rId1"/>
          <a:stretch>
            <a:fillRect/>
          </a:stretch>
        </p:blipFill>
        <p:spPr>
          <a:xfrm>
            <a:off x="324000" y="476280"/>
            <a:ext cx="863280" cy="533160"/>
          </a:xfrm>
          <a:prstGeom prst="rect">
            <a:avLst/>
          </a:prstGeom>
        </p:spPr>
      </p:pic>
      <p:sp>
        <p:nvSpPr>
          <p:cNvPr id="166" name="CustomShape 1"/>
          <p:cNvSpPr/>
          <p:nvPr/>
        </p:nvSpPr>
        <p:spPr>
          <a:xfrm>
            <a:off x="1763640" y="404640"/>
            <a:ext cx="5041440" cy="753480"/>
          </a:xfrm>
          <a:prstGeom prst="rect">
            <a:avLst/>
          </a:prstGeom>
          <a:solidFill>
            <a:srgbClr val="ffcc00"/>
          </a:solidFill>
        </p:spPr>
        <p:txBody>
          <a:bodyPr bIns="45000" lIns="90000" rIns="90000" tIns="45000"/>
          <a:p>
            <a:pPr algn="ctr">
              <a:lnSpc>
                <a:spcPct val="100000"/>
              </a:lnSpc>
            </a:pPr>
            <a:r>
              <a:rPr b="1" lang="it-IT">
                <a:solidFill>
                  <a:srgbClr val="000000"/>
                </a:solidFill>
                <a:latin typeface="Arial"/>
              </a:rPr>
              <a:t>SERVIZIO CONTROLLI COMUNITARI</a:t>
            </a:r>
            <a:endParaRPr/>
          </a:p>
          <a:p>
            <a:pPr algn="ctr">
              <a:lnSpc>
                <a:spcPct val="100000"/>
              </a:lnSpc>
            </a:pPr>
            <a:r>
              <a:rPr b="1" i="1" lang="it-IT">
                <a:solidFill>
                  <a:srgbClr val="000000"/>
                </a:solidFill>
                <a:latin typeface="Arial"/>
              </a:rPr>
              <a:t>Autorità di Audit </a:t>
            </a:r>
            <a:endParaRPr/>
          </a:p>
        </p:txBody>
      </p:sp>
      <p:sp>
        <p:nvSpPr>
          <p:cNvPr id="167" name="CustomShape 2"/>
          <p:cNvSpPr/>
          <p:nvPr/>
        </p:nvSpPr>
        <p:spPr>
          <a:xfrm>
            <a:off x="611280" y="5013360"/>
            <a:ext cx="1439640" cy="366480"/>
          </a:xfrm>
          <a:prstGeom prst="rect">
            <a:avLst/>
          </a:prstGeom>
        </p:spPr>
      </p:sp>
      <p:sp>
        <p:nvSpPr>
          <p:cNvPr id="168" name="CustomShape 3"/>
          <p:cNvSpPr/>
          <p:nvPr/>
        </p:nvSpPr>
        <p:spPr>
          <a:xfrm>
            <a:off x="1071720" y="5787000"/>
            <a:ext cx="28800" cy="380880"/>
          </a:xfrm>
          <a:prstGeom prst="rect">
            <a:avLst/>
          </a:prstGeom>
        </p:spPr>
        <p:txBody>
          <a:bodyPr bIns="0" lIns="0" rIns="0" tIns="0"/>
          <a:p>
            <a:pPr>
              <a:lnSpc>
                <a:spcPct val="100000"/>
              </a:lnSpc>
            </a:pPr>
            <a:r>
              <a:rPr lang="it-IT" sz="900">
                <a:solidFill>
                  <a:srgbClr val="000000"/>
                </a:solidFill>
                <a:latin typeface="Arial"/>
              </a:rPr>
              <a:t> </a:t>
            </a:r>
            <a:endParaRPr/>
          </a:p>
        </p:txBody>
      </p:sp>
      <p:pic>
        <p:nvPicPr>
          <p:cNvPr descr="" id="169" name="Picture 8"/>
          <p:cNvPicPr/>
          <p:nvPr/>
        </p:nvPicPr>
        <p:blipFill>
          <a:blip r:embed="rId2"/>
          <a:stretch>
            <a:fillRect/>
          </a:stretch>
        </p:blipFill>
        <p:spPr>
          <a:xfrm>
            <a:off x="1071720" y="5786280"/>
            <a:ext cx="914040" cy="571320"/>
          </a:xfrm>
          <a:prstGeom prst="rect">
            <a:avLst/>
          </a:prstGeom>
        </p:spPr>
      </p:pic>
      <p:sp>
        <p:nvSpPr>
          <p:cNvPr id="170" name="CustomShape 4"/>
          <p:cNvSpPr/>
          <p:nvPr/>
        </p:nvSpPr>
        <p:spPr>
          <a:xfrm>
            <a:off x="1087560" y="6382440"/>
            <a:ext cx="882360" cy="132480"/>
          </a:xfrm>
          <a:prstGeom prst="rect">
            <a:avLst/>
          </a:prstGeom>
        </p:spPr>
        <p:txBody>
          <a:bodyPr bIns="0" lIns="0" rIns="0" tIns="0"/>
          <a:p>
            <a:pPr algn="ctr">
              <a:lnSpc>
                <a:spcPct val="100000"/>
              </a:lnSpc>
            </a:pPr>
            <a:r>
              <a:rPr lang="it-IT" sz="700">
                <a:solidFill>
                  <a:srgbClr val="000000"/>
                </a:solidFill>
                <a:latin typeface="Times New Roman"/>
              </a:rPr>
              <a:t>UNIONE  EUROPEA</a:t>
            </a:r>
            <a:endParaRPr/>
          </a:p>
        </p:txBody>
      </p:sp>
      <p:pic>
        <p:nvPicPr>
          <p:cNvPr descr="" id="171" name="Picture 11"/>
          <p:cNvPicPr/>
          <p:nvPr/>
        </p:nvPicPr>
        <p:blipFill>
          <a:blip r:embed="rId3"/>
          <a:stretch>
            <a:fillRect/>
          </a:stretch>
        </p:blipFill>
        <p:spPr>
          <a:xfrm>
            <a:off x="7367400" y="5857920"/>
            <a:ext cx="547920" cy="555120"/>
          </a:xfrm>
          <a:prstGeom prst="rect">
            <a:avLst/>
          </a:prstGeom>
        </p:spPr>
      </p:pic>
      <p:sp>
        <p:nvSpPr>
          <p:cNvPr id="172" name="CustomShape 5"/>
          <p:cNvSpPr/>
          <p:nvPr/>
        </p:nvSpPr>
        <p:spPr>
          <a:xfrm>
            <a:off x="7143840" y="6477840"/>
            <a:ext cx="982440" cy="93960"/>
          </a:xfrm>
          <a:prstGeom prst="rect">
            <a:avLst/>
          </a:prstGeom>
        </p:spPr>
        <p:txBody>
          <a:bodyPr bIns="0" lIns="0" rIns="0" tIns="0"/>
          <a:p>
            <a:pPr algn="ctr">
              <a:lnSpc>
                <a:spcPct val="100000"/>
              </a:lnSpc>
            </a:pPr>
            <a:r>
              <a:rPr lang="it-IT" sz="700">
                <a:solidFill>
                  <a:srgbClr val="000000"/>
                </a:solidFill>
                <a:latin typeface="Arial"/>
              </a:rPr>
              <a:t>REPUBBLICA ITALIANA</a:t>
            </a:r>
            <a:endParaRPr/>
          </a:p>
        </p:txBody>
      </p:sp>
      <p:sp>
        <p:nvSpPr>
          <p:cNvPr id="173" name="CustomShape 6"/>
          <p:cNvSpPr/>
          <p:nvPr/>
        </p:nvSpPr>
        <p:spPr>
          <a:xfrm>
            <a:off x="2268360" y="3213000"/>
            <a:ext cx="3166560" cy="366480"/>
          </a:xfrm>
          <a:prstGeom prst="rect">
            <a:avLst/>
          </a:prstGeom>
        </p:spPr>
      </p:sp>
      <p:sp>
        <p:nvSpPr>
          <p:cNvPr id="174" name="CustomShape 7"/>
          <p:cNvSpPr/>
          <p:nvPr/>
        </p:nvSpPr>
        <p:spPr>
          <a:xfrm>
            <a:off x="395280" y="2637000"/>
            <a:ext cx="8208720" cy="2223720"/>
          </a:xfrm>
          <a:prstGeom prst="rect">
            <a:avLst/>
          </a:prstGeom>
        </p:spPr>
        <p:txBody>
          <a:bodyPr bIns="45000" lIns="90000" rIns="90000" tIns="45000"/>
          <a:p>
            <a:pPr algn="just">
              <a:lnSpc>
                <a:spcPct val="100000"/>
              </a:lnSpc>
              <a:buFont typeface="Arial"/>
              <a:buChar char="•"/>
            </a:pPr>
            <a:r>
              <a:rPr lang="it-IT" sz="2000">
                <a:solidFill>
                  <a:srgbClr val="000000"/>
                </a:solidFill>
                <a:latin typeface="Verdana"/>
              </a:rPr>
              <a:t>Cosa è cambiato nell’attività di controllo?</a:t>
            </a:r>
            <a:endParaRPr/>
          </a:p>
          <a:p>
            <a:pPr algn="just">
              <a:lnSpc>
                <a:spcPct val="100000"/>
              </a:lnSpc>
              <a:buFont typeface="Arial"/>
              <a:buChar char="•"/>
            </a:pPr>
            <a:r>
              <a:rPr lang="it-IT" sz="2000">
                <a:solidFill>
                  <a:srgbClr val="000000"/>
                </a:solidFill>
                <a:latin typeface="Verdana"/>
              </a:rPr>
              <a:t>Quali gli aspetti positivi riscontrati?</a:t>
            </a:r>
            <a:endParaRPr/>
          </a:p>
          <a:p>
            <a:pPr algn="just">
              <a:lnSpc>
                <a:spcPct val="100000"/>
              </a:lnSpc>
              <a:buFont typeface="Arial"/>
              <a:buChar char="•"/>
            </a:pPr>
            <a:r>
              <a:rPr lang="it-IT" sz="2000">
                <a:solidFill>
                  <a:srgbClr val="000000"/>
                </a:solidFill>
                <a:latin typeface="Verdana"/>
              </a:rPr>
              <a:t>Quali margini di miglioramento sono suggeribili anche in vista della Programmazione 2014-20?</a:t>
            </a:r>
            <a:endParaRPr/>
          </a:p>
          <a:p>
            <a:pPr algn="just">
              <a:lnSpc>
                <a:spcPct val="100000"/>
              </a:lnSpc>
            </a:pPr>
            <a:endParaRPr/>
          </a:p>
          <a:p>
            <a:pPr algn="just">
              <a:lnSpc>
                <a:spcPct val="100000"/>
              </a:lnSpc>
            </a:pPr>
            <a:endParaRPr/>
          </a:p>
        </p:txBody>
      </p:sp>
      <p:sp>
        <p:nvSpPr>
          <p:cNvPr id="175" name="CustomShape 8"/>
          <p:cNvSpPr/>
          <p:nvPr/>
        </p:nvSpPr>
        <p:spPr>
          <a:xfrm>
            <a:off x="395280" y="1413000"/>
            <a:ext cx="8280000" cy="821880"/>
          </a:xfrm>
          <a:prstGeom prst="rect">
            <a:avLst/>
          </a:prstGeom>
        </p:spPr>
        <p:txBody>
          <a:bodyPr bIns="45000" lIns="90000" rIns="90000" tIns="45000"/>
          <a:p>
            <a:pPr>
              <a:lnSpc>
                <a:spcPct val="100000"/>
              </a:lnSpc>
            </a:pPr>
            <a:r>
              <a:rPr lang="it-IT" sz="2400">
                <a:solidFill>
                  <a:srgbClr val="000000"/>
                </a:solidFill>
                <a:latin typeface="Verdana"/>
              </a:rPr>
              <a:t>Riflessioni sul sistema di controllo di operazioni finanziate con le semplificazioni</a:t>
            </a:r>
            <a:endParaRPr/>
          </a:p>
        </p:txBody>
      </p:sp>
      <p:pic>
        <p:nvPicPr>
          <p:cNvPr descr="" id="176" name="Picture 2"/>
          <p:cNvPicPr/>
          <p:nvPr/>
        </p:nvPicPr>
        <p:blipFill>
          <a:blip r:embed="rId4"/>
          <a:stretch>
            <a:fillRect/>
          </a:stretch>
        </p:blipFill>
        <p:spPr>
          <a:xfrm>
            <a:off x="179280" y="404640"/>
            <a:ext cx="1223640" cy="720360"/>
          </a:xfrm>
          <a:prstGeom prst="rect">
            <a:avLst/>
          </a:prstGeom>
        </p:spPr>
      </p:pic>
    </p:spTree>
  </p:cSld>
  <p:timing>
    <p:tnLst>
      <p:par>
        <p:cTn dur="indefinite" id="21" nodeType="tmRoot" restart="never">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descr="" id="177" name="Picture 2"/>
          <p:cNvPicPr/>
          <p:nvPr/>
        </p:nvPicPr>
        <p:blipFill>
          <a:blip r:embed="rId1"/>
          <a:stretch>
            <a:fillRect/>
          </a:stretch>
        </p:blipFill>
        <p:spPr>
          <a:xfrm>
            <a:off x="324000" y="476280"/>
            <a:ext cx="863280" cy="533160"/>
          </a:xfrm>
          <a:prstGeom prst="rect">
            <a:avLst/>
          </a:prstGeom>
        </p:spPr>
      </p:pic>
      <p:sp>
        <p:nvSpPr>
          <p:cNvPr id="178" name="CustomShape 1"/>
          <p:cNvSpPr/>
          <p:nvPr/>
        </p:nvSpPr>
        <p:spPr>
          <a:xfrm>
            <a:off x="1763640" y="404640"/>
            <a:ext cx="5041440" cy="753480"/>
          </a:xfrm>
          <a:prstGeom prst="rect">
            <a:avLst/>
          </a:prstGeom>
          <a:solidFill>
            <a:srgbClr val="ffcc00"/>
          </a:solidFill>
        </p:spPr>
        <p:txBody>
          <a:bodyPr bIns="45000" lIns="90000" rIns="90000" tIns="45000"/>
          <a:p>
            <a:pPr algn="ctr">
              <a:lnSpc>
                <a:spcPct val="100000"/>
              </a:lnSpc>
            </a:pPr>
            <a:r>
              <a:rPr b="1" lang="it-IT">
                <a:solidFill>
                  <a:srgbClr val="000000"/>
                </a:solidFill>
                <a:latin typeface="Arial"/>
              </a:rPr>
              <a:t>SERVIZIO CONTROLLI COMUNITARI</a:t>
            </a:r>
            <a:endParaRPr/>
          </a:p>
          <a:p>
            <a:pPr algn="ctr">
              <a:lnSpc>
                <a:spcPct val="100000"/>
              </a:lnSpc>
            </a:pPr>
            <a:r>
              <a:rPr b="1" i="1" lang="it-IT">
                <a:solidFill>
                  <a:srgbClr val="000000"/>
                </a:solidFill>
                <a:latin typeface="Arial"/>
              </a:rPr>
              <a:t>Autorità di Audit </a:t>
            </a:r>
            <a:endParaRPr/>
          </a:p>
        </p:txBody>
      </p:sp>
      <p:sp>
        <p:nvSpPr>
          <p:cNvPr id="179" name="CustomShape 2"/>
          <p:cNvSpPr/>
          <p:nvPr/>
        </p:nvSpPr>
        <p:spPr>
          <a:xfrm>
            <a:off x="611280" y="5013360"/>
            <a:ext cx="1439640" cy="366480"/>
          </a:xfrm>
          <a:prstGeom prst="rect">
            <a:avLst/>
          </a:prstGeom>
        </p:spPr>
      </p:sp>
      <p:sp>
        <p:nvSpPr>
          <p:cNvPr id="180" name="CustomShape 3"/>
          <p:cNvSpPr/>
          <p:nvPr/>
        </p:nvSpPr>
        <p:spPr>
          <a:xfrm>
            <a:off x="1071720" y="5787000"/>
            <a:ext cx="28800" cy="380880"/>
          </a:xfrm>
          <a:prstGeom prst="rect">
            <a:avLst/>
          </a:prstGeom>
        </p:spPr>
        <p:txBody>
          <a:bodyPr bIns="0" lIns="0" rIns="0" tIns="0"/>
          <a:p>
            <a:pPr>
              <a:lnSpc>
                <a:spcPct val="100000"/>
              </a:lnSpc>
            </a:pPr>
            <a:r>
              <a:rPr lang="it-IT" sz="900">
                <a:solidFill>
                  <a:srgbClr val="000000"/>
                </a:solidFill>
                <a:latin typeface="Arial"/>
              </a:rPr>
              <a:t> </a:t>
            </a:r>
            <a:endParaRPr/>
          </a:p>
        </p:txBody>
      </p:sp>
      <p:pic>
        <p:nvPicPr>
          <p:cNvPr descr="" id="181" name="Picture 8"/>
          <p:cNvPicPr/>
          <p:nvPr/>
        </p:nvPicPr>
        <p:blipFill>
          <a:blip r:embed="rId2"/>
          <a:stretch>
            <a:fillRect/>
          </a:stretch>
        </p:blipFill>
        <p:spPr>
          <a:xfrm>
            <a:off x="1071720" y="5786280"/>
            <a:ext cx="914040" cy="571320"/>
          </a:xfrm>
          <a:prstGeom prst="rect">
            <a:avLst/>
          </a:prstGeom>
        </p:spPr>
      </p:pic>
      <p:sp>
        <p:nvSpPr>
          <p:cNvPr id="182" name="CustomShape 4"/>
          <p:cNvSpPr/>
          <p:nvPr/>
        </p:nvSpPr>
        <p:spPr>
          <a:xfrm>
            <a:off x="1087560" y="6382440"/>
            <a:ext cx="882360" cy="132480"/>
          </a:xfrm>
          <a:prstGeom prst="rect">
            <a:avLst/>
          </a:prstGeom>
        </p:spPr>
        <p:txBody>
          <a:bodyPr bIns="0" lIns="0" rIns="0" tIns="0"/>
          <a:p>
            <a:pPr algn="ctr">
              <a:lnSpc>
                <a:spcPct val="100000"/>
              </a:lnSpc>
            </a:pPr>
            <a:r>
              <a:rPr lang="it-IT" sz="700">
                <a:solidFill>
                  <a:srgbClr val="000000"/>
                </a:solidFill>
                <a:latin typeface="Times New Roman"/>
              </a:rPr>
              <a:t>UNIONE  EUROPEA</a:t>
            </a:r>
            <a:endParaRPr/>
          </a:p>
        </p:txBody>
      </p:sp>
      <p:pic>
        <p:nvPicPr>
          <p:cNvPr descr="" id="183" name="Picture 11"/>
          <p:cNvPicPr/>
          <p:nvPr/>
        </p:nvPicPr>
        <p:blipFill>
          <a:blip r:embed="rId3"/>
          <a:stretch>
            <a:fillRect/>
          </a:stretch>
        </p:blipFill>
        <p:spPr>
          <a:xfrm>
            <a:off x="7367400" y="5857920"/>
            <a:ext cx="547920" cy="555120"/>
          </a:xfrm>
          <a:prstGeom prst="rect">
            <a:avLst/>
          </a:prstGeom>
        </p:spPr>
      </p:pic>
      <p:sp>
        <p:nvSpPr>
          <p:cNvPr id="184" name="CustomShape 5"/>
          <p:cNvSpPr/>
          <p:nvPr/>
        </p:nvSpPr>
        <p:spPr>
          <a:xfrm>
            <a:off x="7143840" y="6477840"/>
            <a:ext cx="982440" cy="93960"/>
          </a:xfrm>
          <a:prstGeom prst="rect">
            <a:avLst/>
          </a:prstGeom>
        </p:spPr>
        <p:txBody>
          <a:bodyPr bIns="0" lIns="0" rIns="0" tIns="0"/>
          <a:p>
            <a:pPr algn="ctr">
              <a:lnSpc>
                <a:spcPct val="100000"/>
              </a:lnSpc>
            </a:pPr>
            <a:r>
              <a:rPr lang="it-IT" sz="700">
                <a:solidFill>
                  <a:srgbClr val="000000"/>
                </a:solidFill>
                <a:latin typeface="Arial"/>
              </a:rPr>
              <a:t>REPUBBLICA ITALIANA</a:t>
            </a:r>
            <a:endParaRPr/>
          </a:p>
        </p:txBody>
      </p:sp>
      <p:sp>
        <p:nvSpPr>
          <p:cNvPr id="185" name="CustomShape 6"/>
          <p:cNvSpPr/>
          <p:nvPr/>
        </p:nvSpPr>
        <p:spPr>
          <a:xfrm>
            <a:off x="2268360" y="3213000"/>
            <a:ext cx="3166560" cy="366480"/>
          </a:xfrm>
          <a:prstGeom prst="rect">
            <a:avLst/>
          </a:prstGeom>
        </p:spPr>
      </p:sp>
      <p:sp>
        <p:nvSpPr>
          <p:cNvPr id="186" name="CustomShape 7"/>
          <p:cNvSpPr/>
          <p:nvPr/>
        </p:nvSpPr>
        <p:spPr>
          <a:xfrm>
            <a:off x="395280" y="2060640"/>
            <a:ext cx="8208720" cy="3930840"/>
          </a:xfrm>
          <a:prstGeom prst="rect">
            <a:avLst/>
          </a:prstGeom>
        </p:spPr>
        <p:txBody>
          <a:bodyPr bIns="45000" lIns="90000" rIns="90000" tIns="45000"/>
          <a:p>
            <a:pPr algn="just">
              <a:lnSpc>
                <a:spcPct val="100000"/>
              </a:lnSpc>
              <a:buFont typeface="Arial"/>
              <a:buChar char="•"/>
            </a:pPr>
            <a:r>
              <a:rPr lang="it-IT">
                <a:solidFill>
                  <a:srgbClr val="000000"/>
                </a:solidFill>
                <a:latin typeface="Verdana"/>
              </a:rPr>
              <a:t>Si sposta l’attenzione del controllo dall’aspetto prettamente finanziario a quelli della </a:t>
            </a:r>
            <a:r>
              <a:rPr lang="it-IT" u="sng">
                <a:solidFill>
                  <a:srgbClr val="000000"/>
                </a:solidFill>
                <a:latin typeface="Verdana"/>
              </a:rPr>
              <a:t>realità e della qualità </a:t>
            </a:r>
            <a:r>
              <a:rPr lang="it-IT">
                <a:solidFill>
                  <a:srgbClr val="000000"/>
                </a:solidFill>
                <a:latin typeface="Verdana"/>
              </a:rPr>
              <a:t>degli interventi finanziati,</a:t>
            </a:r>
            <a:endParaRPr/>
          </a:p>
          <a:p>
            <a:pPr algn="just">
              <a:lnSpc>
                <a:spcPct val="100000"/>
              </a:lnSpc>
              <a:buFont typeface="Arial"/>
              <a:buChar char="•"/>
            </a:pPr>
            <a:r>
              <a:rPr lang="it-IT">
                <a:solidFill>
                  <a:srgbClr val="000000"/>
                </a:solidFill>
                <a:latin typeface="Verdana"/>
              </a:rPr>
              <a:t>Si passa dal controllo dei giustificativi di spesa (costi reali) e dalla corretta imputazione al progetto finanziato all’effettiva realizzazione dell’intervento, alla </a:t>
            </a:r>
            <a:r>
              <a:rPr lang="it-IT" u="sng">
                <a:solidFill>
                  <a:srgbClr val="000000"/>
                </a:solidFill>
                <a:latin typeface="Verdana"/>
              </a:rPr>
              <a:t>qualità dell’offerta formativa</a:t>
            </a:r>
            <a:r>
              <a:rPr lang="it-IT">
                <a:solidFill>
                  <a:srgbClr val="000000"/>
                </a:solidFill>
                <a:latin typeface="Verdana"/>
              </a:rPr>
              <a:t>, al </a:t>
            </a:r>
            <a:r>
              <a:rPr lang="it-IT" u="sng">
                <a:solidFill>
                  <a:srgbClr val="000000"/>
                </a:solidFill>
                <a:latin typeface="Verdana"/>
              </a:rPr>
              <a:t>rispetto del progetto </a:t>
            </a:r>
            <a:r>
              <a:rPr lang="it-IT">
                <a:solidFill>
                  <a:srgbClr val="000000"/>
                </a:solidFill>
                <a:latin typeface="Verdana"/>
              </a:rPr>
              <a:t>approvato, al </a:t>
            </a:r>
            <a:r>
              <a:rPr lang="it-IT" u="sng">
                <a:solidFill>
                  <a:srgbClr val="000000"/>
                </a:solidFill>
                <a:latin typeface="Verdana"/>
              </a:rPr>
              <a:t>gradimento</a:t>
            </a:r>
            <a:r>
              <a:rPr lang="it-IT">
                <a:solidFill>
                  <a:srgbClr val="000000"/>
                </a:solidFill>
                <a:latin typeface="Verdana"/>
              </a:rPr>
              <a:t> ed al </a:t>
            </a:r>
            <a:r>
              <a:rPr lang="it-IT" u="sng">
                <a:solidFill>
                  <a:srgbClr val="000000"/>
                </a:solidFill>
                <a:latin typeface="Verdana"/>
              </a:rPr>
              <a:t>risultato raggiunto</a:t>
            </a:r>
            <a:r>
              <a:rPr lang="it-IT">
                <a:solidFill>
                  <a:srgbClr val="000000"/>
                </a:solidFill>
                <a:latin typeface="Verdana"/>
              </a:rPr>
              <a:t> </a:t>
            </a:r>
            <a:r>
              <a:rPr lang="it-IT" u="sng">
                <a:solidFill>
                  <a:srgbClr val="000000"/>
                </a:solidFill>
                <a:latin typeface="Verdana"/>
              </a:rPr>
              <a:t>rispetto agli obiettivi </a:t>
            </a:r>
            <a:r>
              <a:rPr lang="it-IT">
                <a:solidFill>
                  <a:srgbClr val="000000"/>
                </a:solidFill>
                <a:latin typeface="Verdana"/>
              </a:rPr>
              <a:t>prefissati ed approvati.</a:t>
            </a:r>
            <a:endParaRPr/>
          </a:p>
          <a:p>
            <a:pPr algn="just">
              <a:lnSpc>
                <a:spcPct val="100000"/>
              </a:lnSpc>
              <a:buFont typeface="Arial"/>
              <a:buChar char="•"/>
            </a:pPr>
            <a:r>
              <a:rPr lang="it-IT">
                <a:solidFill>
                  <a:srgbClr val="000000"/>
                </a:solidFill>
                <a:latin typeface="Verdana"/>
              </a:rPr>
              <a:t>L’attività e la qualità del controllo passa da un esame tecnico ragioneristico della spesa ad una </a:t>
            </a:r>
            <a:r>
              <a:rPr lang="it-IT" u="sng">
                <a:solidFill>
                  <a:srgbClr val="000000"/>
                </a:solidFill>
                <a:latin typeface="Verdana"/>
              </a:rPr>
              <a:t>valutazione sull’efficace utilizzo delle risorse pubbliche.</a:t>
            </a:r>
            <a:endParaRPr/>
          </a:p>
          <a:p>
            <a:pPr algn="just">
              <a:lnSpc>
                <a:spcPct val="100000"/>
              </a:lnSpc>
            </a:pPr>
            <a:endParaRPr/>
          </a:p>
          <a:p>
            <a:pPr algn="just">
              <a:lnSpc>
                <a:spcPct val="100000"/>
              </a:lnSpc>
            </a:pPr>
            <a:endParaRPr/>
          </a:p>
        </p:txBody>
      </p:sp>
      <p:sp>
        <p:nvSpPr>
          <p:cNvPr id="187" name="CustomShape 8"/>
          <p:cNvSpPr/>
          <p:nvPr/>
        </p:nvSpPr>
        <p:spPr>
          <a:xfrm>
            <a:off x="395280" y="1413000"/>
            <a:ext cx="8280000" cy="456120"/>
          </a:xfrm>
          <a:prstGeom prst="rect">
            <a:avLst/>
          </a:prstGeom>
        </p:spPr>
        <p:txBody>
          <a:bodyPr bIns="45000" lIns="90000" rIns="90000" tIns="45000"/>
          <a:p>
            <a:pPr algn="ctr">
              <a:lnSpc>
                <a:spcPct val="100000"/>
              </a:lnSpc>
            </a:pPr>
            <a:r>
              <a:rPr lang="it-IT" sz="2400">
                <a:solidFill>
                  <a:srgbClr val="000000"/>
                </a:solidFill>
                <a:latin typeface="Verdana"/>
              </a:rPr>
              <a:t>Cosa è cambiato nell’attività di controllo? </a:t>
            </a:r>
            <a:endParaRPr/>
          </a:p>
        </p:txBody>
      </p:sp>
      <p:pic>
        <p:nvPicPr>
          <p:cNvPr descr="" id="188" name="Picture 2"/>
          <p:cNvPicPr/>
          <p:nvPr/>
        </p:nvPicPr>
        <p:blipFill>
          <a:blip r:embed="rId4"/>
          <a:stretch>
            <a:fillRect/>
          </a:stretch>
        </p:blipFill>
        <p:spPr>
          <a:xfrm>
            <a:off x="179280" y="404640"/>
            <a:ext cx="1223640" cy="720360"/>
          </a:xfrm>
          <a:prstGeom prst="rect">
            <a:avLst/>
          </a:prstGeom>
        </p:spPr>
      </p:pic>
    </p:spTree>
  </p:cSld>
  <p:timing>
    <p:tnLst>
      <p:par>
        <p:cTn dur="indefinite" id="23" nodeType="tmRoot" restart="never">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descr="" id="189" name="Picture 2"/>
          <p:cNvPicPr/>
          <p:nvPr/>
        </p:nvPicPr>
        <p:blipFill>
          <a:blip r:embed="rId1"/>
          <a:stretch>
            <a:fillRect/>
          </a:stretch>
        </p:blipFill>
        <p:spPr>
          <a:xfrm>
            <a:off x="324000" y="476280"/>
            <a:ext cx="863280" cy="533160"/>
          </a:xfrm>
          <a:prstGeom prst="rect">
            <a:avLst/>
          </a:prstGeom>
        </p:spPr>
      </p:pic>
      <p:sp>
        <p:nvSpPr>
          <p:cNvPr id="190" name="CustomShape 1"/>
          <p:cNvSpPr/>
          <p:nvPr/>
        </p:nvSpPr>
        <p:spPr>
          <a:xfrm>
            <a:off x="1763640" y="404640"/>
            <a:ext cx="5041440" cy="753480"/>
          </a:xfrm>
          <a:prstGeom prst="rect">
            <a:avLst/>
          </a:prstGeom>
          <a:solidFill>
            <a:srgbClr val="ffcc00"/>
          </a:solidFill>
        </p:spPr>
        <p:txBody>
          <a:bodyPr bIns="45000" lIns="90000" rIns="90000" tIns="45000"/>
          <a:p>
            <a:pPr algn="ctr">
              <a:lnSpc>
                <a:spcPct val="100000"/>
              </a:lnSpc>
            </a:pPr>
            <a:r>
              <a:rPr b="1" lang="it-IT">
                <a:solidFill>
                  <a:srgbClr val="000000"/>
                </a:solidFill>
                <a:latin typeface="Arial"/>
              </a:rPr>
              <a:t>SERVIZIO CONTROLLI COMUNITARI</a:t>
            </a:r>
            <a:endParaRPr/>
          </a:p>
          <a:p>
            <a:pPr algn="ctr">
              <a:lnSpc>
                <a:spcPct val="100000"/>
              </a:lnSpc>
            </a:pPr>
            <a:r>
              <a:rPr b="1" i="1" lang="it-IT">
                <a:solidFill>
                  <a:srgbClr val="000000"/>
                </a:solidFill>
                <a:latin typeface="Arial"/>
              </a:rPr>
              <a:t>Autorità di Audit </a:t>
            </a:r>
            <a:endParaRPr/>
          </a:p>
        </p:txBody>
      </p:sp>
      <p:sp>
        <p:nvSpPr>
          <p:cNvPr id="191" name="CustomShape 2"/>
          <p:cNvSpPr/>
          <p:nvPr/>
        </p:nvSpPr>
        <p:spPr>
          <a:xfrm>
            <a:off x="611280" y="5013360"/>
            <a:ext cx="1439640" cy="366480"/>
          </a:xfrm>
          <a:prstGeom prst="rect">
            <a:avLst/>
          </a:prstGeom>
        </p:spPr>
      </p:sp>
      <p:sp>
        <p:nvSpPr>
          <p:cNvPr id="192" name="CustomShape 3"/>
          <p:cNvSpPr/>
          <p:nvPr/>
        </p:nvSpPr>
        <p:spPr>
          <a:xfrm>
            <a:off x="1071720" y="5787000"/>
            <a:ext cx="28800" cy="380880"/>
          </a:xfrm>
          <a:prstGeom prst="rect">
            <a:avLst/>
          </a:prstGeom>
        </p:spPr>
        <p:txBody>
          <a:bodyPr bIns="0" lIns="0" rIns="0" tIns="0"/>
          <a:p>
            <a:pPr>
              <a:lnSpc>
                <a:spcPct val="100000"/>
              </a:lnSpc>
            </a:pPr>
            <a:r>
              <a:rPr lang="it-IT" sz="900">
                <a:solidFill>
                  <a:srgbClr val="000000"/>
                </a:solidFill>
                <a:latin typeface="Arial"/>
              </a:rPr>
              <a:t> </a:t>
            </a:r>
            <a:endParaRPr/>
          </a:p>
        </p:txBody>
      </p:sp>
      <p:pic>
        <p:nvPicPr>
          <p:cNvPr descr="" id="193" name="Picture 8"/>
          <p:cNvPicPr/>
          <p:nvPr/>
        </p:nvPicPr>
        <p:blipFill>
          <a:blip r:embed="rId2"/>
          <a:stretch>
            <a:fillRect/>
          </a:stretch>
        </p:blipFill>
        <p:spPr>
          <a:xfrm>
            <a:off x="1071720" y="5786280"/>
            <a:ext cx="914040" cy="571320"/>
          </a:xfrm>
          <a:prstGeom prst="rect">
            <a:avLst/>
          </a:prstGeom>
        </p:spPr>
      </p:pic>
      <p:sp>
        <p:nvSpPr>
          <p:cNvPr id="194" name="CustomShape 4"/>
          <p:cNvSpPr/>
          <p:nvPr/>
        </p:nvSpPr>
        <p:spPr>
          <a:xfrm>
            <a:off x="1087560" y="6382440"/>
            <a:ext cx="882360" cy="132480"/>
          </a:xfrm>
          <a:prstGeom prst="rect">
            <a:avLst/>
          </a:prstGeom>
        </p:spPr>
        <p:txBody>
          <a:bodyPr bIns="0" lIns="0" rIns="0" tIns="0"/>
          <a:p>
            <a:pPr algn="ctr">
              <a:lnSpc>
                <a:spcPct val="100000"/>
              </a:lnSpc>
            </a:pPr>
            <a:r>
              <a:rPr lang="it-IT" sz="700">
                <a:solidFill>
                  <a:srgbClr val="000000"/>
                </a:solidFill>
                <a:latin typeface="Times New Roman"/>
              </a:rPr>
              <a:t>UNIONE  EUROPEA</a:t>
            </a:r>
            <a:endParaRPr/>
          </a:p>
        </p:txBody>
      </p:sp>
      <p:pic>
        <p:nvPicPr>
          <p:cNvPr descr="" id="195" name="Picture 11"/>
          <p:cNvPicPr/>
          <p:nvPr/>
        </p:nvPicPr>
        <p:blipFill>
          <a:blip r:embed="rId3"/>
          <a:stretch>
            <a:fillRect/>
          </a:stretch>
        </p:blipFill>
        <p:spPr>
          <a:xfrm>
            <a:off x="7367400" y="5857920"/>
            <a:ext cx="547920" cy="555120"/>
          </a:xfrm>
          <a:prstGeom prst="rect">
            <a:avLst/>
          </a:prstGeom>
        </p:spPr>
      </p:pic>
      <p:sp>
        <p:nvSpPr>
          <p:cNvPr id="196" name="CustomShape 5"/>
          <p:cNvSpPr/>
          <p:nvPr/>
        </p:nvSpPr>
        <p:spPr>
          <a:xfrm>
            <a:off x="7143840" y="6477840"/>
            <a:ext cx="982440" cy="93960"/>
          </a:xfrm>
          <a:prstGeom prst="rect">
            <a:avLst/>
          </a:prstGeom>
        </p:spPr>
        <p:txBody>
          <a:bodyPr bIns="0" lIns="0" rIns="0" tIns="0"/>
          <a:p>
            <a:pPr algn="ctr">
              <a:lnSpc>
                <a:spcPct val="100000"/>
              </a:lnSpc>
            </a:pPr>
            <a:r>
              <a:rPr lang="it-IT" sz="700">
                <a:solidFill>
                  <a:srgbClr val="000000"/>
                </a:solidFill>
                <a:latin typeface="Arial"/>
              </a:rPr>
              <a:t>REPUBBLICA ITALIANA</a:t>
            </a:r>
            <a:endParaRPr/>
          </a:p>
        </p:txBody>
      </p:sp>
      <p:sp>
        <p:nvSpPr>
          <p:cNvPr id="197" name="CustomShape 6"/>
          <p:cNvSpPr/>
          <p:nvPr/>
        </p:nvSpPr>
        <p:spPr>
          <a:xfrm>
            <a:off x="2268360" y="3213000"/>
            <a:ext cx="3166560" cy="366480"/>
          </a:xfrm>
          <a:prstGeom prst="rect">
            <a:avLst/>
          </a:prstGeom>
        </p:spPr>
      </p:sp>
      <p:sp>
        <p:nvSpPr>
          <p:cNvPr id="198" name="CustomShape 7"/>
          <p:cNvSpPr/>
          <p:nvPr/>
        </p:nvSpPr>
        <p:spPr>
          <a:xfrm>
            <a:off x="539640" y="1989000"/>
            <a:ext cx="7919640" cy="2909880"/>
          </a:xfrm>
          <a:prstGeom prst="rect">
            <a:avLst/>
          </a:prstGeom>
        </p:spPr>
        <p:txBody>
          <a:bodyPr bIns="45000" lIns="90000" rIns="90000" tIns="45000"/>
          <a:p>
            <a:pPr algn="just">
              <a:lnSpc>
                <a:spcPct val="100000"/>
              </a:lnSpc>
            </a:pPr>
            <a:endParaRPr/>
          </a:p>
          <a:p>
            <a:pPr algn="just" lvl="1">
              <a:lnSpc>
                <a:spcPct val="100000"/>
              </a:lnSpc>
              <a:buSzPct val="25000"/>
              <a:buFont typeface="StarSymbol"/>
              <a:buChar char=""/>
            </a:pPr>
            <a:r>
              <a:rPr lang="it-IT" u="sng">
                <a:solidFill>
                  <a:srgbClr val="000000"/>
                </a:solidFill>
                <a:latin typeface="Verdana"/>
              </a:rPr>
              <a:t>Tempi dei controlli fortemente abbattuti</a:t>
            </a:r>
            <a:r>
              <a:rPr lang="it-IT">
                <a:solidFill>
                  <a:srgbClr val="000000"/>
                </a:solidFill>
                <a:latin typeface="Verdana"/>
              </a:rPr>
              <a:t>: Il controllo spesso di un alto numero di giustificativi o dell’analisi della ripartizione dei costi generali comporta tempi lunghi per i controllori che devono analizzare i progetti realizzati e rendicontati a costi reali. Nel caso della semplificazione non vengono controllati i giustificativi di spesa né deve essere valutato il sistema di ripartizione dei costi né sono effettuati dei sub campionamenti dei giustificativi.</a:t>
            </a:r>
            <a:endParaRPr/>
          </a:p>
          <a:p>
            <a:pPr algn="just">
              <a:lnSpc>
                <a:spcPct val="100000"/>
              </a:lnSpc>
            </a:pPr>
            <a:endParaRPr/>
          </a:p>
        </p:txBody>
      </p:sp>
      <p:sp>
        <p:nvSpPr>
          <p:cNvPr id="199" name="CustomShape 8"/>
          <p:cNvSpPr/>
          <p:nvPr/>
        </p:nvSpPr>
        <p:spPr>
          <a:xfrm>
            <a:off x="395280" y="1413000"/>
            <a:ext cx="8280000" cy="532080"/>
          </a:xfrm>
          <a:prstGeom prst="rect">
            <a:avLst/>
          </a:prstGeom>
        </p:spPr>
        <p:txBody>
          <a:bodyPr bIns="45000" lIns="90000" rIns="90000" tIns="45000"/>
          <a:p>
            <a:pPr algn="ctr">
              <a:lnSpc>
                <a:spcPct val="100000"/>
              </a:lnSpc>
            </a:pPr>
            <a:r>
              <a:rPr lang="it-IT" sz="2400">
                <a:solidFill>
                  <a:srgbClr val="000000"/>
                </a:solidFill>
                <a:latin typeface="Verdana"/>
              </a:rPr>
              <a:t>Quali gli aspetti positivi?</a:t>
            </a:r>
            <a:endParaRPr/>
          </a:p>
          <a:p>
            <a:pPr algn="ctr">
              <a:lnSpc>
                <a:spcPct val="100000"/>
              </a:lnSpc>
            </a:pPr>
            <a:endParaRPr/>
          </a:p>
        </p:txBody>
      </p:sp>
      <p:pic>
        <p:nvPicPr>
          <p:cNvPr descr="" id="200" name="Picture 2"/>
          <p:cNvPicPr/>
          <p:nvPr/>
        </p:nvPicPr>
        <p:blipFill>
          <a:blip r:embed="rId4"/>
          <a:stretch>
            <a:fillRect/>
          </a:stretch>
        </p:blipFill>
        <p:spPr>
          <a:xfrm>
            <a:off x="179280" y="404640"/>
            <a:ext cx="1223640" cy="720360"/>
          </a:xfrm>
          <a:prstGeom prst="rect">
            <a:avLst/>
          </a:prstGeom>
        </p:spPr>
      </p:pic>
    </p:spTree>
  </p:cSld>
  <p:timing>
    <p:tnLst>
      <p:par>
        <p:cTn dur="indefinite" id="25" nodeType="tmRoot" restart="never">
          <p:childTnLst>
            <p:seq>
              <p:cTn id="26"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descr="" id="201" name="Picture 2"/>
          <p:cNvPicPr/>
          <p:nvPr/>
        </p:nvPicPr>
        <p:blipFill>
          <a:blip r:embed="rId1"/>
          <a:stretch>
            <a:fillRect/>
          </a:stretch>
        </p:blipFill>
        <p:spPr>
          <a:xfrm>
            <a:off x="324000" y="476280"/>
            <a:ext cx="863280" cy="533160"/>
          </a:xfrm>
          <a:prstGeom prst="rect">
            <a:avLst/>
          </a:prstGeom>
        </p:spPr>
      </p:pic>
      <p:sp>
        <p:nvSpPr>
          <p:cNvPr id="202" name="CustomShape 1"/>
          <p:cNvSpPr/>
          <p:nvPr/>
        </p:nvSpPr>
        <p:spPr>
          <a:xfrm>
            <a:off x="1763640" y="404640"/>
            <a:ext cx="5041440" cy="753480"/>
          </a:xfrm>
          <a:prstGeom prst="rect">
            <a:avLst/>
          </a:prstGeom>
          <a:solidFill>
            <a:srgbClr val="ffcc00"/>
          </a:solidFill>
        </p:spPr>
        <p:txBody>
          <a:bodyPr bIns="45000" lIns="90000" rIns="90000" tIns="45000"/>
          <a:p>
            <a:pPr algn="ctr">
              <a:lnSpc>
                <a:spcPct val="100000"/>
              </a:lnSpc>
            </a:pPr>
            <a:r>
              <a:rPr b="1" lang="it-IT">
                <a:solidFill>
                  <a:srgbClr val="000000"/>
                </a:solidFill>
                <a:latin typeface="Arial"/>
              </a:rPr>
              <a:t>SERVIZIO CONTROLLI COMUNITARI</a:t>
            </a:r>
            <a:endParaRPr/>
          </a:p>
          <a:p>
            <a:pPr algn="ctr">
              <a:lnSpc>
                <a:spcPct val="100000"/>
              </a:lnSpc>
            </a:pPr>
            <a:r>
              <a:rPr b="1" i="1" lang="it-IT">
                <a:solidFill>
                  <a:srgbClr val="000000"/>
                </a:solidFill>
                <a:latin typeface="Arial"/>
              </a:rPr>
              <a:t>Autorità di Audit </a:t>
            </a:r>
            <a:endParaRPr/>
          </a:p>
        </p:txBody>
      </p:sp>
      <p:sp>
        <p:nvSpPr>
          <p:cNvPr id="203" name="CustomShape 2"/>
          <p:cNvSpPr/>
          <p:nvPr/>
        </p:nvSpPr>
        <p:spPr>
          <a:xfrm>
            <a:off x="611280" y="5013360"/>
            <a:ext cx="1439640" cy="366480"/>
          </a:xfrm>
          <a:prstGeom prst="rect">
            <a:avLst/>
          </a:prstGeom>
        </p:spPr>
      </p:sp>
      <p:sp>
        <p:nvSpPr>
          <p:cNvPr id="204" name="CustomShape 3"/>
          <p:cNvSpPr/>
          <p:nvPr/>
        </p:nvSpPr>
        <p:spPr>
          <a:xfrm>
            <a:off x="1071720" y="5787000"/>
            <a:ext cx="28800" cy="380880"/>
          </a:xfrm>
          <a:prstGeom prst="rect">
            <a:avLst/>
          </a:prstGeom>
        </p:spPr>
        <p:txBody>
          <a:bodyPr bIns="0" lIns="0" rIns="0" tIns="0"/>
          <a:p>
            <a:pPr>
              <a:lnSpc>
                <a:spcPct val="100000"/>
              </a:lnSpc>
            </a:pPr>
            <a:r>
              <a:rPr lang="it-IT" sz="900">
                <a:solidFill>
                  <a:srgbClr val="000000"/>
                </a:solidFill>
                <a:latin typeface="Arial"/>
              </a:rPr>
              <a:t> </a:t>
            </a:r>
            <a:endParaRPr/>
          </a:p>
        </p:txBody>
      </p:sp>
      <p:pic>
        <p:nvPicPr>
          <p:cNvPr descr="" id="205" name="Picture 8"/>
          <p:cNvPicPr/>
          <p:nvPr/>
        </p:nvPicPr>
        <p:blipFill>
          <a:blip r:embed="rId2"/>
          <a:stretch>
            <a:fillRect/>
          </a:stretch>
        </p:blipFill>
        <p:spPr>
          <a:xfrm>
            <a:off x="1071720" y="5786280"/>
            <a:ext cx="914040" cy="571320"/>
          </a:xfrm>
          <a:prstGeom prst="rect">
            <a:avLst/>
          </a:prstGeom>
        </p:spPr>
      </p:pic>
      <p:sp>
        <p:nvSpPr>
          <p:cNvPr id="206" name="CustomShape 4"/>
          <p:cNvSpPr/>
          <p:nvPr/>
        </p:nvSpPr>
        <p:spPr>
          <a:xfrm>
            <a:off x="1087560" y="6382440"/>
            <a:ext cx="882360" cy="132480"/>
          </a:xfrm>
          <a:prstGeom prst="rect">
            <a:avLst/>
          </a:prstGeom>
        </p:spPr>
        <p:txBody>
          <a:bodyPr bIns="0" lIns="0" rIns="0" tIns="0"/>
          <a:p>
            <a:pPr algn="ctr">
              <a:lnSpc>
                <a:spcPct val="100000"/>
              </a:lnSpc>
            </a:pPr>
            <a:r>
              <a:rPr lang="it-IT" sz="700">
                <a:solidFill>
                  <a:srgbClr val="000000"/>
                </a:solidFill>
                <a:latin typeface="Times New Roman"/>
              </a:rPr>
              <a:t>UNIONE  EUROPEA</a:t>
            </a:r>
            <a:endParaRPr/>
          </a:p>
        </p:txBody>
      </p:sp>
      <p:pic>
        <p:nvPicPr>
          <p:cNvPr descr="" id="207" name="Picture 11"/>
          <p:cNvPicPr/>
          <p:nvPr/>
        </p:nvPicPr>
        <p:blipFill>
          <a:blip r:embed="rId3"/>
          <a:stretch>
            <a:fillRect/>
          </a:stretch>
        </p:blipFill>
        <p:spPr>
          <a:xfrm>
            <a:off x="7367400" y="5857920"/>
            <a:ext cx="547920" cy="555120"/>
          </a:xfrm>
          <a:prstGeom prst="rect">
            <a:avLst/>
          </a:prstGeom>
        </p:spPr>
      </p:pic>
      <p:sp>
        <p:nvSpPr>
          <p:cNvPr id="208" name="CustomShape 5"/>
          <p:cNvSpPr/>
          <p:nvPr/>
        </p:nvSpPr>
        <p:spPr>
          <a:xfrm>
            <a:off x="7143840" y="6477840"/>
            <a:ext cx="982440" cy="93960"/>
          </a:xfrm>
          <a:prstGeom prst="rect">
            <a:avLst/>
          </a:prstGeom>
        </p:spPr>
        <p:txBody>
          <a:bodyPr bIns="0" lIns="0" rIns="0" tIns="0"/>
          <a:p>
            <a:pPr algn="ctr">
              <a:lnSpc>
                <a:spcPct val="100000"/>
              </a:lnSpc>
            </a:pPr>
            <a:r>
              <a:rPr lang="it-IT" sz="700">
                <a:solidFill>
                  <a:srgbClr val="000000"/>
                </a:solidFill>
                <a:latin typeface="Arial"/>
              </a:rPr>
              <a:t>REPUBBLICA ITALIANA</a:t>
            </a:r>
            <a:endParaRPr/>
          </a:p>
        </p:txBody>
      </p:sp>
      <p:sp>
        <p:nvSpPr>
          <p:cNvPr id="209" name="CustomShape 6"/>
          <p:cNvSpPr/>
          <p:nvPr/>
        </p:nvSpPr>
        <p:spPr>
          <a:xfrm>
            <a:off x="2268360" y="3213000"/>
            <a:ext cx="3166560" cy="366480"/>
          </a:xfrm>
          <a:prstGeom prst="rect">
            <a:avLst/>
          </a:prstGeom>
        </p:spPr>
      </p:sp>
      <p:sp>
        <p:nvSpPr>
          <p:cNvPr id="210" name="CustomShape 7"/>
          <p:cNvSpPr/>
          <p:nvPr/>
        </p:nvSpPr>
        <p:spPr>
          <a:xfrm>
            <a:off x="539640" y="1989000"/>
            <a:ext cx="7919640" cy="3458520"/>
          </a:xfrm>
          <a:prstGeom prst="rect">
            <a:avLst/>
          </a:prstGeom>
        </p:spPr>
        <p:txBody>
          <a:bodyPr bIns="45000" lIns="90000" rIns="90000" tIns="45000"/>
          <a:p>
            <a:pPr algn="just">
              <a:lnSpc>
                <a:spcPct val="100000"/>
              </a:lnSpc>
            </a:pPr>
            <a:endParaRPr/>
          </a:p>
          <a:p>
            <a:pPr algn="just" lvl="1">
              <a:lnSpc>
                <a:spcPct val="100000"/>
              </a:lnSpc>
              <a:buSzPct val="25000"/>
              <a:buFont typeface="StarSymbol"/>
              <a:buChar char=""/>
            </a:pPr>
            <a:r>
              <a:rPr lang="it-IT" u="sng">
                <a:solidFill>
                  <a:srgbClr val="000000"/>
                </a:solidFill>
                <a:latin typeface="Verdana"/>
              </a:rPr>
              <a:t>Riduzione degli oneri amministrativi connessi all’attività di verifica e maggiore produttività degli audit</a:t>
            </a:r>
            <a:r>
              <a:rPr lang="it-IT">
                <a:solidFill>
                  <a:srgbClr val="000000"/>
                </a:solidFill>
                <a:latin typeface="Verdana"/>
              </a:rPr>
              <a:t>: Molte AdG e AdA si avvalgono per l’attività di controllo del contributo di società esterne specializzate, la riduzione dei tempi ha come conseguenza la riduzione dei costi o almeno una loro migliore redistribuzione a favore di attività a maggior valore aggiunto. Il controllo è più produttivo perché l’audit è concentrato sulla realità e sulla qualità dell’intervento formativo senza tralasciare dal controllo molte voci di spesa (insegnanti, tutor, numero allievi, ore di lezione, ecc…)</a:t>
            </a:r>
            <a:endParaRPr/>
          </a:p>
          <a:p>
            <a:pPr algn="just">
              <a:lnSpc>
                <a:spcPct val="100000"/>
              </a:lnSpc>
            </a:pPr>
            <a:endParaRPr/>
          </a:p>
        </p:txBody>
      </p:sp>
      <p:sp>
        <p:nvSpPr>
          <p:cNvPr id="211" name="CustomShape 8"/>
          <p:cNvSpPr/>
          <p:nvPr/>
        </p:nvSpPr>
        <p:spPr>
          <a:xfrm>
            <a:off x="395280" y="1413000"/>
            <a:ext cx="8280000" cy="532080"/>
          </a:xfrm>
          <a:prstGeom prst="rect">
            <a:avLst/>
          </a:prstGeom>
        </p:spPr>
        <p:txBody>
          <a:bodyPr bIns="45000" lIns="90000" rIns="90000" tIns="45000"/>
          <a:p>
            <a:pPr algn="ctr">
              <a:lnSpc>
                <a:spcPct val="100000"/>
              </a:lnSpc>
            </a:pPr>
            <a:r>
              <a:rPr lang="it-IT" sz="2400">
                <a:solidFill>
                  <a:srgbClr val="000000"/>
                </a:solidFill>
                <a:latin typeface="Verdana"/>
              </a:rPr>
              <a:t>Quali gli aspetti positivi?</a:t>
            </a:r>
            <a:endParaRPr/>
          </a:p>
          <a:p>
            <a:pPr algn="ctr">
              <a:lnSpc>
                <a:spcPct val="100000"/>
              </a:lnSpc>
            </a:pPr>
            <a:endParaRPr/>
          </a:p>
        </p:txBody>
      </p:sp>
      <p:pic>
        <p:nvPicPr>
          <p:cNvPr descr="" id="212" name="Picture 2"/>
          <p:cNvPicPr/>
          <p:nvPr/>
        </p:nvPicPr>
        <p:blipFill>
          <a:blip r:embed="rId4"/>
          <a:stretch>
            <a:fillRect/>
          </a:stretch>
        </p:blipFill>
        <p:spPr>
          <a:xfrm>
            <a:off x="179280" y="404640"/>
            <a:ext cx="1223640" cy="720360"/>
          </a:xfrm>
          <a:prstGeom prst="rect">
            <a:avLst/>
          </a:prstGeom>
        </p:spPr>
      </p:pic>
    </p:spTree>
  </p:cSld>
  <p:timing>
    <p:tnLst>
      <p:par>
        <p:cTn dur="indefinite" id="27" nodeType="tmRoot" restart="never">
          <p:childTnLst>
            <p:seq>
              <p:cTn id="28"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descr="" id="213" name="Picture 2"/>
          <p:cNvPicPr/>
          <p:nvPr/>
        </p:nvPicPr>
        <p:blipFill>
          <a:blip r:embed="rId1"/>
          <a:stretch>
            <a:fillRect/>
          </a:stretch>
        </p:blipFill>
        <p:spPr>
          <a:xfrm>
            <a:off x="324000" y="476280"/>
            <a:ext cx="863280" cy="533160"/>
          </a:xfrm>
          <a:prstGeom prst="rect">
            <a:avLst/>
          </a:prstGeom>
        </p:spPr>
      </p:pic>
      <p:sp>
        <p:nvSpPr>
          <p:cNvPr id="214" name="CustomShape 1"/>
          <p:cNvSpPr/>
          <p:nvPr/>
        </p:nvSpPr>
        <p:spPr>
          <a:xfrm>
            <a:off x="1763640" y="404640"/>
            <a:ext cx="5041440" cy="753480"/>
          </a:xfrm>
          <a:prstGeom prst="rect">
            <a:avLst/>
          </a:prstGeom>
          <a:solidFill>
            <a:srgbClr val="ffcc00"/>
          </a:solidFill>
        </p:spPr>
        <p:txBody>
          <a:bodyPr bIns="45000" lIns="90000" rIns="90000" tIns="45000"/>
          <a:p>
            <a:pPr algn="ctr">
              <a:lnSpc>
                <a:spcPct val="100000"/>
              </a:lnSpc>
            </a:pPr>
            <a:r>
              <a:rPr b="1" lang="it-IT">
                <a:solidFill>
                  <a:srgbClr val="000000"/>
                </a:solidFill>
                <a:latin typeface="Arial"/>
              </a:rPr>
              <a:t>SERVIZIO CONTROLLI COMUNITARI</a:t>
            </a:r>
            <a:endParaRPr/>
          </a:p>
          <a:p>
            <a:pPr algn="ctr">
              <a:lnSpc>
                <a:spcPct val="100000"/>
              </a:lnSpc>
            </a:pPr>
            <a:r>
              <a:rPr b="1" i="1" lang="it-IT">
                <a:solidFill>
                  <a:srgbClr val="000000"/>
                </a:solidFill>
                <a:latin typeface="Arial"/>
              </a:rPr>
              <a:t>Autorità di Audit </a:t>
            </a:r>
            <a:endParaRPr/>
          </a:p>
        </p:txBody>
      </p:sp>
      <p:sp>
        <p:nvSpPr>
          <p:cNvPr id="215" name="CustomShape 2"/>
          <p:cNvSpPr/>
          <p:nvPr/>
        </p:nvSpPr>
        <p:spPr>
          <a:xfrm>
            <a:off x="611280" y="5013360"/>
            <a:ext cx="1439640" cy="366480"/>
          </a:xfrm>
          <a:prstGeom prst="rect">
            <a:avLst/>
          </a:prstGeom>
        </p:spPr>
      </p:sp>
      <p:sp>
        <p:nvSpPr>
          <p:cNvPr id="216" name="CustomShape 3"/>
          <p:cNvSpPr/>
          <p:nvPr/>
        </p:nvSpPr>
        <p:spPr>
          <a:xfrm>
            <a:off x="1071720" y="5787000"/>
            <a:ext cx="28800" cy="380880"/>
          </a:xfrm>
          <a:prstGeom prst="rect">
            <a:avLst/>
          </a:prstGeom>
        </p:spPr>
        <p:txBody>
          <a:bodyPr bIns="0" lIns="0" rIns="0" tIns="0"/>
          <a:p>
            <a:pPr>
              <a:lnSpc>
                <a:spcPct val="100000"/>
              </a:lnSpc>
            </a:pPr>
            <a:r>
              <a:rPr lang="it-IT" sz="900">
                <a:solidFill>
                  <a:srgbClr val="000000"/>
                </a:solidFill>
                <a:latin typeface="Arial"/>
              </a:rPr>
              <a:t> </a:t>
            </a:r>
            <a:endParaRPr/>
          </a:p>
        </p:txBody>
      </p:sp>
      <p:pic>
        <p:nvPicPr>
          <p:cNvPr descr="" id="217" name="Picture 8"/>
          <p:cNvPicPr/>
          <p:nvPr/>
        </p:nvPicPr>
        <p:blipFill>
          <a:blip r:embed="rId2"/>
          <a:stretch>
            <a:fillRect/>
          </a:stretch>
        </p:blipFill>
        <p:spPr>
          <a:xfrm>
            <a:off x="1071720" y="5786280"/>
            <a:ext cx="914040" cy="571320"/>
          </a:xfrm>
          <a:prstGeom prst="rect">
            <a:avLst/>
          </a:prstGeom>
        </p:spPr>
      </p:pic>
      <p:sp>
        <p:nvSpPr>
          <p:cNvPr id="218" name="CustomShape 4"/>
          <p:cNvSpPr/>
          <p:nvPr/>
        </p:nvSpPr>
        <p:spPr>
          <a:xfrm>
            <a:off x="1087560" y="6382440"/>
            <a:ext cx="882360" cy="132480"/>
          </a:xfrm>
          <a:prstGeom prst="rect">
            <a:avLst/>
          </a:prstGeom>
        </p:spPr>
        <p:txBody>
          <a:bodyPr bIns="0" lIns="0" rIns="0" tIns="0"/>
          <a:p>
            <a:pPr algn="ctr">
              <a:lnSpc>
                <a:spcPct val="100000"/>
              </a:lnSpc>
            </a:pPr>
            <a:r>
              <a:rPr lang="it-IT" sz="700">
                <a:solidFill>
                  <a:srgbClr val="000000"/>
                </a:solidFill>
                <a:latin typeface="Times New Roman"/>
              </a:rPr>
              <a:t>UNIONE  EUROPEA</a:t>
            </a:r>
            <a:endParaRPr/>
          </a:p>
        </p:txBody>
      </p:sp>
      <p:pic>
        <p:nvPicPr>
          <p:cNvPr descr="" id="219" name="Picture 11"/>
          <p:cNvPicPr/>
          <p:nvPr/>
        </p:nvPicPr>
        <p:blipFill>
          <a:blip r:embed="rId3"/>
          <a:stretch>
            <a:fillRect/>
          </a:stretch>
        </p:blipFill>
        <p:spPr>
          <a:xfrm>
            <a:off x="7367400" y="5857920"/>
            <a:ext cx="547920" cy="555120"/>
          </a:xfrm>
          <a:prstGeom prst="rect">
            <a:avLst/>
          </a:prstGeom>
        </p:spPr>
      </p:pic>
      <p:sp>
        <p:nvSpPr>
          <p:cNvPr id="220" name="CustomShape 5"/>
          <p:cNvSpPr/>
          <p:nvPr/>
        </p:nvSpPr>
        <p:spPr>
          <a:xfrm>
            <a:off x="7143840" y="6477840"/>
            <a:ext cx="982440" cy="93960"/>
          </a:xfrm>
          <a:prstGeom prst="rect">
            <a:avLst/>
          </a:prstGeom>
        </p:spPr>
        <p:txBody>
          <a:bodyPr bIns="0" lIns="0" rIns="0" tIns="0"/>
          <a:p>
            <a:pPr algn="ctr">
              <a:lnSpc>
                <a:spcPct val="100000"/>
              </a:lnSpc>
            </a:pPr>
            <a:r>
              <a:rPr lang="it-IT" sz="700">
                <a:solidFill>
                  <a:srgbClr val="000000"/>
                </a:solidFill>
                <a:latin typeface="Arial"/>
              </a:rPr>
              <a:t>REPUBBLICA ITALIANA</a:t>
            </a:r>
            <a:endParaRPr/>
          </a:p>
        </p:txBody>
      </p:sp>
      <p:sp>
        <p:nvSpPr>
          <p:cNvPr id="221" name="CustomShape 6"/>
          <p:cNvSpPr/>
          <p:nvPr/>
        </p:nvSpPr>
        <p:spPr>
          <a:xfrm>
            <a:off x="2268360" y="3213000"/>
            <a:ext cx="3166560" cy="366480"/>
          </a:xfrm>
          <a:prstGeom prst="rect">
            <a:avLst/>
          </a:prstGeom>
        </p:spPr>
      </p:sp>
      <p:sp>
        <p:nvSpPr>
          <p:cNvPr id="222" name="CustomShape 7"/>
          <p:cNvSpPr/>
          <p:nvPr/>
        </p:nvSpPr>
        <p:spPr>
          <a:xfrm>
            <a:off x="539640" y="1844640"/>
            <a:ext cx="7919640" cy="4281480"/>
          </a:xfrm>
          <a:prstGeom prst="rect">
            <a:avLst/>
          </a:prstGeom>
        </p:spPr>
        <p:txBody>
          <a:bodyPr bIns="45000" lIns="90000" rIns="90000" tIns="45000"/>
          <a:p>
            <a:pPr algn="just">
              <a:lnSpc>
                <a:spcPct val="100000"/>
              </a:lnSpc>
            </a:pPr>
            <a:endParaRPr/>
          </a:p>
          <a:p>
            <a:pPr algn="just" lvl="1">
              <a:lnSpc>
                <a:spcPct val="100000"/>
              </a:lnSpc>
              <a:buSzPct val="25000"/>
              <a:buFont typeface="StarSymbol"/>
              <a:buChar char=""/>
            </a:pPr>
            <a:r>
              <a:rPr lang="it-IT" u="sng">
                <a:solidFill>
                  <a:srgbClr val="000000"/>
                </a:solidFill>
                <a:latin typeface="Verdana"/>
              </a:rPr>
              <a:t>Valorizzazione delle visite in loco</a:t>
            </a:r>
            <a:r>
              <a:rPr lang="it-IT">
                <a:solidFill>
                  <a:srgbClr val="000000"/>
                </a:solidFill>
                <a:latin typeface="Verdana"/>
              </a:rPr>
              <a:t>: nei casi di applicazione di semplificazione, l’attività di vigilanza dell’AdG è fondamentale perché solo andando a controllare durante l’attività formativa ci si può rendere conto della realità e della qualità dell’intervento. Essendo l’attività formativa un intervento immateriale in teoria si potrebbe simulare un corso attraverso la presentazione di una documentazione perfetta e non aver mai svolto la formazione (basta leggere i giornali!) e tutti i controllori (AdG, AdA, GdF, corte dei conti italiana e UE, magistratura) hanno difficoltà a riscontrare vere truffe di sistema. La vigilanza prevista almeno al 20% delle attività è anche un ottimo deterrente contro le truffe.</a:t>
            </a:r>
            <a:endParaRPr/>
          </a:p>
          <a:p>
            <a:pPr algn="just">
              <a:lnSpc>
                <a:spcPct val="100000"/>
              </a:lnSpc>
            </a:pPr>
            <a:endParaRPr/>
          </a:p>
        </p:txBody>
      </p:sp>
      <p:sp>
        <p:nvSpPr>
          <p:cNvPr id="223" name="CustomShape 8"/>
          <p:cNvSpPr/>
          <p:nvPr/>
        </p:nvSpPr>
        <p:spPr>
          <a:xfrm>
            <a:off x="395280" y="1413000"/>
            <a:ext cx="8280000" cy="532080"/>
          </a:xfrm>
          <a:prstGeom prst="rect">
            <a:avLst/>
          </a:prstGeom>
        </p:spPr>
        <p:txBody>
          <a:bodyPr bIns="45000" lIns="90000" rIns="90000" tIns="45000"/>
          <a:p>
            <a:pPr algn="ctr">
              <a:lnSpc>
                <a:spcPct val="100000"/>
              </a:lnSpc>
            </a:pPr>
            <a:r>
              <a:rPr lang="it-IT" sz="2400">
                <a:solidFill>
                  <a:srgbClr val="000000"/>
                </a:solidFill>
                <a:latin typeface="Verdana"/>
              </a:rPr>
              <a:t>Quali gli aspetti positivi?</a:t>
            </a:r>
            <a:endParaRPr/>
          </a:p>
          <a:p>
            <a:pPr algn="ctr">
              <a:lnSpc>
                <a:spcPct val="100000"/>
              </a:lnSpc>
            </a:pPr>
            <a:endParaRPr/>
          </a:p>
        </p:txBody>
      </p:sp>
      <p:pic>
        <p:nvPicPr>
          <p:cNvPr descr="" id="224" name="Picture 2"/>
          <p:cNvPicPr/>
          <p:nvPr/>
        </p:nvPicPr>
        <p:blipFill>
          <a:blip r:embed="rId4"/>
          <a:stretch>
            <a:fillRect/>
          </a:stretch>
        </p:blipFill>
        <p:spPr>
          <a:xfrm>
            <a:off x="179280" y="404640"/>
            <a:ext cx="1223640" cy="720360"/>
          </a:xfrm>
          <a:prstGeom prst="rect">
            <a:avLst/>
          </a:prstGeom>
        </p:spPr>
      </p:pic>
    </p:spTree>
  </p:cSld>
  <p:timing>
    <p:tnLst>
      <p:par>
        <p:cTn dur="indefinite" id="29" nodeType="tmRoot" restart="never">
          <p:childTnLst>
            <p:seq>
              <p:cTn id="30"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descr="" id="225" name="Picture 2"/>
          <p:cNvPicPr/>
          <p:nvPr/>
        </p:nvPicPr>
        <p:blipFill>
          <a:blip r:embed="rId1"/>
          <a:stretch>
            <a:fillRect/>
          </a:stretch>
        </p:blipFill>
        <p:spPr>
          <a:xfrm>
            <a:off x="324000" y="476280"/>
            <a:ext cx="863280" cy="533160"/>
          </a:xfrm>
          <a:prstGeom prst="rect">
            <a:avLst/>
          </a:prstGeom>
        </p:spPr>
      </p:pic>
      <p:sp>
        <p:nvSpPr>
          <p:cNvPr id="226" name="CustomShape 1"/>
          <p:cNvSpPr/>
          <p:nvPr/>
        </p:nvSpPr>
        <p:spPr>
          <a:xfrm>
            <a:off x="1763640" y="404640"/>
            <a:ext cx="5041440" cy="753480"/>
          </a:xfrm>
          <a:prstGeom prst="rect">
            <a:avLst/>
          </a:prstGeom>
          <a:solidFill>
            <a:srgbClr val="ffcc00"/>
          </a:solidFill>
        </p:spPr>
        <p:txBody>
          <a:bodyPr bIns="45000" lIns="90000" rIns="90000" tIns="45000"/>
          <a:p>
            <a:pPr algn="ctr">
              <a:lnSpc>
                <a:spcPct val="100000"/>
              </a:lnSpc>
            </a:pPr>
            <a:r>
              <a:rPr b="1" lang="it-IT">
                <a:solidFill>
                  <a:srgbClr val="000000"/>
                </a:solidFill>
                <a:latin typeface="Arial"/>
              </a:rPr>
              <a:t>SERVIZIO CONTROLLI COMUNITARI</a:t>
            </a:r>
            <a:endParaRPr/>
          </a:p>
          <a:p>
            <a:pPr algn="ctr">
              <a:lnSpc>
                <a:spcPct val="100000"/>
              </a:lnSpc>
            </a:pPr>
            <a:r>
              <a:rPr b="1" i="1" lang="it-IT">
                <a:solidFill>
                  <a:srgbClr val="000000"/>
                </a:solidFill>
                <a:latin typeface="Arial"/>
              </a:rPr>
              <a:t>Autorità di Audit </a:t>
            </a:r>
            <a:endParaRPr/>
          </a:p>
        </p:txBody>
      </p:sp>
      <p:sp>
        <p:nvSpPr>
          <p:cNvPr id="227" name="CustomShape 2"/>
          <p:cNvSpPr/>
          <p:nvPr/>
        </p:nvSpPr>
        <p:spPr>
          <a:xfrm>
            <a:off x="611280" y="5013360"/>
            <a:ext cx="1439640" cy="366480"/>
          </a:xfrm>
          <a:prstGeom prst="rect">
            <a:avLst/>
          </a:prstGeom>
        </p:spPr>
      </p:sp>
      <p:sp>
        <p:nvSpPr>
          <p:cNvPr id="228" name="CustomShape 3"/>
          <p:cNvSpPr/>
          <p:nvPr/>
        </p:nvSpPr>
        <p:spPr>
          <a:xfrm>
            <a:off x="1071720" y="5787000"/>
            <a:ext cx="28800" cy="380880"/>
          </a:xfrm>
          <a:prstGeom prst="rect">
            <a:avLst/>
          </a:prstGeom>
        </p:spPr>
        <p:txBody>
          <a:bodyPr bIns="0" lIns="0" rIns="0" tIns="0"/>
          <a:p>
            <a:pPr>
              <a:lnSpc>
                <a:spcPct val="100000"/>
              </a:lnSpc>
            </a:pPr>
            <a:r>
              <a:rPr lang="it-IT" sz="900">
                <a:solidFill>
                  <a:srgbClr val="000000"/>
                </a:solidFill>
                <a:latin typeface="Arial"/>
              </a:rPr>
              <a:t> </a:t>
            </a:r>
            <a:endParaRPr/>
          </a:p>
        </p:txBody>
      </p:sp>
      <p:pic>
        <p:nvPicPr>
          <p:cNvPr descr="" id="229" name="Picture 8"/>
          <p:cNvPicPr/>
          <p:nvPr/>
        </p:nvPicPr>
        <p:blipFill>
          <a:blip r:embed="rId2"/>
          <a:stretch>
            <a:fillRect/>
          </a:stretch>
        </p:blipFill>
        <p:spPr>
          <a:xfrm>
            <a:off x="1071720" y="5786280"/>
            <a:ext cx="914040" cy="571320"/>
          </a:xfrm>
          <a:prstGeom prst="rect">
            <a:avLst/>
          </a:prstGeom>
        </p:spPr>
      </p:pic>
      <p:sp>
        <p:nvSpPr>
          <p:cNvPr id="230" name="CustomShape 4"/>
          <p:cNvSpPr/>
          <p:nvPr/>
        </p:nvSpPr>
        <p:spPr>
          <a:xfrm>
            <a:off x="1087560" y="6382440"/>
            <a:ext cx="882360" cy="132480"/>
          </a:xfrm>
          <a:prstGeom prst="rect">
            <a:avLst/>
          </a:prstGeom>
        </p:spPr>
        <p:txBody>
          <a:bodyPr bIns="0" lIns="0" rIns="0" tIns="0"/>
          <a:p>
            <a:pPr algn="ctr">
              <a:lnSpc>
                <a:spcPct val="100000"/>
              </a:lnSpc>
            </a:pPr>
            <a:r>
              <a:rPr lang="it-IT" sz="700">
                <a:solidFill>
                  <a:srgbClr val="000000"/>
                </a:solidFill>
                <a:latin typeface="Times New Roman"/>
              </a:rPr>
              <a:t>UNIONE  EUROPEA</a:t>
            </a:r>
            <a:endParaRPr/>
          </a:p>
        </p:txBody>
      </p:sp>
      <p:pic>
        <p:nvPicPr>
          <p:cNvPr descr="" id="231" name="Picture 11"/>
          <p:cNvPicPr/>
          <p:nvPr/>
        </p:nvPicPr>
        <p:blipFill>
          <a:blip r:embed="rId3"/>
          <a:stretch>
            <a:fillRect/>
          </a:stretch>
        </p:blipFill>
        <p:spPr>
          <a:xfrm>
            <a:off x="7367400" y="5857920"/>
            <a:ext cx="547920" cy="555120"/>
          </a:xfrm>
          <a:prstGeom prst="rect">
            <a:avLst/>
          </a:prstGeom>
        </p:spPr>
      </p:pic>
      <p:sp>
        <p:nvSpPr>
          <p:cNvPr id="232" name="CustomShape 5"/>
          <p:cNvSpPr/>
          <p:nvPr/>
        </p:nvSpPr>
        <p:spPr>
          <a:xfrm>
            <a:off x="7143840" y="6477840"/>
            <a:ext cx="982440" cy="93960"/>
          </a:xfrm>
          <a:prstGeom prst="rect">
            <a:avLst/>
          </a:prstGeom>
        </p:spPr>
        <p:txBody>
          <a:bodyPr bIns="0" lIns="0" rIns="0" tIns="0"/>
          <a:p>
            <a:pPr algn="ctr">
              <a:lnSpc>
                <a:spcPct val="100000"/>
              </a:lnSpc>
            </a:pPr>
            <a:r>
              <a:rPr lang="it-IT" sz="700">
                <a:solidFill>
                  <a:srgbClr val="000000"/>
                </a:solidFill>
                <a:latin typeface="Arial"/>
              </a:rPr>
              <a:t>REPUBBLICA ITALIANA</a:t>
            </a:r>
            <a:endParaRPr/>
          </a:p>
        </p:txBody>
      </p:sp>
      <p:sp>
        <p:nvSpPr>
          <p:cNvPr id="233" name="CustomShape 6"/>
          <p:cNvSpPr/>
          <p:nvPr/>
        </p:nvSpPr>
        <p:spPr>
          <a:xfrm>
            <a:off x="2268360" y="3213000"/>
            <a:ext cx="3166560" cy="366480"/>
          </a:xfrm>
          <a:prstGeom prst="rect">
            <a:avLst/>
          </a:prstGeom>
        </p:spPr>
      </p:sp>
      <p:sp>
        <p:nvSpPr>
          <p:cNvPr id="234" name="CustomShape 7"/>
          <p:cNvSpPr/>
          <p:nvPr/>
        </p:nvSpPr>
        <p:spPr>
          <a:xfrm>
            <a:off x="539640" y="1989000"/>
            <a:ext cx="7919640" cy="3490200"/>
          </a:xfrm>
          <a:prstGeom prst="rect">
            <a:avLst/>
          </a:prstGeom>
        </p:spPr>
        <p:txBody>
          <a:bodyPr bIns="45000" lIns="90000" rIns="90000" tIns="45000"/>
          <a:p>
            <a:pPr algn="just">
              <a:lnSpc>
                <a:spcPct val="100000"/>
              </a:lnSpc>
            </a:pPr>
            <a:endParaRPr/>
          </a:p>
          <a:p>
            <a:pPr algn="just" lvl="1">
              <a:lnSpc>
                <a:spcPct val="100000"/>
              </a:lnSpc>
              <a:buSzPct val="25000"/>
              <a:buFont typeface="StarSymbol"/>
              <a:buChar char=""/>
            </a:pPr>
            <a:r>
              <a:rPr lang="it-IT" sz="2000" u="sng">
                <a:solidFill>
                  <a:srgbClr val="000000"/>
                </a:solidFill>
                <a:latin typeface="Verdana"/>
              </a:rPr>
              <a:t>Semplificazione amministrativa</a:t>
            </a:r>
            <a:r>
              <a:rPr lang="it-IT" sz="2000">
                <a:solidFill>
                  <a:srgbClr val="000000"/>
                </a:solidFill>
                <a:latin typeface="Verdana"/>
              </a:rPr>
              <a:t>: In generale se ne parla spesso ma non sempre si ottiene, nel nostro caso l’obiettivo si è raggiunto: la semplificazione è nei confronti dei beneficiari che dovranno ottemperare ad una rendicontazione senza inserire nei SI un numero elevatissimo di giustificativi spesso ripartiti tra vari corsi, ed è nei confronti delle Amministrazioni che non dovranno acquisire metri cubi di carta o concentrare la loro analisi su report infiniti e pieni di dettagli.</a:t>
            </a:r>
            <a:endParaRPr/>
          </a:p>
          <a:p>
            <a:pPr algn="just">
              <a:lnSpc>
                <a:spcPct val="100000"/>
              </a:lnSpc>
            </a:pPr>
            <a:endParaRPr/>
          </a:p>
        </p:txBody>
      </p:sp>
      <p:sp>
        <p:nvSpPr>
          <p:cNvPr id="235" name="CustomShape 8"/>
          <p:cNvSpPr/>
          <p:nvPr/>
        </p:nvSpPr>
        <p:spPr>
          <a:xfrm>
            <a:off x="395280" y="1413000"/>
            <a:ext cx="8280000" cy="532080"/>
          </a:xfrm>
          <a:prstGeom prst="rect">
            <a:avLst/>
          </a:prstGeom>
        </p:spPr>
        <p:txBody>
          <a:bodyPr bIns="45000" lIns="90000" rIns="90000" tIns="45000"/>
          <a:p>
            <a:pPr algn="ctr">
              <a:lnSpc>
                <a:spcPct val="100000"/>
              </a:lnSpc>
            </a:pPr>
            <a:r>
              <a:rPr lang="it-IT" sz="2400">
                <a:solidFill>
                  <a:srgbClr val="000000"/>
                </a:solidFill>
                <a:latin typeface="Verdana"/>
              </a:rPr>
              <a:t>Quali gli aspetti positivi?</a:t>
            </a:r>
            <a:endParaRPr/>
          </a:p>
          <a:p>
            <a:pPr algn="ctr">
              <a:lnSpc>
                <a:spcPct val="100000"/>
              </a:lnSpc>
            </a:pPr>
            <a:endParaRPr/>
          </a:p>
        </p:txBody>
      </p:sp>
      <p:pic>
        <p:nvPicPr>
          <p:cNvPr descr="" id="236" name="Picture 2"/>
          <p:cNvPicPr/>
          <p:nvPr/>
        </p:nvPicPr>
        <p:blipFill>
          <a:blip r:embed="rId4"/>
          <a:stretch>
            <a:fillRect/>
          </a:stretch>
        </p:blipFill>
        <p:spPr>
          <a:xfrm>
            <a:off x="179280" y="404640"/>
            <a:ext cx="1223640" cy="720360"/>
          </a:xfrm>
          <a:prstGeom prst="rect">
            <a:avLst/>
          </a:prstGeom>
        </p:spPr>
      </p:pic>
    </p:spTree>
  </p:cSld>
  <p:timing>
    <p:tnLst>
      <p:par>
        <p:cTn dur="indefinite" id="31" nodeType="tmRoot" restart="never">
          <p:childTnLst>
            <p:seq>
              <p:cTn id="32"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descr="" id="237" name="Picture 2"/>
          <p:cNvPicPr/>
          <p:nvPr/>
        </p:nvPicPr>
        <p:blipFill>
          <a:blip r:embed="rId1"/>
          <a:stretch>
            <a:fillRect/>
          </a:stretch>
        </p:blipFill>
        <p:spPr>
          <a:xfrm>
            <a:off x="324000" y="476280"/>
            <a:ext cx="863280" cy="533160"/>
          </a:xfrm>
          <a:prstGeom prst="rect">
            <a:avLst/>
          </a:prstGeom>
        </p:spPr>
      </p:pic>
      <p:sp>
        <p:nvSpPr>
          <p:cNvPr id="238" name="CustomShape 1"/>
          <p:cNvSpPr/>
          <p:nvPr/>
        </p:nvSpPr>
        <p:spPr>
          <a:xfrm>
            <a:off x="1763640" y="404640"/>
            <a:ext cx="5041440" cy="753480"/>
          </a:xfrm>
          <a:prstGeom prst="rect">
            <a:avLst/>
          </a:prstGeom>
          <a:solidFill>
            <a:srgbClr val="ffcc00"/>
          </a:solidFill>
        </p:spPr>
        <p:txBody>
          <a:bodyPr bIns="45000" lIns="90000" rIns="90000" tIns="45000"/>
          <a:p>
            <a:pPr algn="ctr">
              <a:lnSpc>
                <a:spcPct val="100000"/>
              </a:lnSpc>
            </a:pPr>
            <a:r>
              <a:rPr b="1" lang="it-IT">
                <a:solidFill>
                  <a:srgbClr val="000000"/>
                </a:solidFill>
                <a:latin typeface="Arial"/>
              </a:rPr>
              <a:t>SERVIZIO CONTROLLI COMUNITARI</a:t>
            </a:r>
            <a:endParaRPr/>
          </a:p>
          <a:p>
            <a:pPr algn="ctr">
              <a:lnSpc>
                <a:spcPct val="100000"/>
              </a:lnSpc>
            </a:pPr>
            <a:r>
              <a:rPr b="1" i="1" lang="it-IT">
                <a:solidFill>
                  <a:srgbClr val="000000"/>
                </a:solidFill>
                <a:latin typeface="Arial"/>
              </a:rPr>
              <a:t>Autorità di Audit </a:t>
            </a:r>
            <a:endParaRPr/>
          </a:p>
        </p:txBody>
      </p:sp>
      <p:sp>
        <p:nvSpPr>
          <p:cNvPr id="239" name="CustomShape 2"/>
          <p:cNvSpPr/>
          <p:nvPr/>
        </p:nvSpPr>
        <p:spPr>
          <a:xfrm>
            <a:off x="611280" y="5013360"/>
            <a:ext cx="1439640" cy="366480"/>
          </a:xfrm>
          <a:prstGeom prst="rect">
            <a:avLst/>
          </a:prstGeom>
        </p:spPr>
      </p:sp>
      <p:sp>
        <p:nvSpPr>
          <p:cNvPr id="240" name="CustomShape 3"/>
          <p:cNvSpPr/>
          <p:nvPr/>
        </p:nvSpPr>
        <p:spPr>
          <a:xfrm>
            <a:off x="1071720" y="5787000"/>
            <a:ext cx="28800" cy="380880"/>
          </a:xfrm>
          <a:prstGeom prst="rect">
            <a:avLst/>
          </a:prstGeom>
        </p:spPr>
        <p:txBody>
          <a:bodyPr bIns="0" lIns="0" rIns="0" tIns="0"/>
          <a:p>
            <a:pPr>
              <a:lnSpc>
                <a:spcPct val="100000"/>
              </a:lnSpc>
            </a:pPr>
            <a:r>
              <a:rPr lang="it-IT" sz="900">
                <a:solidFill>
                  <a:srgbClr val="000000"/>
                </a:solidFill>
                <a:latin typeface="Arial"/>
              </a:rPr>
              <a:t> </a:t>
            </a:r>
            <a:endParaRPr/>
          </a:p>
        </p:txBody>
      </p:sp>
      <p:pic>
        <p:nvPicPr>
          <p:cNvPr descr="" id="241" name="Picture 8"/>
          <p:cNvPicPr/>
          <p:nvPr/>
        </p:nvPicPr>
        <p:blipFill>
          <a:blip r:embed="rId2"/>
          <a:stretch>
            <a:fillRect/>
          </a:stretch>
        </p:blipFill>
        <p:spPr>
          <a:xfrm>
            <a:off x="1071720" y="5786280"/>
            <a:ext cx="914040" cy="571320"/>
          </a:xfrm>
          <a:prstGeom prst="rect">
            <a:avLst/>
          </a:prstGeom>
        </p:spPr>
      </p:pic>
      <p:sp>
        <p:nvSpPr>
          <p:cNvPr id="242" name="CustomShape 4"/>
          <p:cNvSpPr/>
          <p:nvPr/>
        </p:nvSpPr>
        <p:spPr>
          <a:xfrm>
            <a:off x="1087560" y="6382440"/>
            <a:ext cx="882360" cy="132480"/>
          </a:xfrm>
          <a:prstGeom prst="rect">
            <a:avLst/>
          </a:prstGeom>
        </p:spPr>
        <p:txBody>
          <a:bodyPr bIns="0" lIns="0" rIns="0" tIns="0"/>
          <a:p>
            <a:pPr algn="ctr">
              <a:lnSpc>
                <a:spcPct val="100000"/>
              </a:lnSpc>
            </a:pPr>
            <a:r>
              <a:rPr lang="it-IT" sz="700">
                <a:solidFill>
                  <a:srgbClr val="000000"/>
                </a:solidFill>
                <a:latin typeface="Times New Roman"/>
              </a:rPr>
              <a:t>UNIONE  EUROPEA</a:t>
            </a:r>
            <a:endParaRPr/>
          </a:p>
        </p:txBody>
      </p:sp>
      <p:pic>
        <p:nvPicPr>
          <p:cNvPr descr="" id="243" name="Picture 11"/>
          <p:cNvPicPr/>
          <p:nvPr/>
        </p:nvPicPr>
        <p:blipFill>
          <a:blip r:embed="rId3"/>
          <a:stretch>
            <a:fillRect/>
          </a:stretch>
        </p:blipFill>
        <p:spPr>
          <a:xfrm>
            <a:off x="7367400" y="5857920"/>
            <a:ext cx="547920" cy="555120"/>
          </a:xfrm>
          <a:prstGeom prst="rect">
            <a:avLst/>
          </a:prstGeom>
        </p:spPr>
      </p:pic>
      <p:sp>
        <p:nvSpPr>
          <p:cNvPr id="244" name="CustomShape 5"/>
          <p:cNvSpPr/>
          <p:nvPr/>
        </p:nvSpPr>
        <p:spPr>
          <a:xfrm>
            <a:off x="7143840" y="6477840"/>
            <a:ext cx="982440" cy="93960"/>
          </a:xfrm>
          <a:prstGeom prst="rect">
            <a:avLst/>
          </a:prstGeom>
        </p:spPr>
        <p:txBody>
          <a:bodyPr bIns="0" lIns="0" rIns="0" tIns="0"/>
          <a:p>
            <a:pPr algn="ctr">
              <a:lnSpc>
                <a:spcPct val="100000"/>
              </a:lnSpc>
            </a:pPr>
            <a:r>
              <a:rPr lang="it-IT" sz="700">
                <a:solidFill>
                  <a:srgbClr val="000000"/>
                </a:solidFill>
                <a:latin typeface="Arial"/>
              </a:rPr>
              <a:t>REPUBBLICA ITALIANA</a:t>
            </a:r>
            <a:endParaRPr/>
          </a:p>
        </p:txBody>
      </p:sp>
      <p:sp>
        <p:nvSpPr>
          <p:cNvPr id="245" name="CustomShape 6"/>
          <p:cNvSpPr/>
          <p:nvPr/>
        </p:nvSpPr>
        <p:spPr>
          <a:xfrm>
            <a:off x="2268360" y="3213000"/>
            <a:ext cx="3166560" cy="366480"/>
          </a:xfrm>
          <a:prstGeom prst="rect">
            <a:avLst/>
          </a:prstGeom>
        </p:spPr>
      </p:sp>
      <p:sp>
        <p:nvSpPr>
          <p:cNvPr id="246" name="CustomShape 7"/>
          <p:cNvSpPr/>
          <p:nvPr/>
        </p:nvSpPr>
        <p:spPr>
          <a:xfrm>
            <a:off x="539640" y="2349360"/>
            <a:ext cx="7919640" cy="2574720"/>
          </a:xfrm>
          <a:prstGeom prst="rect">
            <a:avLst/>
          </a:prstGeom>
        </p:spPr>
        <p:txBody>
          <a:bodyPr bIns="45000" lIns="90000" rIns="90000" tIns="45000"/>
          <a:p>
            <a:pPr algn="just">
              <a:lnSpc>
                <a:spcPct val="100000"/>
              </a:lnSpc>
            </a:pPr>
            <a:endParaRPr/>
          </a:p>
          <a:p>
            <a:pPr algn="just" lvl="1">
              <a:lnSpc>
                <a:spcPct val="100000"/>
              </a:lnSpc>
              <a:buSzPct val="25000"/>
              <a:buFont typeface="StarSymbol"/>
              <a:buChar char=""/>
            </a:pPr>
            <a:r>
              <a:rPr lang="it-IT" sz="2000" u="sng">
                <a:solidFill>
                  <a:srgbClr val="000000"/>
                </a:solidFill>
                <a:latin typeface="Verdana"/>
              </a:rPr>
              <a:t>Una più diffusa cultura della semplificazione</a:t>
            </a:r>
            <a:r>
              <a:rPr lang="it-IT" sz="2000">
                <a:solidFill>
                  <a:srgbClr val="000000"/>
                </a:solidFill>
                <a:latin typeface="Verdana"/>
              </a:rPr>
              <a:t>: da parte delle Autorità di Gestione (FSE e FESR), delle Amministrazioni regionali e capo fila, dei beneficiari. Mi rendo conto che viene richiesto un cambio di mentalità: sono circa due decenni che si opera per costi reali, cambiare in pochi anni può essere difficile. </a:t>
            </a:r>
            <a:endParaRPr/>
          </a:p>
          <a:p>
            <a:pPr algn="just">
              <a:lnSpc>
                <a:spcPct val="100000"/>
              </a:lnSpc>
            </a:pPr>
            <a:endParaRPr/>
          </a:p>
        </p:txBody>
      </p:sp>
      <p:sp>
        <p:nvSpPr>
          <p:cNvPr id="247" name="CustomShape 8"/>
          <p:cNvSpPr/>
          <p:nvPr/>
        </p:nvSpPr>
        <p:spPr>
          <a:xfrm>
            <a:off x="395280" y="1413000"/>
            <a:ext cx="8280000" cy="897840"/>
          </a:xfrm>
          <a:prstGeom prst="rect">
            <a:avLst/>
          </a:prstGeom>
        </p:spPr>
        <p:txBody>
          <a:bodyPr bIns="45000" lIns="90000" rIns="90000" tIns="45000"/>
          <a:p>
            <a:pPr algn="just">
              <a:lnSpc>
                <a:spcPct val="100000"/>
              </a:lnSpc>
            </a:pPr>
            <a:r>
              <a:rPr lang="it-IT" sz="2400">
                <a:solidFill>
                  <a:srgbClr val="000000"/>
                </a:solidFill>
                <a:latin typeface="Verdana"/>
              </a:rPr>
              <a:t>Quali margini di miglioramento sono suggeribili anche in vista della Programmazione 2014-20?</a:t>
            </a:r>
            <a:endParaRPr/>
          </a:p>
          <a:p>
            <a:pPr algn="ctr">
              <a:lnSpc>
                <a:spcPct val="100000"/>
              </a:lnSpc>
            </a:pPr>
            <a:endParaRPr/>
          </a:p>
        </p:txBody>
      </p:sp>
      <p:pic>
        <p:nvPicPr>
          <p:cNvPr descr="" id="248" name="Picture 2"/>
          <p:cNvPicPr/>
          <p:nvPr/>
        </p:nvPicPr>
        <p:blipFill>
          <a:blip r:embed="rId4"/>
          <a:stretch>
            <a:fillRect/>
          </a:stretch>
        </p:blipFill>
        <p:spPr>
          <a:xfrm>
            <a:off x="179280" y="404640"/>
            <a:ext cx="1223640" cy="720360"/>
          </a:xfrm>
          <a:prstGeom prst="rect">
            <a:avLst/>
          </a:prstGeom>
        </p:spPr>
      </p:pic>
    </p:spTree>
  </p:cSld>
  <p:timing>
    <p:tnLst>
      <p:par>
        <p:cTn dur="indefinite" id="33" nodeType="tmRoot" restart="never">
          <p:childTnLst>
            <p:seq>
              <p:cTn id="34" nodeType="mainSeq"/>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descr="" id="249" name="Picture 2"/>
          <p:cNvPicPr/>
          <p:nvPr/>
        </p:nvPicPr>
        <p:blipFill>
          <a:blip r:embed="rId1"/>
          <a:stretch>
            <a:fillRect/>
          </a:stretch>
        </p:blipFill>
        <p:spPr>
          <a:xfrm>
            <a:off x="324000" y="476280"/>
            <a:ext cx="863280" cy="533160"/>
          </a:xfrm>
          <a:prstGeom prst="rect">
            <a:avLst/>
          </a:prstGeom>
        </p:spPr>
      </p:pic>
      <p:sp>
        <p:nvSpPr>
          <p:cNvPr id="250" name="CustomShape 1"/>
          <p:cNvSpPr/>
          <p:nvPr/>
        </p:nvSpPr>
        <p:spPr>
          <a:xfrm>
            <a:off x="1763640" y="404640"/>
            <a:ext cx="5041440" cy="753480"/>
          </a:xfrm>
          <a:prstGeom prst="rect">
            <a:avLst/>
          </a:prstGeom>
          <a:solidFill>
            <a:srgbClr val="ffcc00"/>
          </a:solidFill>
        </p:spPr>
        <p:txBody>
          <a:bodyPr bIns="45000" lIns="90000" rIns="90000" tIns="45000"/>
          <a:p>
            <a:pPr algn="ctr">
              <a:lnSpc>
                <a:spcPct val="100000"/>
              </a:lnSpc>
            </a:pPr>
            <a:r>
              <a:rPr b="1" lang="it-IT">
                <a:solidFill>
                  <a:srgbClr val="000000"/>
                </a:solidFill>
                <a:latin typeface="Arial"/>
              </a:rPr>
              <a:t>SERVIZIO CONTROLLI COMUNITARI</a:t>
            </a:r>
            <a:endParaRPr/>
          </a:p>
          <a:p>
            <a:pPr algn="ctr">
              <a:lnSpc>
                <a:spcPct val="100000"/>
              </a:lnSpc>
            </a:pPr>
            <a:r>
              <a:rPr b="1" i="1" lang="it-IT">
                <a:solidFill>
                  <a:srgbClr val="000000"/>
                </a:solidFill>
                <a:latin typeface="Arial"/>
              </a:rPr>
              <a:t>Autorità di Audit </a:t>
            </a:r>
            <a:endParaRPr/>
          </a:p>
        </p:txBody>
      </p:sp>
      <p:sp>
        <p:nvSpPr>
          <p:cNvPr id="251" name="CustomShape 2"/>
          <p:cNvSpPr/>
          <p:nvPr/>
        </p:nvSpPr>
        <p:spPr>
          <a:xfrm>
            <a:off x="611280" y="5013360"/>
            <a:ext cx="1439640" cy="366480"/>
          </a:xfrm>
          <a:prstGeom prst="rect">
            <a:avLst/>
          </a:prstGeom>
        </p:spPr>
      </p:sp>
      <p:sp>
        <p:nvSpPr>
          <p:cNvPr id="252" name="CustomShape 3"/>
          <p:cNvSpPr/>
          <p:nvPr/>
        </p:nvSpPr>
        <p:spPr>
          <a:xfrm>
            <a:off x="1071720" y="5787000"/>
            <a:ext cx="28800" cy="380880"/>
          </a:xfrm>
          <a:prstGeom prst="rect">
            <a:avLst/>
          </a:prstGeom>
        </p:spPr>
        <p:txBody>
          <a:bodyPr bIns="0" lIns="0" rIns="0" tIns="0"/>
          <a:p>
            <a:pPr>
              <a:lnSpc>
                <a:spcPct val="100000"/>
              </a:lnSpc>
            </a:pPr>
            <a:r>
              <a:rPr lang="it-IT" sz="900">
                <a:solidFill>
                  <a:srgbClr val="000000"/>
                </a:solidFill>
                <a:latin typeface="Arial"/>
              </a:rPr>
              <a:t> </a:t>
            </a:r>
            <a:endParaRPr/>
          </a:p>
        </p:txBody>
      </p:sp>
      <p:pic>
        <p:nvPicPr>
          <p:cNvPr descr="" id="253" name="Picture 8"/>
          <p:cNvPicPr/>
          <p:nvPr/>
        </p:nvPicPr>
        <p:blipFill>
          <a:blip r:embed="rId2"/>
          <a:stretch>
            <a:fillRect/>
          </a:stretch>
        </p:blipFill>
        <p:spPr>
          <a:xfrm>
            <a:off x="1071720" y="5786280"/>
            <a:ext cx="914040" cy="571320"/>
          </a:xfrm>
          <a:prstGeom prst="rect">
            <a:avLst/>
          </a:prstGeom>
        </p:spPr>
      </p:pic>
      <p:sp>
        <p:nvSpPr>
          <p:cNvPr id="254" name="CustomShape 4"/>
          <p:cNvSpPr/>
          <p:nvPr/>
        </p:nvSpPr>
        <p:spPr>
          <a:xfrm>
            <a:off x="1087560" y="6382440"/>
            <a:ext cx="882360" cy="132480"/>
          </a:xfrm>
          <a:prstGeom prst="rect">
            <a:avLst/>
          </a:prstGeom>
        </p:spPr>
        <p:txBody>
          <a:bodyPr bIns="0" lIns="0" rIns="0" tIns="0"/>
          <a:p>
            <a:pPr algn="ctr">
              <a:lnSpc>
                <a:spcPct val="100000"/>
              </a:lnSpc>
            </a:pPr>
            <a:r>
              <a:rPr lang="it-IT" sz="700">
                <a:solidFill>
                  <a:srgbClr val="000000"/>
                </a:solidFill>
                <a:latin typeface="Times New Roman"/>
              </a:rPr>
              <a:t>UNIONE  EUROPEA</a:t>
            </a:r>
            <a:endParaRPr/>
          </a:p>
        </p:txBody>
      </p:sp>
      <p:pic>
        <p:nvPicPr>
          <p:cNvPr descr="" id="255" name="Picture 11"/>
          <p:cNvPicPr/>
          <p:nvPr/>
        </p:nvPicPr>
        <p:blipFill>
          <a:blip r:embed="rId3"/>
          <a:stretch>
            <a:fillRect/>
          </a:stretch>
        </p:blipFill>
        <p:spPr>
          <a:xfrm>
            <a:off x="7367400" y="5857920"/>
            <a:ext cx="547920" cy="555120"/>
          </a:xfrm>
          <a:prstGeom prst="rect">
            <a:avLst/>
          </a:prstGeom>
        </p:spPr>
      </p:pic>
      <p:sp>
        <p:nvSpPr>
          <p:cNvPr id="256" name="CustomShape 5"/>
          <p:cNvSpPr/>
          <p:nvPr/>
        </p:nvSpPr>
        <p:spPr>
          <a:xfrm>
            <a:off x="7143840" y="6477840"/>
            <a:ext cx="982440" cy="93960"/>
          </a:xfrm>
          <a:prstGeom prst="rect">
            <a:avLst/>
          </a:prstGeom>
        </p:spPr>
        <p:txBody>
          <a:bodyPr bIns="0" lIns="0" rIns="0" tIns="0"/>
          <a:p>
            <a:pPr algn="ctr">
              <a:lnSpc>
                <a:spcPct val="100000"/>
              </a:lnSpc>
            </a:pPr>
            <a:r>
              <a:rPr lang="it-IT" sz="700">
                <a:solidFill>
                  <a:srgbClr val="000000"/>
                </a:solidFill>
                <a:latin typeface="Arial"/>
              </a:rPr>
              <a:t>REPUBBLICA ITALIANA</a:t>
            </a:r>
            <a:endParaRPr/>
          </a:p>
        </p:txBody>
      </p:sp>
      <p:sp>
        <p:nvSpPr>
          <p:cNvPr id="257" name="CustomShape 6"/>
          <p:cNvSpPr/>
          <p:nvPr/>
        </p:nvSpPr>
        <p:spPr>
          <a:xfrm>
            <a:off x="2268360" y="3213000"/>
            <a:ext cx="3166560" cy="366480"/>
          </a:xfrm>
          <a:prstGeom prst="rect">
            <a:avLst/>
          </a:prstGeom>
        </p:spPr>
      </p:sp>
      <p:sp>
        <p:nvSpPr>
          <p:cNvPr id="258" name="CustomShape 7"/>
          <p:cNvSpPr/>
          <p:nvPr/>
        </p:nvSpPr>
        <p:spPr>
          <a:xfrm>
            <a:off x="539640" y="2349360"/>
            <a:ext cx="7919640" cy="3794400"/>
          </a:xfrm>
          <a:prstGeom prst="rect">
            <a:avLst/>
          </a:prstGeom>
        </p:spPr>
        <p:txBody>
          <a:bodyPr bIns="45000" lIns="90000" rIns="90000" tIns="45000"/>
          <a:p>
            <a:pPr algn="just">
              <a:lnSpc>
                <a:spcPct val="100000"/>
              </a:lnSpc>
            </a:pPr>
            <a:endParaRPr/>
          </a:p>
          <a:p>
            <a:pPr algn="just" lvl="1">
              <a:lnSpc>
                <a:spcPct val="100000"/>
              </a:lnSpc>
              <a:buSzPct val="25000"/>
              <a:buFont typeface="StarSymbol"/>
              <a:buChar char=""/>
            </a:pPr>
            <a:r>
              <a:rPr lang="it-IT" sz="2000" u="sng">
                <a:solidFill>
                  <a:srgbClr val="000000"/>
                </a:solidFill>
                <a:latin typeface="Verdana"/>
              </a:rPr>
              <a:t>“</a:t>
            </a:r>
            <a:r>
              <a:rPr lang="it-IT" sz="2000" u="sng">
                <a:solidFill>
                  <a:srgbClr val="000000"/>
                </a:solidFill>
                <a:latin typeface="Verdana"/>
              </a:rPr>
              <a:t>programmare” la semplificazione</a:t>
            </a:r>
            <a:r>
              <a:rPr lang="it-IT" sz="2000">
                <a:solidFill>
                  <a:srgbClr val="000000"/>
                </a:solidFill>
                <a:latin typeface="Verdana"/>
              </a:rPr>
              <a:t>: programmare e studiare forme nuove di semplificazione, definire gli elementi determinanti per verificare i processi e/o il raggiungimento dei risultati, anche predisponendo per tempo sempre nuove banche dati per definire basi statistiche “oggettive” necessarie per la definizione dei costi standard. Passare da una visione di introduzione della semplificazione per “</a:t>
            </a:r>
            <a:r>
              <a:rPr lang="it-IT" sz="2000" u="sng">
                <a:solidFill>
                  <a:srgbClr val="000000"/>
                </a:solidFill>
                <a:latin typeface="Verdana"/>
              </a:rPr>
              <a:t>necessità amministrativa</a:t>
            </a:r>
            <a:r>
              <a:rPr lang="it-IT" sz="2000">
                <a:solidFill>
                  <a:srgbClr val="000000"/>
                </a:solidFill>
                <a:latin typeface="Verdana"/>
              </a:rPr>
              <a:t>” alla consapevolezza di poter gestire una opportunità per tutti. </a:t>
            </a:r>
            <a:endParaRPr/>
          </a:p>
          <a:p>
            <a:pPr algn="just">
              <a:lnSpc>
                <a:spcPct val="100000"/>
              </a:lnSpc>
            </a:pPr>
            <a:endParaRPr/>
          </a:p>
        </p:txBody>
      </p:sp>
      <p:sp>
        <p:nvSpPr>
          <p:cNvPr id="259" name="CustomShape 8"/>
          <p:cNvSpPr/>
          <p:nvPr/>
        </p:nvSpPr>
        <p:spPr>
          <a:xfrm>
            <a:off x="395280" y="1413000"/>
            <a:ext cx="8280000" cy="897840"/>
          </a:xfrm>
          <a:prstGeom prst="rect">
            <a:avLst/>
          </a:prstGeom>
        </p:spPr>
        <p:txBody>
          <a:bodyPr bIns="45000" lIns="90000" rIns="90000" tIns="45000"/>
          <a:p>
            <a:pPr algn="just">
              <a:lnSpc>
                <a:spcPct val="100000"/>
              </a:lnSpc>
            </a:pPr>
            <a:r>
              <a:rPr lang="it-IT" sz="2400">
                <a:solidFill>
                  <a:srgbClr val="000000"/>
                </a:solidFill>
                <a:latin typeface="Verdana"/>
              </a:rPr>
              <a:t>Quali margini di miglioramento sono suggeribili anche in vista della Programmazione 2014-20?</a:t>
            </a:r>
            <a:endParaRPr/>
          </a:p>
          <a:p>
            <a:pPr algn="ctr">
              <a:lnSpc>
                <a:spcPct val="100000"/>
              </a:lnSpc>
            </a:pPr>
            <a:endParaRPr/>
          </a:p>
        </p:txBody>
      </p:sp>
      <p:pic>
        <p:nvPicPr>
          <p:cNvPr descr="" id="260" name="Picture 2"/>
          <p:cNvPicPr/>
          <p:nvPr/>
        </p:nvPicPr>
        <p:blipFill>
          <a:blip r:embed="rId4"/>
          <a:stretch>
            <a:fillRect/>
          </a:stretch>
        </p:blipFill>
        <p:spPr>
          <a:xfrm>
            <a:off x="179280" y="404640"/>
            <a:ext cx="1223640" cy="720360"/>
          </a:xfrm>
          <a:prstGeom prst="rect">
            <a:avLst/>
          </a:prstGeom>
        </p:spPr>
      </p:pic>
    </p:spTree>
  </p:cSld>
  <p:timing>
    <p:tnLst>
      <p:par>
        <p:cTn dur="indefinite" id="35" nodeType="tmRoot" restart="never">
          <p:childTnLst>
            <p:seq>
              <p:cTn id="36" nodeType="mainSeq"/>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descr="" id="261" name="Picture 2"/>
          <p:cNvPicPr/>
          <p:nvPr/>
        </p:nvPicPr>
        <p:blipFill>
          <a:blip r:embed="rId1"/>
          <a:stretch>
            <a:fillRect/>
          </a:stretch>
        </p:blipFill>
        <p:spPr>
          <a:xfrm>
            <a:off x="324000" y="476280"/>
            <a:ext cx="863280" cy="533160"/>
          </a:xfrm>
          <a:prstGeom prst="rect">
            <a:avLst/>
          </a:prstGeom>
        </p:spPr>
      </p:pic>
      <p:sp>
        <p:nvSpPr>
          <p:cNvPr id="262" name="CustomShape 1"/>
          <p:cNvSpPr/>
          <p:nvPr/>
        </p:nvSpPr>
        <p:spPr>
          <a:xfrm>
            <a:off x="1763640" y="404640"/>
            <a:ext cx="5041440" cy="753480"/>
          </a:xfrm>
          <a:prstGeom prst="rect">
            <a:avLst/>
          </a:prstGeom>
          <a:solidFill>
            <a:srgbClr val="ffcc00"/>
          </a:solidFill>
        </p:spPr>
        <p:txBody>
          <a:bodyPr bIns="45000" lIns="90000" rIns="90000" tIns="45000"/>
          <a:p>
            <a:pPr algn="ctr">
              <a:lnSpc>
                <a:spcPct val="100000"/>
              </a:lnSpc>
            </a:pPr>
            <a:r>
              <a:rPr b="1" lang="it-IT">
                <a:solidFill>
                  <a:srgbClr val="000000"/>
                </a:solidFill>
                <a:latin typeface="Arial"/>
              </a:rPr>
              <a:t>SERVIZIO CONTROLLI COMUNITARI</a:t>
            </a:r>
            <a:endParaRPr/>
          </a:p>
          <a:p>
            <a:pPr algn="ctr">
              <a:lnSpc>
                <a:spcPct val="100000"/>
              </a:lnSpc>
            </a:pPr>
            <a:r>
              <a:rPr b="1" i="1" lang="it-IT">
                <a:solidFill>
                  <a:srgbClr val="000000"/>
                </a:solidFill>
                <a:latin typeface="Arial"/>
              </a:rPr>
              <a:t>Autorità di Audit </a:t>
            </a:r>
            <a:endParaRPr/>
          </a:p>
        </p:txBody>
      </p:sp>
      <p:sp>
        <p:nvSpPr>
          <p:cNvPr id="263" name="CustomShape 2"/>
          <p:cNvSpPr/>
          <p:nvPr/>
        </p:nvSpPr>
        <p:spPr>
          <a:xfrm>
            <a:off x="611280" y="5013360"/>
            <a:ext cx="1439640" cy="366480"/>
          </a:xfrm>
          <a:prstGeom prst="rect">
            <a:avLst/>
          </a:prstGeom>
        </p:spPr>
      </p:sp>
      <p:sp>
        <p:nvSpPr>
          <p:cNvPr id="264" name="CustomShape 3"/>
          <p:cNvSpPr/>
          <p:nvPr/>
        </p:nvSpPr>
        <p:spPr>
          <a:xfrm>
            <a:off x="1071720" y="5787000"/>
            <a:ext cx="28800" cy="380880"/>
          </a:xfrm>
          <a:prstGeom prst="rect">
            <a:avLst/>
          </a:prstGeom>
        </p:spPr>
        <p:txBody>
          <a:bodyPr bIns="0" lIns="0" rIns="0" tIns="0"/>
          <a:p>
            <a:pPr>
              <a:lnSpc>
                <a:spcPct val="100000"/>
              </a:lnSpc>
            </a:pPr>
            <a:r>
              <a:rPr lang="it-IT" sz="900">
                <a:solidFill>
                  <a:srgbClr val="000000"/>
                </a:solidFill>
                <a:latin typeface="Arial"/>
              </a:rPr>
              <a:t> </a:t>
            </a:r>
            <a:endParaRPr/>
          </a:p>
        </p:txBody>
      </p:sp>
      <p:pic>
        <p:nvPicPr>
          <p:cNvPr descr="" id="265" name="Picture 8"/>
          <p:cNvPicPr/>
          <p:nvPr/>
        </p:nvPicPr>
        <p:blipFill>
          <a:blip r:embed="rId2"/>
          <a:stretch>
            <a:fillRect/>
          </a:stretch>
        </p:blipFill>
        <p:spPr>
          <a:xfrm>
            <a:off x="1071720" y="5786280"/>
            <a:ext cx="914040" cy="571320"/>
          </a:xfrm>
          <a:prstGeom prst="rect">
            <a:avLst/>
          </a:prstGeom>
        </p:spPr>
      </p:pic>
      <p:sp>
        <p:nvSpPr>
          <p:cNvPr id="266" name="CustomShape 4"/>
          <p:cNvSpPr/>
          <p:nvPr/>
        </p:nvSpPr>
        <p:spPr>
          <a:xfrm>
            <a:off x="1087560" y="6382440"/>
            <a:ext cx="882360" cy="132480"/>
          </a:xfrm>
          <a:prstGeom prst="rect">
            <a:avLst/>
          </a:prstGeom>
        </p:spPr>
        <p:txBody>
          <a:bodyPr bIns="0" lIns="0" rIns="0" tIns="0"/>
          <a:p>
            <a:pPr algn="ctr">
              <a:lnSpc>
                <a:spcPct val="100000"/>
              </a:lnSpc>
            </a:pPr>
            <a:r>
              <a:rPr lang="it-IT" sz="700">
                <a:solidFill>
                  <a:srgbClr val="000000"/>
                </a:solidFill>
                <a:latin typeface="Times New Roman"/>
              </a:rPr>
              <a:t>UNIONE  EUROPEA</a:t>
            </a:r>
            <a:endParaRPr/>
          </a:p>
        </p:txBody>
      </p:sp>
      <p:pic>
        <p:nvPicPr>
          <p:cNvPr descr="" id="267" name="Picture 11"/>
          <p:cNvPicPr/>
          <p:nvPr/>
        </p:nvPicPr>
        <p:blipFill>
          <a:blip r:embed="rId3"/>
          <a:stretch>
            <a:fillRect/>
          </a:stretch>
        </p:blipFill>
        <p:spPr>
          <a:xfrm>
            <a:off x="7367400" y="5857920"/>
            <a:ext cx="547920" cy="555120"/>
          </a:xfrm>
          <a:prstGeom prst="rect">
            <a:avLst/>
          </a:prstGeom>
        </p:spPr>
      </p:pic>
      <p:sp>
        <p:nvSpPr>
          <p:cNvPr id="268" name="CustomShape 5"/>
          <p:cNvSpPr/>
          <p:nvPr/>
        </p:nvSpPr>
        <p:spPr>
          <a:xfrm>
            <a:off x="7143840" y="6477840"/>
            <a:ext cx="982440" cy="93960"/>
          </a:xfrm>
          <a:prstGeom prst="rect">
            <a:avLst/>
          </a:prstGeom>
        </p:spPr>
        <p:txBody>
          <a:bodyPr bIns="0" lIns="0" rIns="0" tIns="0"/>
          <a:p>
            <a:pPr algn="ctr">
              <a:lnSpc>
                <a:spcPct val="100000"/>
              </a:lnSpc>
            </a:pPr>
            <a:r>
              <a:rPr lang="it-IT" sz="700">
                <a:solidFill>
                  <a:srgbClr val="000000"/>
                </a:solidFill>
                <a:latin typeface="Arial"/>
              </a:rPr>
              <a:t>REPUBBLICA ITALIANA</a:t>
            </a:r>
            <a:endParaRPr/>
          </a:p>
        </p:txBody>
      </p:sp>
      <p:sp>
        <p:nvSpPr>
          <p:cNvPr id="269" name="CustomShape 6"/>
          <p:cNvSpPr/>
          <p:nvPr/>
        </p:nvSpPr>
        <p:spPr>
          <a:xfrm>
            <a:off x="2268360" y="3213000"/>
            <a:ext cx="3166560" cy="366480"/>
          </a:xfrm>
          <a:prstGeom prst="rect">
            <a:avLst/>
          </a:prstGeom>
        </p:spPr>
      </p:sp>
      <p:sp>
        <p:nvSpPr>
          <p:cNvPr id="270" name="CustomShape 7"/>
          <p:cNvSpPr/>
          <p:nvPr/>
        </p:nvSpPr>
        <p:spPr>
          <a:xfrm>
            <a:off x="539640" y="2349360"/>
            <a:ext cx="7919640" cy="3185280"/>
          </a:xfrm>
          <a:prstGeom prst="rect">
            <a:avLst/>
          </a:prstGeom>
        </p:spPr>
        <p:txBody>
          <a:bodyPr bIns="45000" lIns="90000" rIns="90000" tIns="45000"/>
          <a:p>
            <a:pPr algn="just">
              <a:lnSpc>
                <a:spcPct val="100000"/>
              </a:lnSpc>
            </a:pPr>
            <a:endParaRPr/>
          </a:p>
          <a:p>
            <a:pPr algn="just" lvl="1">
              <a:lnSpc>
                <a:spcPct val="100000"/>
              </a:lnSpc>
              <a:buSzPct val="25000"/>
              <a:buFont typeface="StarSymbol"/>
              <a:buChar char=""/>
            </a:pPr>
            <a:r>
              <a:rPr lang="it-IT" sz="2000" u="sng">
                <a:solidFill>
                  <a:srgbClr val="000000"/>
                </a:solidFill>
                <a:latin typeface="Verdana"/>
              </a:rPr>
              <a:t>Ricercare il giusto equilibrio tra semplificazione e strumenti di controllo</a:t>
            </a:r>
            <a:r>
              <a:rPr lang="it-IT" sz="2000">
                <a:solidFill>
                  <a:srgbClr val="000000"/>
                </a:solidFill>
                <a:latin typeface="Verdana"/>
              </a:rPr>
              <a:t>: è il punto forse più difficile da perseguire:semplificare non è non controllare o abbassare il livello di attenzione sul corretto uso delle risorse pubbliche. Ritengo che il giusto equilibrio si possa perseguire con il contributo delle tre Autorità in fase di programmazione di ogni forma di semplificazione.</a:t>
            </a:r>
            <a:endParaRPr/>
          </a:p>
          <a:p>
            <a:pPr algn="just">
              <a:lnSpc>
                <a:spcPct val="100000"/>
              </a:lnSpc>
            </a:pPr>
            <a:endParaRPr/>
          </a:p>
        </p:txBody>
      </p:sp>
      <p:sp>
        <p:nvSpPr>
          <p:cNvPr id="271" name="CustomShape 8"/>
          <p:cNvSpPr/>
          <p:nvPr/>
        </p:nvSpPr>
        <p:spPr>
          <a:xfrm>
            <a:off x="395280" y="1413000"/>
            <a:ext cx="8280000" cy="897840"/>
          </a:xfrm>
          <a:prstGeom prst="rect">
            <a:avLst/>
          </a:prstGeom>
        </p:spPr>
        <p:txBody>
          <a:bodyPr bIns="45000" lIns="90000" rIns="90000" tIns="45000"/>
          <a:p>
            <a:pPr algn="just">
              <a:lnSpc>
                <a:spcPct val="100000"/>
              </a:lnSpc>
            </a:pPr>
            <a:r>
              <a:rPr lang="it-IT" sz="2400">
                <a:solidFill>
                  <a:srgbClr val="000000"/>
                </a:solidFill>
                <a:latin typeface="Verdana"/>
              </a:rPr>
              <a:t>Quali margini di miglioramento sono suggeribili anche in vista della Programmazione 2014-20?</a:t>
            </a:r>
            <a:endParaRPr/>
          </a:p>
          <a:p>
            <a:pPr algn="ctr">
              <a:lnSpc>
                <a:spcPct val="100000"/>
              </a:lnSpc>
            </a:pPr>
            <a:endParaRPr/>
          </a:p>
        </p:txBody>
      </p:sp>
      <p:pic>
        <p:nvPicPr>
          <p:cNvPr descr="" id="272" name="Picture 2"/>
          <p:cNvPicPr/>
          <p:nvPr/>
        </p:nvPicPr>
        <p:blipFill>
          <a:blip r:embed="rId4"/>
          <a:stretch>
            <a:fillRect/>
          </a:stretch>
        </p:blipFill>
        <p:spPr>
          <a:xfrm>
            <a:off x="179280" y="404640"/>
            <a:ext cx="1223640" cy="720360"/>
          </a:xfrm>
          <a:prstGeom prst="rect">
            <a:avLst/>
          </a:prstGeom>
        </p:spPr>
      </p:pic>
    </p:spTree>
  </p:cSld>
  <p:timing>
    <p:tnLst>
      <p:par>
        <p:cTn dur="indefinite" id="37" nodeType="tmRoot" restart="never">
          <p:childTnLst>
            <p:seq>
              <p:cTn id="38"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descr="" id="57" name="Picture 2"/>
          <p:cNvPicPr/>
          <p:nvPr/>
        </p:nvPicPr>
        <p:blipFill>
          <a:blip r:embed="rId1"/>
          <a:stretch>
            <a:fillRect/>
          </a:stretch>
        </p:blipFill>
        <p:spPr>
          <a:xfrm>
            <a:off x="324000" y="476280"/>
            <a:ext cx="863280" cy="533160"/>
          </a:xfrm>
          <a:prstGeom prst="rect">
            <a:avLst/>
          </a:prstGeom>
        </p:spPr>
      </p:pic>
      <p:sp>
        <p:nvSpPr>
          <p:cNvPr id="58" name="CustomShape 1"/>
          <p:cNvSpPr/>
          <p:nvPr/>
        </p:nvSpPr>
        <p:spPr>
          <a:xfrm>
            <a:off x="1763640" y="404640"/>
            <a:ext cx="5041440" cy="753480"/>
          </a:xfrm>
          <a:prstGeom prst="rect">
            <a:avLst/>
          </a:prstGeom>
          <a:solidFill>
            <a:srgbClr val="ffc000"/>
          </a:solidFill>
        </p:spPr>
        <p:txBody>
          <a:bodyPr bIns="45000" lIns="90000" rIns="90000" tIns="45000"/>
          <a:p>
            <a:pPr algn="ctr">
              <a:lnSpc>
                <a:spcPct val="100000"/>
              </a:lnSpc>
            </a:pPr>
            <a:r>
              <a:rPr b="1" lang="it-IT">
                <a:solidFill>
                  <a:srgbClr val="000000"/>
                </a:solidFill>
                <a:latin typeface="Arial"/>
              </a:rPr>
              <a:t>SERVIZIO CONTROLLI COMUNITARI</a:t>
            </a:r>
            <a:endParaRPr/>
          </a:p>
          <a:p>
            <a:pPr algn="ctr">
              <a:lnSpc>
                <a:spcPct val="100000"/>
              </a:lnSpc>
            </a:pPr>
            <a:r>
              <a:rPr b="1" i="1" lang="it-IT">
                <a:solidFill>
                  <a:srgbClr val="000000"/>
                </a:solidFill>
                <a:latin typeface="Arial"/>
              </a:rPr>
              <a:t>Autorità di Audit </a:t>
            </a:r>
            <a:endParaRPr/>
          </a:p>
        </p:txBody>
      </p:sp>
      <p:sp>
        <p:nvSpPr>
          <p:cNvPr id="59" name="CustomShape 2"/>
          <p:cNvSpPr/>
          <p:nvPr/>
        </p:nvSpPr>
        <p:spPr>
          <a:xfrm>
            <a:off x="611280" y="5013360"/>
            <a:ext cx="1439640" cy="366480"/>
          </a:xfrm>
          <a:prstGeom prst="rect">
            <a:avLst/>
          </a:prstGeom>
        </p:spPr>
      </p:sp>
      <p:sp>
        <p:nvSpPr>
          <p:cNvPr id="60" name="CustomShape 3"/>
          <p:cNvSpPr/>
          <p:nvPr/>
        </p:nvSpPr>
        <p:spPr>
          <a:xfrm>
            <a:off x="1071720" y="5858280"/>
            <a:ext cx="28800" cy="380880"/>
          </a:xfrm>
          <a:prstGeom prst="rect">
            <a:avLst/>
          </a:prstGeom>
        </p:spPr>
        <p:txBody>
          <a:bodyPr bIns="0" lIns="0" rIns="0" tIns="0"/>
          <a:p>
            <a:pPr>
              <a:lnSpc>
                <a:spcPct val="100000"/>
              </a:lnSpc>
            </a:pPr>
            <a:r>
              <a:rPr lang="it-IT" sz="900">
                <a:solidFill>
                  <a:srgbClr val="000000"/>
                </a:solidFill>
                <a:latin typeface="Arial"/>
              </a:rPr>
              <a:t> </a:t>
            </a:r>
            <a:endParaRPr/>
          </a:p>
        </p:txBody>
      </p:sp>
      <p:pic>
        <p:nvPicPr>
          <p:cNvPr descr="" id="61" name="Picture 8"/>
          <p:cNvPicPr/>
          <p:nvPr/>
        </p:nvPicPr>
        <p:blipFill>
          <a:blip r:embed="rId2"/>
          <a:stretch>
            <a:fillRect/>
          </a:stretch>
        </p:blipFill>
        <p:spPr>
          <a:xfrm>
            <a:off x="1071720" y="5857920"/>
            <a:ext cx="914040" cy="571320"/>
          </a:xfrm>
          <a:prstGeom prst="rect">
            <a:avLst/>
          </a:prstGeom>
        </p:spPr>
      </p:pic>
      <p:sp>
        <p:nvSpPr>
          <p:cNvPr id="62" name="CustomShape 4"/>
          <p:cNvSpPr/>
          <p:nvPr/>
        </p:nvSpPr>
        <p:spPr>
          <a:xfrm>
            <a:off x="1087560" y="6453720"/>
            <a:ext cx="882360" cy="132480"/>
          </a:xfrm>
          <a:prstGeom prst="rect">
            <a:avLst/>
          </a:prstGeom>
        </p:spPr>
        <p:txBody>
          <a:bodyPr bIns="0" lIns="0" rIns="0" tIns="0"/>
          <a:p>
            <a:pPr algn="ctr">
              <a:lnSpc>
                <a:spcPct val="100000"/>
              </a:lnSpc>
            </a:pPr>
            <a:r>
              <a:rPr lang="it-IT" sz="700">
                <a:solidFill>
                  <a:srgbClr val="000000"/>
                </a:solidFill>
                <a:latin typeface="Times New Roman"/>
              </a:rPr>
              <a:t>UNIONE  EUROPEA</a:t>
            </a:r>
            <a:endParaRPr/>
          </a:p>
        </p:txBody>
      </p:sp>
      <p:pic>
        <p:nvPicPr>
          <p:cNvPr descr="" id="63" name="Picture 11"/>
          <p:cNvPicPr/>
          <p:nvPr/>
        </p:nvPicPr>
        <p:blipFill>
          <a:blip r:embed="rId3"/>
          <a:stretch>
            <a:fillRect/>
          </a:stretch>
        </p:blipFill>
        <p:spPr>
          <a:xfrm>
            <a:off x="7438680" y="5786280"/>
            <a:ext cx="547920" cy="605880"/>
          </a:xfrm>
          <a:prstGeom prst="rect">
            <a:avLst/>
          </a:prstGeom>
        </p:spPr>
      </p:pic>
      <p:sp>
        <p:nvSpPr>
          <p:cNvPr id="64" name="CustomShape 5"/>
          <p:cNvSpPr/>
          <p:nvPr/>
        </p:nvSpPr>
        <p:spPr>
          <a:xfrm>
            <a:off x="7215120" y="6463080"/>
            <a:ext cx="982440" cy="102600"/>
          </a:xfrm>
          <a:prstGeom prst="rect">
            <a:avLst/>
          </a:prstGeom>
        </p:spPr>
        <p:txBody>
          <a:bodyPr bIns="0" lIns="0" rIns="0" tIns="0"/>
          <a:p>
            <a:pPr algn="ctr">
              <a:lnSpc>
                <a:spcPct val="100000"/>
              </a:lnSpc>
            </a:pPr>
            <a:r>
              <a:rPr lang="it-IT" sz="700">
                <a:solidFill>
                  <a:srgbClr val="000000"/>
                </a:solidFill>
                <a:latin typeface="Arial"/>
              </a:rPr>
              <a:t>REPUBBLICA ITALIANA</a:t>
            </a:r>
            <a:endParaRPr/>
          </a:p>
        </p:txBody>
      </p:sp>
      <p:sp>
        <p:nvSpPr>
          <p:cNvPr id="65" name="CustomShape 6"/>
          <p:cNvSpPr/>
          <p:nvPr/>
        </p:nvSpPr>
        <p:spPr>
          <a:xfrm>
            <a:off x="2268360" y="3213000"/>
            <a:ext cx="3166560" cy="366480"/>
          </a:xfrm>
          <a:prstGeom prst="rect">
            <a:avLst/>
          </a:prstGeom>
        </p:spPr>
      </p:sp>
      <p:sp>
        <p:nvSpPr>
          <p:cNvPr id="66" name="CustomShape 7"/>
          <p:cNvSpPr/>
          <p:nvPr/>
        </p:nvSpPr>
        <p:spPr>
          <a:xfrm>
            <a:off x="395280" y="2133720"/>
            <a:ext cx="8160840" cy="2911320"/>
          </a:xfrm>
          <a:prstGeom prst="rect">
            <a:avLst/>
          </a:prstGeom>
          <a:ln w="9360">
            <a:solidFill>
              <a:srgbClr val="ffff00"/>
            </a:solidFill>
            <a:miter/>
          </a:ln>
        </p:spPr>
        <p:txBody>
          <a:bodyPr bIns="45000" lIns="90000" rIns="90000" tIns="45000"/>
          <a:p>
            <a:pPr>
              <a:lnSpc>
                <a:spcPct val="100000"/>
              </a:lnSpc>
            </a:pPr>
            <a:r>
              <a:rPr lang="it-IT" sz="2000">
                <a:solidFill>
                  <a:srgbClr val="000000"/>
                </a:solidFill>
                <a:latin typeface="Verdana"/>
              </a:rPr>
              <a:t>Esperienza della Regione Umbria:</a:t>
            </a:r>
            <a:endParaRPr/>
          </a:p>
          <a:p>
            <a:pPr>
              <a:lnSpc>
                <a:spcPct val="100000"/>
              </a:lnSpc>
              <a:buFont typeface="Arial"/>
              <a:buChar char="•"/>
            </a:pPr>
            <a:r>
              <a:rPr lang="it-IT" sz="2000">
                <a:solidFill>
                  <a:srgbClr val="000000"/>
                </a:solidFill>
                <a:latin typeface="Verdana"/>
              </a:rPr>
              <a:t>gli interventi di semplificazione adottati dall’AdG,</a:t>
            </a:r>
            <a:endParaRPr/>
          </a:p>
          <a:p>
            <a:pPr>
              <a:lnSpc>
                <a:spcPct val="100000"/>
              </a:lnSpc>
              <a:buFont typeface="Arial"/>
              <a:buChar char="•"/>
            </a:pPr>
            <a:r>
              <a:rPr lang="it-IT" sz="2000">
                <a:solidFill>
                  <a:srgbClr val="000000"/>
                </a:solidFill>
                <a:latin typeface="Verdana"/>
              </a:rPr>
              <a:t>I controlli di primo livello,</a:t>
            </a:r>
            <a:endParaRPr/>
          </a:p>
          <a:p>
            <a:pPr>
              <a:lnSpc>
                <a:spcPct val="100000"/>
              </a:lnSpc>
              <a:buFont typeface="Arial"/>
              <a:buChar char="•"/>
            </a:pPr>
            <a:r>
              <a:rPr lang="it-IT" sz="2000">
                <a:solidFill>
                  <a:srgbClr val="000000"/>
                </a:solidFill>
                <a:latin typeface="Verdana"/>
              </a:rPr>
              <a:t>I controlli dell’Audit.</a:t>
            </a:r>
            <a:endParaRPr/>
          </a:p>
          <a:p>
            <a:pPr>
              <a:lnSpc>
                <a:spcPct val="100000"/>
              </a:lnSpc>
            </a:pPr>
            <a:r>
              <a:rPr lang="it-IT" sz="2000">
                <a:solidFill>
                  <a:srgbClr val="000000"/>
                </a:solidFill>
                <a:latin typeface="Verdana"/>
              </a:rPr>
              <a:t>Riflessioni in merito al sistema di controllo su operazioni finanziate con le semplificazioni</a:t>
            </a:r>
            <a:endParaRPr/>
          </a:p>
          <a:p>
            <a:pPr algn="just">
              <a:lnSpc>
                <a:spcPct val="100000"/>
              </a:lnSpc>
            </a:pPr>
            <a:endParaRPr/>
          </a:p>
          <a:p>
            <a:pPr algn="just">
              <a:lnSpc>
                <a:spcPct val="100000"/>
              </a:lnSpc>
            </a:pPr>
            <a:endParaRPr/>
          </a:p>
        </p:txBody>
      </p:sp>
      <p:sp>
        <p:nvSpPr>
          <p:cNvPr id="67" name="CustomShape 8"/>
          <p:cNvSpPr/>
          <p:nvPr/>
        </p:nvSpPr>
        <p:spPr>
          <a:xfrm>
            <a:off x="395280" y="1341360"/>
            <a:ext cx="8208720" cy="532080"/>
          </a:xfrm>
          <a:prstGeom prst="rect">
            <a:avLst/>
          </a:prstGeom>
        </p:spPr>
        <p:txBody>
          <a:bodyPr bIns="45000" lIns="90000" rIns="90000" tIns="45000"/>
          <a:p>
            <a:pPr algn="ctr">
              <a:lnSpc>
                <a:spcPct val="100000"/>
              </a:lnSpc>
            </a:pPr>
            <a:r>
              <a:rPr lang="it-IT" sz="2400">
                <a:solidFill>
                  <a:srgbClr val="000000"/>
                </a:solidFill>
                <a:latin typeface="Verdana"/>
              </a:rPr>
              <a:t>Parlerò di:</a:t>
            </a:r>
            <a:endParaRPr/>
          </a:p>
          <a:p>
            <a:pPr algn="ctr">
              <a:lnSpc>
                <a:spcPct val="100000"/>
              </a:lnSpc>
            </a:pPr>
            <a:endParaRPr/>
          </a:p>
        </p:txBody>
      </p:sp>
      <p:pic>
        <p:nvPicPr>
          <p:cNvPr descr="" id="68" name="Picture 2"/>
          <p:cNvPicPr/>
          <p:nvPr/>
        </p:nvPicPr>
        <p:blipFill>
          <a:blip r:embed="rId4"/>
          <a:stretch>
            <a:fillRect/>
          </a:stretch>
        </p:blipFill>
        <p:spPr>
          <a:xfrm>
            <a:off x="179280" y="404640"/>
            <a:ext cx="1223640" cy="720360"/>
          </a:xfrm>
          <a:prstGeom prst="rect">
            <a:avLst/>
          </a:prstGeom>
        </p:spPr>
      </p:pic>
    </p:spTree>
  </p:cSld>
  <p:timing>
    <p:tnLst>
      <p:par>
        <p:cTn dur="indefinite" id="3" nodeType="tmRoot" restart="never">
          <p:childTnLst>
            <p:seq>
              <p:cTn id="4" nodeType="mainSeq"/>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descr="" id="273" name="Picture 2"/>
          <p:cNvPicPr/>
          <p:nvPr/>
        </p:nvPicPr>
        <p:blipFill>
          <a:blip r:embed="rId1"/>
          <a:stretch>
            <a:fillRect/>
          </a:stretch>
        </p:blipFill>
        <p:spPr>
          <a:xfrm>
            <a:off x="324000" y="476280"/>
            <a:ext cx="863280" cy="533160"/>
          </a:xfrm>
          <a:prstGeom prst="rect">
            <a:avLst/>
          </a:prstGeom>
        </p:spPr>
      </p:pic>
      <p:sp>
        <p:nvSpPr>
          <p:cNvPr id="274" name="CustomShape 1"/>
          <p:cNvSpPr/>
          <p:nvPr/>
        </p:nvSpPr>
        <p:spPr>
          <a:xfrm>
            <a:off x="1763640" y="404640"/>
            <a:ext cx="5041440" cy="753480"/>
          </a:xfrm>
          <a:prstGeom prst="rect">
            <a:avLst/>
          </a:prstGeom>
          <a:solidFill>
            <a:srgbClr val="ffcc00"/>
          </a:solidFill>
        </p:spPr>
        <p:txBody>
          <a:bodyPr bIns="45000" lIns="90000" rIns="90000" tIns="45000"/>
          <a:p>
            <a:pPr algn="ctr">
              <a:lnSpc>
                <a:spcPct val="100000"/>
              </a:lnSpc>
            </a:pPr>
            <a:r>
              <a:rPr b="1" lang="it-IT">
                <a:solidFill>
                  <a:srgbClr val="000000"/>
                </a:solidFill>
                <a:latin typeface="Arial"/>
              </a:rPr>
              <a:t>SERVIZIO CONTROLLI COMUNITARI</a:t>
            </a:r>
            <a:endParaRPr/>
          </a:p>
          <a:p>
            <a:pPr algn="ctr">
              <a:lnSpc>
                <a:spcPct val="100000"/>
              </a:lnSpc>
            </a:pPr>
            <a:r>
              <a:rPr b="1" i="1" lang="it-IT">
                <a:solidFill>
                  <a:srgbClr val="000000"/>
                </a:solidFill>
                <a:latin typeface="Arial"/>
              </a:rPr>
              <a:t>Autorità di Audit </a:t>
            </a:r>
            <a:endParaRPr/>
          </a:p>
        </p:txBody>
      </p:sp>
      <p:sp>
        <p:nvSpPr>
          <p:cNvPr id="275" name="CustomShape 2"/>
          <p:cNvSpPr/>
          <p:nvPr/>
        </p:nvSpPr>
        <p:spPr>
          <a:xfrm>
            <a:off x="611280" y="5013360"/>
            <a:ext cx="1439640" cy="366480"/>
          </a:xfrm>
          <a:prstGeom prst="rect">
            <a:avLst/>
          </a:prstGeom>
        </p:spPr>
      </p:sp>
      <p:sp>
        <p:nvSpPr>
          <p:cNvPr id="276" name="CustomShape 3"/>
          <p:cNvSpPr/>
          <p:nvPr/>
        </p:nvSpPr>
        <p:spPr>
          <a:xfrm>
            <a:off x="1071720" y="5787000"/>
            <a:ext cx="28800" cy="380880"/>
          </a:xfrm>
          <a:prstGeom prst="rect">
            <a:avLst/>
          </a:prstGeom>
        </p:spPr>
        <p:txBody>
          <a:bodyPr bIns="0" lIns="0" rIns="0" tIns="0"/>
          <a:p>
            <a:pPr>
              <a:lnSpc>
                <a:spcPct val="100000"/>
              </a:lnSpc>
            </a:pPr>
            <a:r>
              <a:rPr lang="it-IT" sz="900">
                <a:solidFill>
                  <a:srgbClr val="000000"/>
                </a:solidFill>
                <a:latin typeface="Arial"/>
              </a:rPr>
              <a:t> </a:t>
            </a:r>
            <a:endParaRPr/>
          </a:p>
        </p:txBody>
      </p:sp>
      <p:pic>
        <p:nvPicPr>
          <p:cNvPr descr="" id="277" name="Picture 8"/>
          <p:cNvPicPr/>
          <p:nvPr/>
        </p:nvPicPr>
        <p:blipFill>
          <a:blip r:embed="rId2"/>
          <a:stretch>
            <a:fillRect/>
          </a:stretch>
        </p:blipFill>
        <p:spPr>
          <a:xfrm>
            <a:off x="1071720" y="5786280"/>
            <a:ext cx="914040" cy="571320"/>
          </a:xfrm>
          <a:prstGeom prst="rect">
            <a:avLst/>
          </a:prstGeom>
        </p:spPr>
      </p:pic>
      <p:sp>
        <p:nvSpPr>
          <p:cNvPr id="278" name="CustomShape 4"/>
          <p:cNvSpPr/>
          <p:nvPr/>
        </p:nvSpPr>
        <p:spPr>
          <a:xfrm>
            <a:off x="1087560" y="6382440"/>
            <a:ext cx="882360" cy="132480"/>
          </a:xfrm>
          <a:prstGeom prst="rect">
            <a:avLst/>
          </a:prstGeom>
        </p:spPr>
        <p:txBody>
          <a:bodyPr bIns="0" lIns="0" rIns="0" tIns="0"/>
          <a:p>
            <a:pPr algn="ctr">
              <a:lnSpc>
                <a:spcPct val="100000"/>
              </a:lnSpc>
            </a:pPr>
            <a:r>
              <a:rPr lang="it-IT" sz="700">
                <a:solidFill>
                  <a:srgbClr val="000000"/>
                </a:solidFill>
                <a:latin typeface="Times New Roman"/>
              </a:rPr>
              <a:t>UNIONE  EUROPEA</a:t>
            </a:r>
            <a:endParaRPr/>
          </a:p>
        </p:txBody>
      </p:sp>
      <p:pic>
        <p:nvPicPr>
          <p:cNvPr descr="" id="279" name="Picture 11"/>
          <p:cNvPicPr/>
          <p:nvPr/>
        </p:nvPicPr>
        <p:blipFill>
          <a:blip r:embed="rId3"/>
          <a:stretch>
            <a:fillRect/>
          </a:stretch>
        </p:blipFill>
        <p:spPr>
          <a:xfrm>
            <a:off x="7367400" y="5857920"/>
            <a:ext cx="547920" cy="555120"/>
          </a:xfrm>
          <a:prstGeom prst="rect">
            <a:avLst/>
          </a:prstGeom>
        </p:spPr>
      </p:pic>
      <p:sp>
        <p:nvSpPr>
          <p:cNvPr id="280" name="CustomShape 5"/>
          <p:cNvSpPr/>
          <p:nvPr/>
        </p:nvSpPr>
        <p:spPr>
          <a:xfrm>
            <a:off x="7143840" y="6477840"/>
            <a:ext cx="982440" cy="93960"/>
          </a:xfrm>
          <a:prstGeom prst="rect">
            <a:avLst/>
          </a:prstGeom>
        </p:spPr>
        <p:txBody>
          <a:bodyPr bIns="0" lIns="0" rIns="0" tIns="0"/>
          <a:p>
            <a:pPr algn="ctr">
              <a:lnSpc>
                <a:spcPct val="100000"/>
              </a:lnSpc>
            </a:pPr>
            <a:r>
              <a:rPr lang="it-IT" sz="700">
                <a:solidFill>
                  <a:srgbClr val="000000"/>
                </a:solidFill>
                <a:latin typeface="Arial"/>
              </a:rPr>
              <a:t>REPUBBLICA ITALIANA</a:t>
            </a:r>
            <a:endParaRPr/>
          </a:p>
        </p:txBody>
      </p:sp>
      <p:sp>
        <p:nvSpPr>
          <p:cNvPr id="281" name="CustomShape 6"/>
          <p:cNvSpPr/>
          <p:nvPr/>
        </p:nvSpPr>
        <p:spPr>
          <a:xfrm>
            <a:off x="2268360" y="3213000"/>
            <a:ext cx="3166560" cy="366480"/>
          </a:xfrm>
          <a:prstGeom prst="rect">
            <a:avLst/>
          </a:prstGeom>
        </p:spPr>
      </p:sp>
      <p:sp>
        <p:nvSpPr>
          <p:cNvPr id="282" name="CustomShape 7"/>
          <p:cNvSpPr/>
          <p:nvPr/>
        </p:nvSpPr>
        <p:spPr>
          <a:xfrm>
            <a:off x="539640" y="2133720"/>
            <a:ext cx="7919640" cy="3611160"/>
          </a:xfrm>
          <a:prstGeom prst="rect">
            <a:avLst/>
          </a:prstGeom>
        </p:spPr>
        <p:txBody>
          <a:bodyPr bIns="45000" lIns="90000" rIns="90000" tIns="45000"/>
          <a:p>
            <a:pPr algn="just">
              <a:lnSpc>
                <a:spcPct val="100000"/>
              </a:lnSpc>
            </a:pPr>
            <a:endParaRPr/>
          </a:p>
          <a:p>
            <a:pPr algn="just">
              <a:lnSpc>
                <a:spcPct val="100000"/>
              </a:lnSpc>
            </a:pPr>
            <a:r>
              <a:rPr lang="it-IT">
                <a:solidFill>
                  <a:srgbClr val="000000"/>
                </a:solidFill>
                <a:latin typeface="Verdana"/>
              </a:rPr>
              <a:t>Chiudo l’intervento con un solo accenno a quanto detto dalla Corte dei Conti Europea in sede di relazioni annuali sull’esercizio 2013. La Corte raccomanda per quanto ora ci interessa:</a:t>
            </a:r>
            <a:endParaRPr/>
          </a:p>
          <a:p>
            <a:pPr algn="just" lvl="1">
              <a:lnSpc>
                <a:spcPct val="100000"/>
              </a:lnSpc>
              <a:buSzPct val="25000"/>
              <a:buFont typeface="StarSymbol"/>
              <a:buChar char=""/>
            </a:pPr>
            <a:r>
              <a:rPr lang="it-IT">
                <a:solidFill>
                  <a:srgbClr val="000000"/>
                </a:solidFill>
                <a:latin typeface="Verdana"/>
              </a:rPr>
              <a:t> </a:t>
            </a:r>
            <a:r>
              <a:rPr lang="it-IT" u="sng">
                <a:solidFill>
                  <a:srgbClr val="000000"/>
                </a:solidFill>
                <a:latin typeface="Verdana"/>
              </a:rPr>
              <a:t>maggiore focalizzazione sulle performance</a:t>
            </a:r>
            <a:r>
              <a:rPr lang="it-IT">
                <a:solidFill>
                  <a:srgbClr val="000000"/>
                </a:solidFill>
                <a:latin typeface="Verdana"/>
              </a:rPr>
              <a:t>: occorrono obiettivi chiari, realistici, quantificabili e verificabili. Per il FSE aggiungerei anche la valutazione della qualità e del gradimento degli interventi,</a:t>
            </a:r>
            <a:endParaRPr/>
          </a:p>
          <a:p>
            <a:pPr algn="just" lvl="1">
              <a:lnSpc>
                <a:spcPct val="100000"/>
              </a:lnSpc>
              <a:buSzPct val="25000"/>
              <a:buFont typeface="StarSymbol"/>
              <a:buChar char=""/>
            </a:pPr>
            <a:r>
              <a:rPr lang="it-IT" u="sng">
                <a:solidFill>
                  <a:srgbClr val="000000"/>
                </a:solidFill>
                <a:latin typeface="Verdana"/>
              </a:rPr>
              <a:t>Tener conto di tutte le possibilità di semplificazione consentite</a:t>
            </a:r>
            <a:r>
              <a:rPr lang="it-IT">
                <a:solidFill>
                  <a:srgbClr val="000000"/>
                </a:solidFill>
                <a:latin typeface="Verdana"/>
              </a:rPr>
              <a:t>: i progetti che non hanno il rimborso a costi reali sono meno soggetti ad errore.</a:t>
            </a:r>
            <a:endParaRPr/>
          </a:p>
          <a:p>
            <a:pPr algn="just">
              <a:lnSpc>
                <a:spcPct val="100000"/>
              </a:lnSpc>
            </a:pPr>
            <a:endParaRPr/>
          </a:p>
        </p:txBody>
      </p:sp>
      <p:sp>
        <p:nvSpPr>
          <p:cNvPr id="283" name="CustomShape 8"/>
          <p:cNvSpPr/>
          <p:nvPr/>
        </p:nvSpPr>
        <p:spPr>
          <a:xfrm>
            <a:off x="395280" y="1413000"/>
            <a:ext cx="8280000" cy="897840"/>
          </a:xfrm>
          <a:prstGeom prst="rect">
            <a:avLst/>
          </a:prstGeom>
        </p:spPr>
        <p:txBody>
          <a:bodyPr bIns="45000" lIns="90000" rIns="90000" tIns="45000"/>
          <a:p>
            <a:pPr algn="just">
              <a:lnSpc>
                <a:spcPct val="100000"/>
              </a:lnSpc>
            </a:pPr>
            <a:r>
              <a:rPr lang="it-IT" sz="2400">
                <a:solidFill>
                  <a:srgbClr val="000000"/>
                </a:solidFill>
                <a:latin typeface="Verdana"/>
              </a:rPr>
              <a:t>Quali le sfide da affrontare anche in vista della Programmazione 2014-20?</a:t>
            </a:r>
            <a:endParaRPr/>
          </a:p>
          <a:p>
            <a:pPr algn="ctr">
              <a:lnSpc>
                <a:spcPct val="100000"/>
              </a:lnSpc>
            </a:pPr>
            <a:endParaRPr/>
          </a:p>
        </p:txBody>
      </p:sp>
      <p:pic>
        <p:nvPicPr>
          <p:cNvPr descr="" id="284" name="Picture 2"/>
          <p:cNvPicPr/>
          <p:nvPr/>
        </p:nvPicPr>
        <p:blipFill>
          <a:blip r:embed="rId4"/>
          <a:stretch>
            <a:fillRect/>
          </a:stretch>
        </p:blipFill>
        <p:spPr>
          <a:xfrm>
            <a:off x="179280" y="404640"/>
            <a:ext cx="1223640" cy="720360"/>
          </a:xfrm>
          <a:prstGeom prst="rect">
            <a:avLst/>
          </a:prstGeom>
        </p:spPr>
      </p:pic>
    </p:spTree>
  </p:cSld>
  <p:timing>
    <p:tnLst>
      <p:par>
        <p:cTn dur="indefinite" id="39" nodeType="tmRoot" restart="never">
          <p:childTnLst>
            <p:seq>
              <p:cTn id="40" nodeType="mainSeq"/>
              <p:prevCondLst>
                <p:cond delay="0" evt="onPrev">
                  <p:tgtEl>
                    <p:sldTgt/>
                  </p:tgtEl>
                </p:cond>
              </p:prevCondLst>
              <p:nextCondLst>
                <p:cond delay="0" evt="onNext">
                  <p:tgtEl>
                    <p:sldTgt/>
                  </p:tgtEl>
                </p:cond>
              </p:nextCondLst>
            </p:seq>
          </p:childTnLst>
        </p:cTn>
      </p:par>
    </p:tnLst>
  </p:timing>
</p:sld>
</file>

<file path=ppt/slides/slide2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85" name="CustomShape 1"/>
          <p:cNvSpPr/>
          <p:nvPr/>
        </p:nvSpPr>
        <p:spPr>
          <a:xfrm>
            <a:off x="1763640" y="404640"/>
            <a:ext cx="5041440" cy="753480"/>
          </a:xfrm>
          <a:prstGeom prst="rect">
            <a:avLst/>
          </a:prstGeom>
          <a:solidFill>
            <a:srgbClr val="ffcc00"/>
          </a:solidFill>
        </p:spPr>
        <p:txBody>
          <a:bodyPr bIns="45000" lIns="90000" rIns="90000" tIns="45000"/>
          <a:p>
            <a:pPr algn="ctr">
              <a:lnSpc>
                <a:spcPct val="100000"/>
              </a:lnSpc>
            </a:pPr>
            <a:r>
              <a:rPr b="1" lang="it-IT">
                <a:solidFill>
                  <a:srgbClr val="000000"/>
                </a:solidFill>
                <a:latin typeface="Arial"/>
              </a:rPr>
              <a:t>SERVIZIO CONTROLLI COMUNITARI</a:t>
            </a:r>
            <a:endParaRPr/>
          </a:p>
          <a:p>
            <a:pPr algn="ctr">
              <a:lnSpc>
                <a:spcPct val="100000"/>
              </a:lnSpc>
            </a:pPr>
            <a:r>
              <a:rPr b="1" i="1" lang="it-IT">
                <a:solidFill>
                  <a:srgbClr val="000000"/>
                </a:solidFill>
                <a:latin typeface="Arial"/>
              </a:rPr>
              <a:t>Autorità di Audit </a:t>
            </a:r>
            <a:endParaRPr/>
          </a:p>
        </p:txBody>
      </p:sp>
      <p:sp>
        <p:nvSpPr>
          <p:cNvPr id="286" name="CustomShape 2"/>
          <p:cNvSpPr/>
          <p:nvPr/>
        </p:nvSpPr>
        <p:spPr>
          <a:xfrm>
            <a:off x="611280" y="5013360"/>
            <a:ext cx="1439640" cy="366480"/>
          </a:xfrm>
          <a:prstGeom prst="rect">
            <a:avLst/>
          </a:prstGeom>
        </p:spPr>
      </p:sp>
      <p:sp>
        <p:nvSpPr>
          <p:cNvPr id="287" name="CustomShape 3"/>
          <p:cNvSpPr/>
          <p:nvPr/>
        </p:nvSpPr>
        <p:spPr>
          <a:xfrm>
            <a:off x="826920" y="5474160"/>
            <a:ext cx="28800" cy="380880"/>
          </a:xfrm>
          <a:prstGeom prst="rect">
            <a:avLst/>
          </a:prstGeom>
        </p:spPr>
        <p:txBody>
          <a:bodyPr bIns="0" lIns="0" rIns="0" tIns="0"/>
          <a:p>
            <a:pPr>
              <a:lnSpc>
                <a:spcPct val="100000"/>
              </a:lnSpc>
            </a:pPr>
            <a:r>
              <a:rPr lang="it-IT" sz="900">
                <a:solidFill>
                  <a:srgbClr val="000000"/>
                </a:solidFill>
                <a:latin typeface="Arial"/>
              </a:rPr>
              <a:t> </a:t>
            </a:r>
            <a:endParaRPr/>
          </a:p>
        </p:txBody>
      </p:sp>
      <p:pic>
        <p:nvPicPr>
          <p:cNvPr descr="" id="288" name="Picture 8"/>
          <p:cNvPicPr/>
          <p:nvPr/>
        </p:nvPicPr>
        <p:blipFill>
          <a:blip r:embed="rId1"/>
          <a:stretch>
            <a:fillRect/>
          </a:stretch>
        </p:blipFill>
        <p:spPr>
          <a:xfrm>
            <a:off x="826920" y="5473800"/>
            <a:ext cx="914040" cy="571320"/>
          </a:xfrm>
          <a:prstGeom prst="rect">
            <a:avLst/>
          </a:prstGeom>
        </p:spPr>
      </p:pic>
      <p:sp>
        <p:nvSpPr>
          <p:cNvPr id="289" name="CustomShape 4"/>
          <p:cNvSpPr/>
          <p:nvPr/>
        </p:nvSpPr>
        <p:spPr>
          <a:xfrm>
            <a:off x="843120" y="6069600"/>
            <a:ext cx="882360" cy="132480"/>
          </a:xfrm>
          <a:prstGeom prst="rect">
            <a:avLst/>
          </a:prstGeom>
        </p:spPr>
        <p:txBody>
          <a:bodyPr bIns="0" lIns="0" rIns="0" tIns="0"/>
          <a:p>
            <a:pPr algn="ctr">
              <a:lnSpc>
                <a:spcPct val="100000"/>
              </a:lnSpc>
            </a:pPr>
            <a:r>
              <a:rPr lang="it-IT" sz="700">
                <a:solidFill>
                  <a:srgbClr val="000000"/>
                </a:solidFill>
                <a:latin typeface="Times New Roman"/>
              </a:rPr>
              <a:t>UNIONE  EUROPEA</a:t>
            </a:r>
            <a:endParaRPr/>
          </a:p>
        </p:txBody>
      </p:sp>
      <p:pic>
        <p:nvPicPr>
          <p:cNvPr descr="" id="290" name="Picture 11"/>
          <p:cNvPicPr/>
          <p:nvPr/>
        </p:nvPicPr>
        <p:blipFill>
          <a:blip r:embed="rId2"/>
          <a:stretch>
            <a:fillRect/>
          </a:stretch>
        </p:blipFill>
        <p:spPr>
          <a:xfrm>
            <a:off x="7316640" y="5445000"/>
            <a:ext cx="547920" cy="605880"/>
          </a:xfrm>
          <a:prstGeom prst="rect">
            <a:avLst/>
          </a:prstGeom>
        </p:spPr>
      </p:pic>
      <p:sp>
        <p:nvSpPr>
          <p:cNvPr id="291" name="CustomShape 5"/>
          <p:cNvSpPr/>
          <p:nvPr/>
        </p:nvSpPr>
        <p:spPr>
          <a:xfrm>
            <a:off x="7093080" y="6121800"/>
            <a:ext cx="982440" cy="102600"/>
          </a:xfrm>
          <a:prstGeom prst="rect">
            <a:avLst/>
          </a:prstGeom>
        </p:spPr>
        <p:txBody>
          <a:bodyPr bIns="0" lIns="0" rIns="0" tIns="0"/>
          <a:p>
            <a:pPr algn="ctr">
              <a:lnSpc>
                <a:spcPct val="100000"/>
              </a:lnSpc>
            </a:pPr>
            <a:r>
              <a:rPr lang="it-IT" sz="700">
                <a:solidFill>
                  <a:srgbClr val="000000"/>
                </a:solidFill>
                <a:latin typeface="Arial"/>
              </a:rPr>
              <a:t>REPUBBLICA ITALIANA</a:t>
            </a:r>
            <a:endParaRPr/>
          </a:p>
        </p:txBody>
      </p:sp>
      <p:sp>
        <p:nvSpPr>
          <p:cNvPr id="292" name="CustomShape 6"/>
          <p:cNvSpPr/>
          <p:nvPr/>
        </p:nvSpPr>
        <p:spPr>
          <a:xfrm>
            <a:off x="1763640" y="3141720"/>
            <a:ext cx="5760720" cy="577800"/>
          </a:xfrm>
          <a:prstGeom prst="rect">
            <a:avLst/>
          </a:prstGeom>
        </p:spPr>
        <p:txBody>
          <a:bodyPr bIns="45000" lIns="90000" rIns="90000" tIns="45000"/>
          <a:p>
            <a:pPr algn="ctr">
              <a:lnSpc>
                <a:spcPct val="100000"/>
              </a:lnSpc>
            </a:pPr>
            <a:r>
              <a:rPr b="1" lang="it-IT" sz="3200">
                <a:solidFill>
                  <a:srgbClr val="336600"/>
                </a:solidFill>
                <a:latin typeface="Comic Sans MS"/>
              </a:rPr>
              <a:t>Grazie per l’attenzione !</a:t>
            </a:r>
            <a:endParaRPr/>
          </a:p>
        </p:txBody>
      </p:sp>
    </p:spTree>
  </p:cSld>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descr="" id="69" name="Picture 2"/>
          <p:cNvPicPr/>
          <p:nvPr/>
        </p:nvPicPr>
        <p:blipFill>
          <a:blip r:embed="rId1"/>
          <a:stretch>
            <a:fillRect/>
          </a:stretch>
        </p:blipFill>
        <p:spPr>
          <a:xfrm>
            <a:off x="324000" y="476280"/>
            <a:ext cx="863280" cy="533160"/>
          </a:xfrm>
          <a:prstGeom prst="rect">
            <a:avLst/>
          </a:prstGeom>
        </p:spPr>
      </p:pic>
      <p:sp>
        <p:nvSpPr>
          <p:cNvPr id="70" name="CustomShape 1"/>
          <p:cNvSpPr/>
          <p:nvPr/>
        </p:nvSpPr>
        <p:spPr>
          <a:xfrm>
            <a:off x="1763640" y="404640"/>
            <a:ext cx="5041440" cy="753480"/>
          </a:xfrm>
          <a:prstGeom prst="rect">
            <a:avLst/>
          </a:prstGeom>
          <a:solidFill>
            <a:srgbClr val="ffc000"/>
          </a:solidFill>
        </p:spPr>
        <p:txBody>
          <a:bodyPr bIns="45000" lIns="90000" rIns="90000" tIns="45000"/>
          <a:p>
            <a:pPr algn="ctr">
              <a:lnSpc>
                <a:spcPct val="100000"/>
              </a:lnSpc>
            </a:pPr>
            <a:r>
              <a:rPr b="1" lang="it-IT">
                <a:solidFill>
                  <a:srgbClr val="000000"/>
                </a:solidFill>
                <a:latin typeface="Arial"/>
              </a:rPr>
              <a:t>SERVIZIO CONTROLLI COMUNITARI</a:t>
            </a:r>
            <a:endParaRPr/>
          </a:p>
          <a:p>
            <a:pPr algn="ctr">
              <a:lnSpc>
                <a:spcPct val="100000"/>
              </a:lnSpc>
            </a:pPr>
            <a:r>
              <a:rPr b="1" i="1" lang="it-IT">
                <a:solidFill>
                  <a:srgbClr val="000000"/>
                </a:solidFill>
                <a:latin typeface="Arial"/>
              </a:rPr>
              <a:t>Autorità di Audit </a:t>
            </a:r>
            <a:endParaRPr/>
          </a:p>
        </p:txBody>
      </p:sp>
      <p:sp>
        <p:nvSpPr>
          <p:cNvPr id="71" name="CustomShape 2"/>
          <p:cNvSpPr/>
          <p:nvPr/>
        </p:nvSpPr>
        <p:spPr>
          <a:xfrm>
            <a:off x="611280" y="5013360"/>
            <a:ext cx="1439640" cy="366480"/>
          </a:xfrm>
          <a:prstGeom prst="rect">
            <a:avLst/>
          </a:prstGeom>
        </p:spPr>
      </p:sp>
      <p:sp>
        <p:nvSpPr>
          <p:cNvPr id="72" name="CustomShape 3"/>
          <p:cNvSpPr/>
          <p:nvPr/>
        </p:nvSpPr>
        <p:spPr>
          <a:xfrm>
            <a:off x="1071720" y="5858280"/>
            <a:ext cx="28800" cy="380880"/>
          </a:xfrm>
          <a:prstGeom prst="rect">
            <a:avLst/>
          </a:prstGeom>
        </p:spPr>
        <p:txBody>
          <a:bodyPr bIns="0" lIns="0" rIns="0" tIns="0"/>
          <a:p>
            <a:pPr>
              <a:lnSpc>
                <a:spcPct val="100000"/>
              </a:lnSpc>
            </a:pPr>
            <a:r>
              <a:rPr lang="it-IT" sz="900">
                <a:solidFill>
                  <a:srgbClr val="000000"/>
                </a:solidFill>
                <a:latin typeface="Arial"/>
              </a:rPr>
              <a:t> </a:t>
            </a:r>
            <a:endParaRPr/>
          </a:p>
        </p:txBody>
      </p:sp>
      <p:pic>
        <p:nvPicPr>
          <p:cNvPr descr="" id="73" name="Picture 8"/>
          <p:cNvPicPr/>
          <p:nvPr/>
        </p:nvPicPr>
        <p:blipFill>
          <a:blip r:embed="rId2"/>
          <a:stretch>
            <a:fillRect/>
          </a:stretch>
        </p:blipFill>
        <p:spPr>
          <a:xfrm>
            <a:off x="1071720" y="5857920"/>
            <a:ext cx="914040" cy="571320"/>
          </a:xfrm>
          <a:prstGeom prst="rect">
            <a:avLst/>
          </a:prstGeom>
        </p:spPr>
      </p:pic>
      <p:sp>
        <p:nvSpPr>
          <p:cNvPr id="74" name="CustomShape 4"/>
          <p:cNvSpPr/>
          <p:nvPr/>
        </p:nvSpPr>
        <p:spPr>
          <a:xfrm>
            <a:off x="1087560" y="6453720"/>
            <a:ext cx="882360" cy="132480"/>
          </a:xfrm>
          <a:prstGeom prst="rect">
            <a:avLst/>
          </a:prstGeom>
        </p:spPr>
        <p:txBody>
          <a:bodyPr bIns="0" lIns="0" rIns="0" tIns="0"/>
          <a:p>
            <a:pPr algn="ctr">
              <a:lnSpc>
                <a:spcPct val="100000"/>
              </a:lnSpc>
            </a:pPr>
            <a:r>
              <a:rPr lang="it-IT" sz="700">
                <a:solidFill>
                  <a:srgbClr val="000000"/>
                </a:solidFill>
                <a:latin typeface="Times New Roman"/>
              </a:rPr>
              <a:t>UNIONE  EUROPEA</a:t>
            </a:r>
            <a:endParaRPr/>
          </a:p>
        </p:txBody>
      </p:sp>
      <p:pic>
        <p:nvPicPr>
          <p:cNvPr descr="" id="75" name="Picture 11"/>
          <p:cNvPicPr/>
          <p:nvPr/>
        </p:nvPicPr>
        <p:blipFill>
          <a:blip r:embed="rId3"/>
          <a:stretch>
            <a:fillRect/>
          </a:stretch>
        </p:blipFill>
        <p:spPr>
          <a:xfrm>
            <a:off x="7438680" y="5786280"/>
            <a:ext cx="547920" cy="605880"/>
          </a:xfrm>
          <a:prstGeom prst="rect">
            <a:avLst/>
          </a:prstGeom>
        </p:spPr>
      </p:pic>
      <p:sp>
        <p:nvSpPr>
          <p:cNvPr id="76" name="CustomShape 5"/>
          <p:cNvSpPr/>
          <p:nvPr/>
        </p:nvSpPr>
        <p:spPr>
          <a:xfrm>
            <a:off x="7215120" y="6463080"/>
            <a:ext cx="982440" cy="102600"/>
          </a:xfrm>
          <a:prstGeom prst="rect">
            <a:avLst/>
          </a:prstGeom>
        </p:spPr>
        <p:txBody>
          <a:bodyPr bIns="0" lIns="0" rIns="0" tIns="0"/>
          <a:p>
            <a:pPr algn="ctr">
              <a:lnSpc>
                <a:spcPct val="100000"/>
              </a:lnSpc>
            </a:pPr>
            <a:r>
              <a:rPr lang="it-IT" sz="700">
                <a:solidFill>
                  <a:srgbClr val="000000"/>
                </a:solidFill>
                <a:latin typeface="Arial"/>
              </a:rPr>
              <a:t>REPUBBLICA ITALIANA</a:t>
            </a:r>
            <a:endParaRPr/>
          </a:p>
        </p:txBody>
      </p:sp>
      <p:sp>
        <p:nvSpPr>
          <p:cNvPr id="77" name="CustomShape 6"/>
          <p:cNvSpPr/>
          <p:nvPr/>
        </p:nvSpPr>
        <p:spPr>
          <a:xfrm>
            <a:off x="2268360" y="3213000"/>
            <a:ext cx="3166560" cy="366480"/>
          </a:xfrm>
          <a:prstGeom prst="rect">
            <a:avLst/>
          </a:prstGeom>
        </p:spPr>
      </p:sp>
      <p:sp>
        <p:nvSpPr>
          <p:cNvPr id="78" name="CustomShape 7"/>
          <p:cNvSpPr/>
          <p:nvPr/>
        </p:nvSpPr>
        <p:spPr>
          <a:xfrm>
            <a:off x="395280" y="2060640"/>
            <a:ext cx="8160840" cy="2910960"/>
          </a:xfrm>
          <a:prstGeom prst="rect">
            <a:avLst/>
          </a:prstGeom>
        </p:spPr>
        <p:txBody>
          <a:bodyPr bIns="45000" lIns="90000" rIns="90000" tIns="45000"/>
          <a:p>
            <a:pPr algn="just">
              <a:lnSpc>
                <a:spcPct val="100000"/>
              </a:lnSpc>
            </a:pPr>
            <a:r>
              <a:rPr b="1" lang="it-IT" sz="2000" u="sng">
                <a:solidFill>
                  <a:srgbClr val="000000"/>
                </a:solidFill>
                <a:latin typeface="Verdana"/>
              </a:rPr>
              <a:t>Novembre 2011</a:t>
            </a:r>
            <a:r>
              <a:rPr lang="it-IT" sz="2000">
                <a:solidFill>
                  <a:srgbClr val="000000"/>
                </a:solidFill>
                <a:latin typeface="Verdana"/>
              </a:rPr>
              <a:t>– approvazione metodologia di applicazione dei </a:t>
            </a:r>
            <a:r>
              <a:rPr lang="it-IT" sz="2000" u="sng">
                <a:solidFill>
                  <a:srgbClr val="000000"/>
                </a:solidFill>
                <a:latin typeface="Verdana"/>
              </a:rPr>
              <a:t>costi unitari standard alle azioni formative corsuali</a:t>
            </a:r>
            <a:r>
              <a:rPr lang="it-IT" sz="2000">
                <a:solidFill>
                  <a:srgbClr val="000000"/>
                </a:solidFill>
                <a:latin typeface="Verdana"/>
              </a:rPr>
              <a:t>;</a:t>
            </a:r>
            <a:endParaRPr/>
          </a:p>
          <a:p>
            <a:pPr algn="just">
              <a:lnSpc>
                <a:spcPct val="100000"/>
              </a:lnSpc>
            </a:pPr>
            <a:r>
              <a:rPr b="1" lang="it-IT" sz="2000" u="sng">
                <a:solidFill>
                  <a:srgbClr val="000000"/>
                </a:solidFill>
                <a:latin typeface="Verdana"/>
              </a:rPr>
              <a:t>Aprile 2014</a:t>
            </a:r>
            <a:r>
              <a:rPr lang="it-IT" sz="2000">
                <a:solidFill>
                  <a:srgbClr val="000000"/>
                </a:solidFill>
                <a:latin typeface="Verdana"/>
              </a:rPr>
              <a:t>– Definizione degli standard dei </a:t>
            </a:r>
            <a:r>
              <a:rPr lang="it-IT" sz="2000" u="sng">
                <a:solidFill>
                  <a:srgbClr val="000000"/>
                </a:solidFill>
                <a:latin typeface="Verdana"/>
              </a:rPr>
              <a:t>servizi regionali per l’impiego</a:t>
            </a:r>
            <a:r>
              <a:rPr lang="it-IT" sz="2000">
                <a:solidFill>
                  <a:srgbClr val="000000"/>
                </a:solidFill>
                <a:latin typeface="Verdana"/>
              </a:rPr>
              <a:t> e della metodologia di calcolo delle relative </a:t>
            </a:r>
            <a:r>
              <a:rPr lang="it-IT" sz="2000" u="sng">
                <a:solidFill>
                  <a:srgbClr val="000000"/>
                </a:solidFill>
                <a:latin typeface="Verdana"/>
              </a:rPr>
              <a:t>unità di costo standard</a:t>
            </a:r>
            <a:r>
              <a:rPr lang="it-IT" sz="2000">
                <a:solidFill>
                  <a:srgbClr val="000000"/>
                </a:solidFill>
                <a:latin typeface="Verdana"/>
              </a:rPr>
              <a:t>;</a:t>
            </a:r>
            <a:endParaRPr/>
          </a:p>
          <a:p>
            <a:pPr algn="just">
              <a:lnSpc>
                <a:spcPct val="100000"/>
              </a:lnSpc>
            </a:pPr>
            <a:r>
              <a:rPr b="1" lang="it-IT" sz="2000" u="sng">
                <a:solidFill>
                  <a:srgbClr val="000000"/>
                </a:solidFill>
                <a:latin typeface="Verdana"/>
              </a:rPr>
              <a:t>Aprile 2014</a:t>
            </a:r>
            <a:r>
              <a:rPr lang="it-IT" sz="2000">
                <a:solidFill>
                  <a:srgbClr val="000000"/>
                </a:solidFill>
                <a:latin typeface="Verdana"/>
              </a:rPr>
              <a:t>- Approvazione della metodologia di applicazione dei costi, </a:t>
            </a:r>
            <a:r>
              <a:rPr lang="it-IT" sz="2000" u="sng">
                <a:solidFill>
                  <a:srgbClr val="000000"/>
                </a:solidFill>
                <a:latin typeface="Verdana"/>
              </a:rPr>
              <a:t>somme forfettarie</a:t>
            </a:r>
            <a:r>
              <a:rPr lang="it-IT" sz="2000">
                <a:solidFill>
                  <a:srgbClr val="000000"/>
                </a:solidFill>
                <a:latin typeface="Verdana"/>
              </a:rPr>
              <a:t>, ai contributi concessi sotto forma di </a:t>
            </a:r>
            <a:r>
              <a:rPr lang="it-IT" sz="2000" u="sng">
                <a:solidFill>
                  <a:srgbClr val="000000"/>
                </a:solidFill>
                <a:latin typeface="Verdana"/>
              </a:rPr>
              <a:t>incentivi alle assunzioni e alle stabilizzazioni di lavoratori precari.</a:t>
            </a:r>
            <a:endParaRPr/>
          </a:p>
        </p:txBody>
      </p:sp>
      <p:sp>
        <p:nvSpPr>
          <p:cNvPr id="79" name="CustomShape 8"/>
          <p:cNvSpPr/>
          <p:nvPr/>
        </p:nvSpPr>
        <p:spPr>
          <a:xfrm>
            <a:off x="395280" y="1341360"/>
            <a:ext cx="8208720" cy="532080"/>
          </a:xfrm>
          <a:prstGeom prst="rect">
            <a:avLst/>
          </a:prstGeom>
        </p:spPr>
        <p:txBody>
          <a:bodyPr bIns="45000" lIns="90000" rIns="90000" tIns="45000"/>
          <a:p>
            <a:pPr algn="ctr">
              <a:lnSpc>
                <a:spcPct val="100000"/>
              </a:lnSpc>
            </a:pPr>
            <a:r>
              <a:rPr lang="it-IT" sz="2400">
                <a:solidFill>
                  <a:srgbClr val="000000"/>
                </a:solidFill>
                <a:latin typeface="Verdana"/>
              </a:rPr>
              <a:t>Stato della semplificazione nella Regione Umbria</a:t>
            </a:r>
            <a:endParaRPr/>
          </a:p>
          <a:p>
            <a:pPr algn="ctr">
              <a:lnSpc>
                <a:spcPct val="100000"/>
              </a:lnSpc>
            </a:pPr>
            <a:endParaRPr/>
          </a:p>
        </p:txBody>
      </p:sp>
      <p:pic>
        <p:nvPicPr>
          <p:cNvPr descr="" id="80" name="Picture 2"/>
          <p:cNvPicPr/>
          <p:nvPr/>
        </p:nvPicPr>
        <p:blipFill>
          <a:blip r:embed="rId4"/>
          <a:stretch>
            <a:fillRect/>
          </a:stretch>
        </p:blipFill>
        <p:spPr>
          <a:xfrm>
            <a:off x="179280" y="404640"/>
            <a:ext cx="1223640" cy="720360"/>
          </a:xfrm>
          <a:prstGeom prst="rect">
            <a:avLst/>
          </a:prstGeom>
        </p:spPr>
      </p:pic>
    </p:spTree>
  </p:cSld>
  <p:timing>
    <p:tnLst>
      <p:par>
        <p:cTn dur="indefinite" id="5" nodeType="tmRoot" restart="never">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descr="" id="81" name="Picture 2"/>
          <p:cNvPicPr/>
          <p:nvPr/>
        </p:nvPicPr>
        <p:blipFill>
          <a:blip r:embed="rId1"/>
          <a:stretch>
            <a:fillRect/>
          </a:stretch>
        </p:blipFill>
        <p:spPr>
          <a:xfrm>
            <a:off x="324000" y="476280"/>
            <a:ext cx="863280" cy="533160"/>
          </a:xfrm>
          <a:prstGeom prst="rect">
            <a:avLst/>
          </a:prstGeom>
        </p:spPr>
      </p:pic>
      <p:sp>
        <p:nvSpPr>
          <p:cNvPr id="82" name="CustomShape 1"/>
          <p:cNvSpPr/>
          <p:nvPr/>
        </p:nvSpPr>
        <p:spPr>
          <a:xfrm>
            <a:off x="1763640" y="404640"/>
            <a:ext cx="5041440" cy="753480"/>
          </a:xfrm>
          <a:prstGeom prst="rect">
            <a:avLst/>
          </a:prstGeom>
          <a:solidFill>
            <a:srgbClr val="ffcc00"/>
          </a:solidFill>
        </p:spPr>
        <p:txBody>
          <a:bodyPr bIns="45000" lIns="90000" rIns="90000" tIns="45000"/>
          <a:p>
            <a:pPr algn="ctr">
              <a:lnSpc>
                <a:spcPct val="100000"/>
              </a:lnSpc>
            </a:pPr>
            <a:r>
              <a:rPr b="1" lang="it-IT">
                <a:solidFill>
                  <a:srgbClr val="000000"/>
                </a:solidFill>
                <a:latin typeface="Arial"/>
              </a:rPr>
              <a:t>SERVIZIO CONTROLLI COMUNITARI</a:t>
            </a:r>
            <a:endParaRPr/>
          </a:p>
          <a:p>
            <a:pPr algn="ctr">
              <a:lnSpc>
                <a:spcPct val="100000"/>
              </a:lnSpc>
            </a:pPr>
            <a:r>
              <a:rPr b="1" i="1" lang="it-IT">
                <a:solidFill>
                  <a:srgbClr val="000000"/>
                </a:solidFill>
                <a:latin typeface="Arial"/>
              </a:rPr>
              <a:t>Autorità di Audit </a:t>
            </a:r>
            <a:endParaRPr/>
          </a:p>
        </p:txBody>
      </p:sp>
      <p:sp>
        <p:nvSpPr>
          <p:cNvPr id="83" name="CustomShape 2"/>
          <p:cNvSpPr/>
          <p:nvPr/>
        </p:nvSpPr>
        <p:spPr>
          <a:xfrm>
            <a:off x="611280" y="5013360"/>
            <a:ext cx="1439640" cy="366480"/>
          </a:xfrm>
          <a:prstGeom prst="rect">
            <a:avLst/>
          </a:prstGeom>
        </p:spPr>
      </p:sp>
      <p:sp>
        <p:nvSpPr>
          <p:cNvPr id="84" name="CustomShape 3"/>
          <p:cNvSpPr/>
          <p:nvPr/>
        </p:nvSpPr>
        <p:spPr>
          <a:xfrm>
            <a:off x="1071720" y="5787000"/>
            <a:ext cx="28800" cy="380880"/>
          </a:xfrm>
          <a:prstGeom prst="rect">
            <a:avLst/>
          </a:prstGeom>
        </p:spPr>
        <p:txBody>
          <a:bodyPr bIns="0" lIns="0" rIns="0" tIns="0"/>
          <a:p>
            <a:pPr>
              <a:lnSpc>
                <a:spcPct val="100000"/>
              </a:lnSpc>
            </a:pPr>
            <a:r>
              <a:rPr lang="it-IT" sz="900">
                <a:solidFill>
                  <a:srgbClr val="000000"/>
                </a:solidFill>
                <a:latin typeface="Arial"/>
              </a:rPr>
              <a:t> </a:t>
            </a:r>
            <a:endParaRPr/>
          </a:p>
        </p:txBody>
      </p:sp>
      <p:pic>
        <p:nvPicPr>
          <p:cNvPr descr="" id="85" name="Picture 8"/>
          <p:cNvPicPr/>
          <p:nvPr/>
        </p:nvPicPr>
        <p:blipFill>
          <a:blip r:embed="rId2"/>
          <a:stretch>
            <a:fillRect/>
          </a:stretch>
        </p:blipFill>
        <p:spPr>
          <a:xfrm>
            <a:off x="1071720" y="5786280"/>
            <a:ext cx="914040" cy="571320"/>
          </a:xfrm>
          <a:prstGeom prst="rect">
            <a:avLst/>
          </a:prstGeom>
        </p:spPr>
      </p:pic>
      <p:sp>
        <p:nvSpPr>
          <p:cNvPr id="86" name="CustomShape 4"/>
          <p:cNvSpPr/>
          <p:nvPr/>
        </p:nvSpPr>
        <p:spPr>
          <a:xfrm>
            <a:off x="1087560" y="6382440"/>
            <a:ext cx="882360" cy="132480"/>
          </a:xfrm>
          <a:prstGeom prst="rect">
            <a:avLst/>
          </a:prstGeom>
        </p:spPr>
        <p:txBody>
          <a:bodyPr bIns="0" lIns="0" rIns="0" tIns="0"/>
          <a:p>
            <a:pPr algn="ctr">
              <a:lnSpc>
                <a:spcPct val="100000"/>
              </a:lnSpc>
            </a:pPr>
            <a:r>
              <a:rPr lang="it-IT" sz="700">
                <a:solidFill>
                  <a:srgbClr val="000000"/>
                </a:solidFill>
                <a:latin typeface="Times New Roman"/>
              </a:rPr>
              <a:t>UNIONE  EUROPEA</a:t>
            </a:r>
            <a:endParaRPr/>
          </a:p>
        </p:txBody>
      </p:sp>
      <p:pic>
        <p:nvPicPr>
          <p:cNvPr descr="" id="87" name="Picture 11"/>
          <p:cNvPicPr/>
          <p:nvPr/>
        </p:nvPicPr>
        <p:blipFill>
          <a:blip r:embed="rId3"/>
          <a:stretch>
            <a:fillRect/>
          </a:stretch>
        </p:blipFill>
        <p:spPr>
          <a:xfrm>
            <a:off x="7367400" y="5857920"/>
            <a:ext cx="547920" cy="555120"/>
          </a:xfrm>
          <a:prstGeom prst="rect">
            <a:avLst/>
          </a:prstGeom>
        </p:spPr>
      </p:pic>
      <p:sp>
        <p:nvSpPr>
          <p:cNvPr id="88" name="CustomShape 5"/>
          <p:cNvSpPr/>
          <p:nvPr/>
        </p:nvSpPr>
        <p:spPr>
          <a:xfrm>
            <a:off x="7143840" y="6477840"/>
            <a:ext cx="982440" cy="93960"/>
          </a:xfrm>
          <a:prstGeom prst="rect">
            <a:avLst/>
          </a:prstGeom>
        </p:spPr>
        <p:txBody>
          <a:bodyPr bIns="0" lIns="0" rIns="0" tIns="0"/>
          <a:p>
            <a:pPr algn="ctr">
              <a:lnSpc>
                <a:spcPct val="100000"/>
              </a:lnSpc>
            </a:pPr>
            <a:r>
              <a:rPr lang="it-IT" sz="700">
                <a:solidFill>
                  <a:srgbClr val="000000"/>
                </a:solidFill>
                <a:latin typeface="Arial"/>
              </a:rPr>
              <a:t>REPUBBLICA ITALIANA</a:t>
            </a:r>
            <a:endParaRPr/>
          </a:p>
        </p:txBody>
      </p:sp>
      <p:sp>
        <p:nvSpPr>
          <p:cNvPr id="89" name="CustomShape 6"/>
          <p:cNvSpPr/>
          <p:nvPr/>
        </p:nvSpPr>
        <p:spPr>
          <a:xfrm>
            <a:off x="2268360" y="3213000"/>
            <a:ext cx="3166560" cy="366480"/>
          </a:xfrm>
          <a:prstGeom prst="rect">
            <a:avLst/>
          </a:prstGeom>
        </p:spPr>
      </p:sp>
      <p:sp>
        <p:nvSpPr>
          <p:cNvPr id="90" name="CustomShape 7"/>
          <p:cNvSpPr/>
          <p:nvPr/>
        </p:nvSpPr>
        <p:spPr>
          <a:xfrm>
            <a:off x="395280" y="2060640"/>
            <a:ext cx="8208720" cy="3597120"/>
          </a:xfrm>
          <a:prstGeom prst="rect">
            <a:avLst/>
          </a:prstGeom>
        </p:spPr>
        <p:txBody>
          <a:bodyPr bIns="45000" lIns="90000" rIns="90000" tIns="45000"/>
          <a:p>
            <a:pPr algn="just">
              <a:lnSpc>
                <a:spcPct val="100000"/>
              </a:lnSpc>
              <a:buFont typeface="Arial"/>
              <a:buChar char="•"/>
            </a:pPr>
            <a:r>
              <a:rPr lang="it-IT" sz="2000" u="sng">
                <a:solidFill>
                  <a:srgbClr val="000000"/>
                </a:solidFill>
                <a:latin typeface="Verdana"/>
              </a:rPr>
              <a:t>Controlli di conformità amministrativa</a:t>
            </a:r>
            <a:r>
              <a:rPr lang="it-IT" sz="2000">
                <a:solidFill>
                  <a:srgbClr val="000000"/>
                </a:solidFill>
                <a:latin typeface="Verdana"/>
              </a:rPr>
              <a:t> – sul 100% dei progetti approvati. Controllo sulle dichiarazioni delle attività svolte e del valore del contributo maturato in base all’attestazione dell’avanzamento fisico;</a:t>
            </a:r>
            <a:endParaRPr/>
          </a:p>
          <a:p>
            <a:pPr algn="just">
              <a:lnSpc>
                <a:spcPct val="100000"/>
              </a:lnSpc>
              <a:buFont typeface="Arial"/>
              <a:buChar char="•"/>
            </a:pPr>
            <a:r>
              <a:rPr lang="it-IT" sz="2000" u="sng">
                <a:solidFill>
                  <a:srgbClr val="000000"/>
                </a:solidFill>
                <a:latin typeface="Verdana"/>
              </a:rPr>
              <a:t>Controlli di vigilanza in loco</a:t>
            </a:r>
            <a:r>
              <a:rPr lang="it-IT" sz="2000">
                <a:solidFill>
                  <a:srgbClr val="000000"/>
                </a:solidFill>
                <a:latin typeface="Verdana"/>
              </a:rPr>
              <a:t> – verifica dell’effettivo e corretto svolgimento dell’attività formativa d’aula. A campione e senza preavviso;</a:t>
            </a:r>
            <a:endParaRPr/>
          </a:p>
          <a:p>
            <a:pPr algn="just">
              <a:lnSpc>
                <a:spcPct val="100000"/>
              </a:lnSpc>
              <a:buFont typeface="Arial"/>
              <a:buChar char="•"/>
            </a:pPr>
            <a:r>
              <a:rPr lang="it-IT" sz="2000" u="sng">
                <a:solidFill>
                  <a:srgbClr val="000000"/>
                </a:solidFill>
                <a:latin typeface="Verdana"/>
              </a:rPr>
              <a:t>Controlli in fase finale </a:t>
            </a:r>
            <a:r>
              <a:rPr lang="it-IT" sz="2000">
                <a:solidFill>
                  <a:srgbClr val="000000"/>
                </a:solidFill>
                <a:latin typeface="Verdana"/>
              </a:rPr>
              <a:t>– sul 100% delle operazioni, con l’obiettivo di determinare e verificare il valore finanziario massimo maturato.</a:t>
            </a:r>
            <a:endParaRPr/>
          </a:p>
          <a:p>
            <a:pPr algn="just">
              <a:lnSpc>
                <a:spcPct val="100000"/>
              </a:lnSpc>
            </a:pPr>
            <a:endParaRPr/>
          </a:p>
        </p:txBody>
      </p:sp>
      <p:sp>
        <p:nvSpPr>
          <p:cNvPr id="91" name="CustomShape 8"/>
          <p:cNvSpPr/>
          <p:nvPr/>
        </p:nvSpPr>
        <p:spPr>
          <a:xfrm>
            <a:off x="395280" y="1413000"/>
            <a:ext cx="8280000" cy="456120"/>
          </a:xfrm>
          <a:prstGeom prst="rect">
            <a:avLst/>
          </a:prstGeom>
        </p:spPr>
        <p:txBody>
          <a:bodyPr bIns="45000" lIns="90000" rIns="90000" tIns="45000"/>
          <a:p>
            <a:pPr algn="ctr">
              <a:lnSpc>
                <a:spcPct val="100000"/>
              </a:lnSpc>
            </a:pPr>
            <a:r>
              <a:rPr lang="it-IT" sz="2400">
                <a:solidFill>
                  <a:srgbClr val="000000"/>
                </a:solidFill>
                <a:latin typeface="Verdana"/>
              </a:rPr>
              <a:t>I controlli di primo livello</a:t>
            </a:r>
            <a:endParaRPr/>
          </a:p>
        </p:txBody>
      </p:sp>
      <p:pic>
        <p:nvPicPr>
          <p:cNvPr descr="" id="92" name="Picture 2"/>
          <p:cNvPicPr/>
          <p:nvPr/>
        </p:nvPicPr>
        <p:blipFill>
          <a:blip r:embed="rId4"/>
          <a:stretch>
            <a:fillRect/>
          </a:stretch>
        </p:blipFill>
        <p:spPr>
          <a:xfrm>
            <a:off x="179280" y="404640"/>
            <a:ext cx="1223640" cy="720360"/>
          </a:xfrm>
          <a:prstGeom prst="rect">
            <a:avLst/>
          </a:prstGeom>
        </p:spPr>
      </p:pic>
    </p:spTree>
  </p:cSld>
  <p:timing>
    <p:tnLst>
      <p:par>
        <p:cTn dur="indefinite" id="7" nodeType="tmRoot" restart="never">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descr="" id="93" name="Picture 2"/>
          <p:cNvPicPr/>
          <p:nvPr/>
        </p:nvPicPr>
        <p:blipFill>
          <a:blip r:embed="rId1"/>
          <a:stretch>
            <a:fillRect/>
          </a:stretch>
        </p:blipFill>
        <p:spPr>
          <a:xfrm>
            <a:off x="324000" y="476280"/>
            <a:ext cx="863280" cy="533160"/>
          </a:xfrm>
          <a:prstGeom prst="rect">
            <a:avLst/>
          </a:prstGeom>
        </p:spPr>
      </p:pic>
      <p:sp>
        <p:nvSpPr>
          <p:cNvPr id="94" name="CustomShape 1"/>
          <p:cNvSpPr/>
          <p:nvPr/>
        </p:nvSpPr>
        <p:spPr>
          <a:xfrm>
            <a:off x="1763640" y="404640"/>
            <a:ext cx="5041440" cy="753480"/>
          </a:xfrm>
          <a:prstGeom prst="rect">
            <a:avLst/>
          </a:prstGeom>
          <a:solidFill>
            <a:srgbClr val="ffcc00"/>
          </a:solidFill>
        </p:spPr>
        <p:txBody>
          <a:bodyPr bIns="45000" lIns="90000" rIns="90000" tIns="45000"/>
          <a:p>
            <a:pPr algn="ctr">
              <a:lnSpc>
                <a:spcPct val="100000"/>
              </a:lnSpc>
            </a:pPr>
            <a:r>
              <a:rPr b="1" lang="it-IT">
                <a:solidFill>
                  <a:srgbClr val="000000"/>
                </a:solidFill>
                <a:latin typeface="Arial"/>
              </a:rPr>
              <a:t>SERVIZIO CONTROLLI COMUNITARI</a:t>
            </a:r>
            <a:endParaRPr/>
          </a:p>
          <a:p>
            <a:pPr algn="ctr">
              <a:lnSpc>
                <a:spcPct val="100000"/>
              </a:lnSpc>
            </a:pPr>
            <a:r>
              <a:rPr b="1" i="1" lang="it-IT">
                <a:solidFill>
                  <a:srgbClr val="000000"/>
                </a:solidFill>
                <a:latin typeface="Arial"/>
              </a:rPr>
              <a:t>Autorità di Audit </a:t>
            </a:r>
            <a:endParaRPr/>
          </a:p>
        </p:txBody>
      </p:sp>
      <p:sp>
        <p:nvSpPr>
          <p:cNvPr id="95" name="CustomShape 2"/>
          <p:cNvSpPr/>
          <p:nvPr/>
        </p:nvSpPr>
        <p:spPr>
          <a:xfrm>
            <a:off x="611280" y="5013360"/>
            <a:ext cx="1439640" cy="366480"/>
          </a:xfrm>
          <a:prstGeom prst="rect">
            <a:avLst/>
          </a:prstGeom>
        </p:spPr>
      </p:sp>
      <p:sp>
        <p:nvSpPr>
          <p:cNvPr id="96" name="CustomShape 3"/>
          <p:cNvSpPr/>
          <p:nvPr/>
        </p:nvSpPr>
        <p:spPr>
          <a:xfrm>
            <a:off x="1071720" y="5787000"/>
            <a:ext cx="28800" cy="380880"/>
          </a:xfrm>
          <a:prstGeom prst="rect">
            <a:avLst/>
          </a:prstGeom>
        </p:spPr>
        <p:txBody>
          <a:bodyPr bIns="0" lIns="0" rIns="0" tIns="0"/>
          <a:p>
            <a:pPr>
              <a:lnSpc>
                <a:spcPct val="100000"/>
              </a:lnSpc>
            </a:pPr>
            <a:r>
              <a:rPr lang="it-IT" sz="900">
                <a:solidFill>
                  <a:srgbClr val="000000"/>
                </a:solidFill>
                <a:latin typeface="Arial"/>
              </a:rPr>
              <a:t> </a:t>
            </a:r>
            <a:endParaRPr/>
          </a:p>
        </p:txBody>
      </p:sp>
      <p:pic>
        <p:nvPicPr>
          <p:cNvPr descr="" id="97" name="Picture 8"/>
          <p:cNvPicPr/>
          <p:nvPr/>
        </p:nvPicPr>
        <p:blipFill>
          <a:blip r:embed="rId2"/>
          <a:stretch>
            <a:fillRect/>
          </a:stretch>
        </p:blipFill>
        <p:spPr>
          <a:xfrm>
            <a:off x="1071720" y="5786280"/>
            <a:ext cx="914040" cy="571320"/>
          </a:xfrm>
          <a:prstGeom prst="rect">
            <a:avLst/>
          </a:prstGeom>
        </p:spPr>
      </p:pic>
      <p:sp>
        <p:nvSpPr>
          <p:cNvPr id="98" name="CustomShape 4"/>
          <p:cNvSpPr/>
          <p:nvPr/>
        </p:nvSpPr>
        <p:spPr>
          <a:xfrm>
            <a:off x="1087560" y="6382440"/>
            <a:ext cx="882360" cy="132480"/>
          </a:xfrm>
          <a:prstGeom prst="rect">
            <a:avLst/>
          </a:prstGeom>
        </p:spPr>
        <p:txBody>
          <a:bodyPr bIns="0" lIns="0" rIns="0" tIns="0"/>
          <a:p>
            <a:pPr algn="ctr">
              <a:lnSpc>
                <a:spcPct val="100000"/>
              </a:lnSpc>
            </a:pPr>
            <a:r>
              <a:rPr lang="it-IT" sz="700">
                <a:solidFill>
                  <a:srgbClr val="000000"/>
                </a:solidFill>
                <a:latin typeface="Times New Roman"/>
              </a:rPr>
              <a:t>UNIONE  EUROPEA</a:t>
            </a:r>
            <a:endParaRPr/>
          </a:p>
        </p:txBody>
      </p:sp>
      <p:pic>
        <p:nvPicPr>
          <p:cNvPr descr="" id="99" name="Picture 11"/>
          <p:cNvPicPr/>
          <p:nvPr/>
        </p:nvPicPr>
        <p:blipFill>
          <a:blip r:embed="rId3"/>
          <a:stretch>
            <a:fillRect/>
          </a:stretch>
        </p:blipFill>
        <p:spPr>
          <a:xfrm>
            <a:off x="7367400" y="5857920"/>
            <a:ext cx="547920" cy="555120"/>
          </a:xfrm>
          <a:prstGeom prst="rect">
            <a:avLst/>
          </a:prstGeom>
        </p:spPr>
      </p:pic>
      <p:sp>
        <p:nvSpPr>
          <p:cNvPr id="100" name="CustomShape 5"/>
          <p:cNvSpPr/>
          <p:nvPr/>
        </p:nvSpPr>
        <p:spPr>
          <a:xfrm>
            <a:off x="7143840" y="6477840"/>
            <a:ext cx="982440" cy="93960"/>
          </a:xfrm>
          <a:prstGeom prst="rect">
            <a:avLst/>
          </a:prstGeom>
        </p:spPr>
        <p:txBody>
          <a:bodyPr bIns="0" lIns="0" rIns="0" tIns="0"/>
          <a:p>
            <a:pPr algn="ctr">
              <a:lnSpc>
                <a:spcPct val="100000"/>
              </a:lnSpc>
            </a:pPr>
            <a:r>
              <a:rPr lang="it-IT" sz="700">
                <a:solidFill>
                  <a:srgbClr val="000000"/>
                </a:solidFill>
                <a:latin typeface="Arial"/>
              </a:rPr>
              <a:t>REPUBBLICA ITALIANA</a:t>
            </a:r>
            <a:endParaRPr/>
          </a:p>
        </p:txBody>
      </p:sp>
      <p:sp>
        <p:nvSpPr>
          <p:cNvPr id="101" name="CustomShape 6"/>
          <p:cNvSpPr/>
          <p:nvPr/>
        </p:nvSpPr>
        <p:spPr>
          <a:xfrm>
            <a:off x="2268360" y="3213000"/>
            <a:ext cx="3166560" cy="366480"/>
          </a:xfrm>
          <a:prstGeom prst="rect">
            <a:avLst/>
          </a:prstGeom>
        </p:spPr>
      </p:sp>
      <p:sp>
        <p:nvSpPr>
          <p:cNvPr id="102" name="CustomShape 7"/>
          <p:cNvSpPr/>
          <p:nvPr/>
        </p:nvSpPr>
        <p:spPr>
          <a:xfrm>
            <a:off x="395280" y="2349360"/>
            <a:ext cx="8208720" cy="3138840"/>
          </a:xfrm>
          <a:prstGeom prst="rect">
            <a:avLst/>
          </a:prstGeom>
        </p:spPr>
        <p:txBody>
          <a:bodyPr bIns="45000" lIns="90000" rIns="90000" tIns="45000"/>
          <a:p>
            <a:pPr algn="just">
              <a:lnSpc>
                <a:spcPct val="100000"/>
              </a:lnSpc>
            </a:pPr>
            <a:r>
              <a:rPr lang="it-IT" sz="2000" u="sng">
                <a:solidFill>
                  <a:srgbClr val="000000"/>
                </a:solidFill>
                <a:latin typeface="Verdana"/>
              </a:rPr>
              <a:t>Risposta</a:t>
            </a:r>
            <a:r>
              <a:rPr lang="it-IT" sz="2000">
                <a:solidFill>
                  <a:srgbClr val="000000"/>
                </a:solidFill>
                <a:latin typeface="Verdana"/>
              </a:rPr>
              <a:t>: No!</a:t>
            </a:r>
            <a:endParaRPr/>
          </a:p>
          <a:p>
            <a:pPr algn="just">
              <a:lnSpc>
                <a:spcPct val="100000"/>
              </a:lnSpc>
            </a:pPr>
            <a:r>
              <a:rPr lang="it-IT" sz="2000">
                <a:solidFill>
                  <a:srgbClr val="000000"/>
                </a:solidFill>
                <a:latin typeface="Verdana"/>
              </a:rPr>
              <a:t>Il controllo è semplicemente cambiato, il livello di guardia sulla ricerca di eventuali irregolarità resta alto, cambiano i tempi di durata dei controlli e le modalità.</a:t>
            </a:r>
            <a:endParaRPr/>
          </a:p>
          <a:p>
            <a:pPr algn="just">
              <a:lnSpc>
                <a:spcPct val="100000"/>
              </a:lnSpc>
            </a:pPr>
            <a:r>
              <a:rPr lang="it-IT" sz="2000">
                <a:solidFill>
                  <a:srgbClr val="000000"/>
                </a:solidFill>
                <a:latin typeface="Verdana"/>
              </a:rPr>
              <a:t>Non sono più controllati i giustificativi di spesa ma resta il controllo amministrativo sul 100% dei progetti e il controllo in loco, durante l’attività formativa, che viene portato dal 5% al 20% dei progetti. </a:t>
            </a:r>
            <a:endParaRPr/>
          </a:p>
          <a:p>
            <a:pPr algn="just">
              <a:lnSpc>
                <a:spcPct val="100000"/>
              </a:lnSpc>
            </a:pPr>
            <a:endParaRPr/>
          </a:p>
          <a:p>
            <a:pPr algn="just">
              <a:lnSpc>
                <a:spcPct val="100000"/>
              </a:lnSpc>
            </a:pPr>
            <a:endParaRPr/>
          </a:p>
        </p:txBody>
      </p:sp>
      <p:sp>
        <p:nvSpPr>
          <p:cNvPr id="103" name="CustomShape 8"/>
          <p:cNvSpPr/>
          <p:nvPr/>
        </p:nvSpPr>
        <p:spPr>
          <a:xfrm>
            <a:off x="395280" y="1413000"/>
            <a:ext cx="8280000" cy="821880"/>
          </a:xfrm>
          <a:prstGeom prst="rect">
            <a:avLst/>
          </a:prstGeom>
        </p:spPr>
        <p:txBody>
          <a:bodyPr bIns="45000" lIns="90000" rIns="90000" tIns="45000"/>
          <a:p>
            <a:pPr algn="ctr">
              <a:lnSpc>
                <a:spcPct val="100000"/>
              </a:lnSpc>
            </a:pPr>
            <a:r>
              <a:rPr lang="it-IT" sz="2400">
                <a:solidFill>
                  <a:srgbClr val="000000"/>
                </a:solidFill>
                <a:latin typeface="Verdana"/>
              </a:rPr>
              <a:t>Una prima domanda:</a:t>
            </a:r>
            <a:endParaRPr/>
          </a:p>
          <a:p>
            <a:pPr algn="ctr">
              <a:lnSpc>
                <a:spcPct val="100000"/>
              </a:lnSpc>
            </a:pPr>
            <a:r>
              <a:rPr lang="it-IT" sz="2400">
                <a:solidFill>
                  <a:srgbClr val="000000"/>
                </a:solidFill>
                <a:latin typeface="Verdana"/>
              </a:rPr>
              <a:t>In caso di costi standard l’AdG controlla di meno? </a:t>
            </a:r>
            <a:endParaRPr/>
          </a:p>
        </p:txBody>
      </p:sp>
      <p:pic>
        <p:nvPicPr>
          <p:cNvPr descr="" id="104" name="Picture 2"/>
          <p:cNvPicPr/>
          <p:nvPr/>
        </p:nvPicPr>
        <p:blipFill>
          <a:blip r:embed="rId4"/>
          <a:stretch>
            <a:fillRect/>
          </a:stretch>
        </p:blipFill>
        <p:spPr>
          <a:xfrm>
            <a:off x="179280" y="404640"/>
            <a:ext cx="1223640" cy="720360"/>
          </a:xfrm>
          <a:prstGeom prst="rect">
            <a:avLst/>
          </a:prstGeom>
        </p:spPr>
      </p:pic>
    </p:spTree>
  </p:cSld>
  <p:timing>
    <p:tnLst>
      <p:par>
        <p:cTn dur="indefinite" id="9" nodeType="tmRoot" restart="never">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descr="" id="105" name="Picture 2"/>
          <p:cNvPicPr/>
          <p:nvPr/>
        </p:nvPicPr>
        <p:blipFill>
          <a:blip r:embed="rId1"/>
          <a:stretch>
            <a:fillRect/>
          </a:stretch>
        </p:blipFill>
        <p:spPr>
          <a:xfrm>
            <a:off x="324000" y="476280"/>
            <a:ext cx="863280" cy="533160"/>
          </a:xfrm>
          <a:prstGeom prst="rect">
            <a:avLst/>
          </a:prstGeom>
        </p:spPr>
      </p:pic>
      <p:sp>
        <p:nvSpPr>
          <p:cNvPr id="106" name="CustomShape 1"/>
          <p:cNvSpPr/>
          <p:nvPr/>
        </p:nvSpPr>
        <p:spPr>
          <a:xfrm>
            <a:off x="1763640" y="404640"/>
            <a:ext cx="5041440" cy="753480"/>
          </a:xfrm>
          <a:prstGeom prst="rect">
            <a:avLst/>
          </a:prstGeom>
          <a:solidFill>
            <a:srgbClr val="ffcc00"/>
          </a:solidFill>
        </p:spPr>
        <p:txBody>
          <a:bodyPr bIns="45000" lIns="90000" rIns="90000" tIns="45000"/>
          <a:p>
            <a:pPr algn="ctr">
              <a:lnSpc>
                <a:spcPct val="100000"/>
              </a:lnSpc>
            </a:pPr>
            <a:r>
              <a:rPr b="1" lang="it-IT">
                <a:solidFill>
                  <a:srgbClr val="000000"/>
                </a:solidFill>
                <a:latin typeface="Arial"/>
              </a:rPr>
              <a:t>SERVIZIO CONTROLLI COMUNITARI</a:t>
            </a:r>
            <a:endParaRPr/>
          </a:p>
          <a:p>
            <a:pPr algn="ctr">
              <a:lnSpc>
                <a:spcPct val="100000"/>
              </a:lnSpc>
            </a:pPr>
            <a:r>
              <a:rPr b="1" i="1" lang="it-IT">
                <a:solidFill>
                  <a:srgbClr val="000000"/>
                </a:solidFill>
                <a:latin typeface="Arial"/>
              </a:rPr>
              <a:t>Autorità di Audit </a:t>
            </a:r>
            <a:endParaRPr/>
          </a:p>
        </p:txBody>
      </p:sp>
      <p:sp>
        <p:nvSpPr>
          <p:cNvPr id="107" name="CustomShape 2"/>
          <p:cNvSpPr/>
          <p:nvPr/>
        </p:nvSpPr>
        <p:spPr>
          <a:xfrm>
            <a:off x="611280" y="5013360"/>
            <a:ext cx="1439640" cy="366480"/>
          </a:xfrm>
          <a:prstGeom prst="rect">
            <a:avLst/>
          </a:prstGeom>
        </p:spPr>
      </p:sp>
      <p:sp>
        <p:nvSpPr>
          <p:cNvPr id="108" name="CustomShape 3"/>
          <p:cNvSpPr/>
          <p:nvPr/>
        </p:nvSpPr>
        <p:spPr>
          <a:xfrm>
            <a:off x="1071720" y="5787000"/>
            <a:ext cx="28800" cy="380880"/>
          </a:xfrm>
          <a:prstGeom prst="rect">
            <a:avLst/>
          </a:prstGeom>
        </p:spPr>
        <p:txBody>
          <a:bodyPr bIns="0" lIns="0" rIns="0" tIns="0"/>
          <a:p>
            <a:pPr>
              <a:lnSpc>
                <a:spcPct val="100000"/>
              </a:lnSpc>
            </a:pPr>
            <a:r>
              <a:rPr lang="it-IT" sz="900">
                <a:solidFill>
                  <a:srgbClr val="000000"/>
                </a:solidFill>
                <a:latin typeface="Arial"/>
              </a:rPr>
              <a:t> </a:t>
            </a:r>
            <a:endParaRPr/>
          </a:p>
        </p:txBody>
      </p:sp>
      <p:pic>
        <p:nvPicPr>
          <p:cNvPr descr="" id="109" name="Picture 8"/>
          <p:cNvPicPr/>
          <p:nvPr/>
        </p:nvPicPr>
        <p:blipFill>
          <a:blip r:embed="rId2"/>
          <a:stretch>
            <a:fillRect/>
          </a:stretch>
        </p:blipFill>
        <p:spPr>
          <a:xfrm>
            <a:off x="1071720" y="5786280"/>
            <a:ext cx="914040" cy="571320"/>
          </a:xfrm>
          <a:prstGeom prst="rect">
            <a:avLst/>
          </a:prstGeom>
        </p:spPr>
      </p:pic>
      <p:sp>
        <p:nvSpPr>
          <p:cNvPr id="110" name="CustomShape 4"/>
          <p:cNvSpPr/>
          <p:nvPr/>
        </p:nvSpPr>
        <p:spPr>
          <a:xfrm>
            <a:off x="1087560" y="6382440"/>
            <a:ext cx="882360" cy="132480"/>
          </a:xfrm>
          <a:prstGeom prst="rect">
            <a:avLst/>
          </a:prstGeom>
        </p:spPr>
        <p:txBody>
          <a:bodyPr bIns="0" lIns="0" rIns="0" tIns="0"/>
          <a:p>
            <a:pPr algn="ctr">
              <a:lnSpc>
                <a:spcPct val="100000"/>
              </a:lnSpc>
            </a:pPr>
            <a:r>
              <a:rPr lang="it-IT" sz="700">
                <a:solidFill>
                  <a:srgbClr val="000000"/>
                </a:solidFill>
                <a:latin typeface="Times New Roman"/>
              </a:rPr>
              <a:t>UNIONE  EUROPEA</a:t>
            </a:r>
            <a:endParaRPr/>
          </a:p>
        </p:txBody>
      </p:sp>
      <p:pic>
        <p:nvPicPr>
          <p:cNvPr descr="" id="111" name="Picture 11"/>
          <p:cNvPicPr/>
          <p:nvPr/>
        </p:nvPicPr>
        <p:blipFill>
          <a:blip r:embed="rId3"/>
          <a:stretch>
            <a:fillRect/>
          </a:stretch>
        </p:blipFill>
        <p:spPr>
          <a:xfrm>
            <a:off x="7367400" y="5857920"/>
            <a:ext cx="547920" cy="555120"/>
          </a:xfrm>
          <a:prstGeom prst="rect">
            <a:avLst/>
          </a:prstGeom>
        </p:spPr>
      </p:pic>
      <p:sp>
        <p:nvSpPr>
          <p:cNvPr id="112" name="CustomShape 5"/>
          <p:cNvSpPr/>
          <p:nvPr/>
        </p:nvSpPr>
        <p:spPr>
          <a:xfrm>
            <a:off x="7143840" y="6477840"/>
            <a:ext cx="982440" cy="93960"/>
          </a:xfrm>
          <a:prstGeom prst="rect">
            <a:avLst/>
          </a:prstGeom>
        </p:spPr>
        <p:txBody>
          <a:bodyPr bIns="0" lIns="0" rIns="0" tIns="0"/>
          <a:p>
            <a:pPr algn="ctr">
              <a:lnSpc>
                <a:spcPct val="100000"/>
              </a:lnSpc>
            </a:pPr>
            <a:r>
              <a:rPr lang="it-IT" sz="700">
                <a:solidFill>
                  <a:srgbClr val="000000"/>
                </a:solidFill>
                <a:latin typeface="Arial"/>
              </a:rPr>
              <a:t>REPUBBLICA ITALIANA</a:t>
            </a:r>
            <a:endParaRPr/>
          </a:p>
        </p:txBody>
      </p:sp>
      <p:sp>
        <p:nvSpPr>
          <p:cNvPr id="113" name="CustomShape 6"/>
          <p:cNvSpPr/>
          <p:nvPr/>
        </p:nvSpPr>
        <p:spPr>
          <a:xfrm>
            <a:off x="2268360" y="3213000"/>
            <a:ext cx="3166560" cy="366480"/>
          </a:xfrm>
          <a:prstGeom prst="rect">
            <a:avLst/>
          </a:prstGeom>
        </p:spPr>
      </p:sp>
      <p:sp>
        <p:nvSpPr>
          <p:cNvPr id="114" name="CustomShape 7"/>
          <p:cNvSpPr/>
          <p:nvPr/>
        </p:nvSpPr>
        <p:spPr>
          <a:xfrm>
            <a:off x="395280" y="2205000"/>
            <a:ext cx="8208720" cy="3930840"/>
          </a:xfrm>
          <a:prstGeom prst="rect">
            <a:avLst/>
          </a:prstGeom>
        </p:spPr>
        <p:txBody>
          <a:bodyPr bIns="45000" lIns="90000" rIns="90000" tIns="45000"/>
          <a:p>
            <a:pPr algn="just">
              <a:lnSpc>
                <a:spcPct val="100000"/>
              </a:lnSpc>
            </a:pPr>
            <a:r>
              <a:rPr lang="it-IT" u="sng">
                <a:solidFill>
                  <a:srgbClr val="000000"/>
                </a:solidFill>
                <a:latin typeface="Verdana"/>
              </a:rPr>
              <a:t>Controllo attività d’aula</a:t>
            </a:r>
            <a:r>
              <a:rPr lang="it-IT">
                <a:solidFill>
                  <a:srgbClr val="000000"/>
                </a:solidFill>
                <a:latin typeface="Verdana"/>
              </a:rPr>
              <a:t>: ore effettuate e lezione in corso, allievi presenti e registrazione presenze, tenuta registri di classe e riscontro programma didattico, presenza del tutor e del registro del tutor, controllo dei locali e delle attrezzature (rispetto al progetto e all’accreditamento dell’ente);</a:t>
            </a:r>
            <a:endParaRPr/>
          </a:p>
          <a:p>
            <a:pPr algn="just">
              <a:lnSpc>
                <a:spcPct val="100000"/>
              </a:lnSpc>
            </a:pPr>
            <a:r>
              <a:rPr lang="it-IT" u="sng">
                <a:solidFill>
                  <a:srgbClr val="000000"/>
                </a:solidFill>
                <a:latin typeface="Verdana"/>
              </a:rPr>
              <a:t>Controllo documentazione amministrativa</a:t>
            </a:r>
            <a:r>
              <a:rPr lang="it-IT">
                <a:solidFill>
                  <a:srgbClr val="000000"/>
                </a:solidFill>
                <a:latin typeface="Verdana"/>
              </a:rPr>
              <a:t>: situazione allievi, assicurazioni, gestione eventuali indennità, vitto, alloggio, trasporti, tenuta altri registri, materiale didattico, prove di verifica;</a:t>
            </a:r>
            <a:endParaRPr/>
          </a:p>
          <a:p>
            <a:pPr algn="just">
              <a:lnSpc>
                <a:spcPct val="100000"/>
              </a:lnSpc>
            </a:pPr>
            <a:r>
              <a:rPr lang="it-IT">
                <a:solidFill>
                  <a:srgbClr val="000000"/>
                </a:solidFill>
                <a:latin typeface="Verdana"/>
              </a:rPr>
              <a:t> </a:t>
            </a:r>
            <a:r>
              <a:rPr lang="it-IT" u="sng">
                <a:solidFill>
                  <a:srgbClr val="000000"/>
                </a:solidFill>
                <a:latin typeface="Verdana"/>
              </a:rPr>
              <a:t>Controllo del personale</a:t>
            </a:r>
            <a:r>
              <a:rPr lang="it-IT">
                <a:solidFill>
                  <a:srgbClr val="000000"/>
                </a:solidFill>
                <a:latin typeface="Verdana"/>
              </a:rPr>
              <a:t>: coordinatore, tutor, docenti (curricula), personale non docente;</a:t>
            </a:r>
            <a:endParaRPr/>
          </a:p>
          <a:p>
            <a:pPr algn="just">
              <a:lnSpc>
                <a:spcPct val="100000"/>
              </a:lnSpc>
            </a:pPr>
            <a:r>
              <a:rPr lang="it-IT" u="sng">
                <a:solidFill>
                  <a:srgbClr val="000000"/>
                </a:solidFill>
                <a:latin typeface="Verdana"/>
              </a:rPr>
              <a:t>Questionario sulla qualità percepita dagli allievi</a:t>
            </a:r>
            <a:r>
              <a:rPr lang="it-IT">
                <a:solidFill>
                  <a:srgbClr val="000000"/>
                </a:solidFill>
                <a:latin typeface="Verdana"/>
              </a:rPr>
              <a:t>: struttura, materiale didattico, docenza e tutoraggio, coordinamento, organizzazione del corso.</a:t>
            </a:r>
            <a:endParaRPr/>
          </a:p>
          <a:p>
            <a:pPr algn="just">
              <a:lnSpc>
                <a:spcPct val="100000"/>
              </a:lnSpc>
            </a:pPr>
            <a:endParaRPr/>
          </a:p>
        </p:txBody>
      </p:sp>
      <p:sp>
        <p:nvSpPr>
          <p:cNvPr id="115" name="CustomShape 8"/>
          <p:cNvSpPr/>
          <p:nvPr/>
        </p:nvSpPr>
        <p:spPr>
          <a:xfrm>
            <a:off x="395280" y="1413000"/>
            <a:ext cx="8280000" cy="821880"/>
          </a:xfrm>
          <a:prstGeom prst="rect">
            <a:avLst/>
          </a:prstGeom>
        </p:spPr>
        <p:txBody>
          <a:bodyPr bIns="45000" lIns="90000" rIns="90000" tIns="45000"/>
          <a:p>
            <a:pPr algn="ctr">
              <a:lnSpc>
                <a:spcPct val="100000"/>
              </a:lnSpc>
            </a:pPr>
            <a:r>
              <a:rPr lang="it-IT" sz="2400">
                <a:solidFill>
                  <a:srgbClr val="000000"/>
                </a:solidFill>
                <a:latin typeface="Verdana"/>
              </a:rPr>
              <a:t>Procedura dei controlli in loco durante l’attività formativa</a:t>
            </a:r>
            <a:endParaRPr/>
          </a:p>
        </p:txBody>
      </p:sp>
      <p:pic>
        <p:nvPicPr>
          <p:cNvPr descr="" id="116" name="Picture 2"/>
          <p:cNvPicPr/>
          <p:nvPr/>
        </p:nvPicPr>
        <p:blipFill>
          <a:blip r:embed="rId4"/>
          <a:stretch>
            <a:fillRect/>
          </a:stretch>
        </p:blipFill>
        <p:spPr>
          <a:xfrm>
            <a:off x="179280" y="404640"/>
            <a:ext cx="1223640" cy="720360"/>
          </a:xfrm>
          <a:prstGeom prst="rect">
            <a:avLst/>
          </a:prstGeom>
        </p:spPr>
      </p:pic>
    </p:spTree>
  </p:cSld>
  <p:timing>
    <p:tnLst>
      <p:par>
        <p:cTn dur="indefinite" id="11" nodeType="tmRoot" restart="never">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descr="" id="117" name="Picture 2"/>
          <p:cNvPicPr/>
          <p:nvPr/>
        </p:nvPicPr>
        <p:blipFill>
          <a:blip r:embed="rId1"/>
          <a:stretch>
            <a:fillRect/>
          </a:stretch>
        </p:blipFill>
        <p:spPr>
          <a:xfrm>
            <a:off x="324000" y="476280"/>
            <a:ext cx="863280" cy="533160"/>
          </a:xfrm>
          <a:prstGeom prst="rect">
            <a:avLst/>
          </a:prstGeom>
        </p:spPr>
      </p:pic>
      <p:sp>
        <p:nvSpPr>
          <p:cNvPr id="118" name="CustomShape 1"/>
          <p:cNvSpPr/>
          <p:nvPr/>
        </p:nvSpPr>
        <p:spPr>
          <a:xfrm>
            <a:off x="1763640" y="404640"/>
            <a:ext cx="5041440" cy="753480"/>
          </a:xfrm>
          <a:prstGeom prst="rect">
            <a:avLst/>
          </a:prstGeom>
          <a:solidFill>
            <a:srgbClr val="ffcc00"/>
          </a:solidFill>
        </p:spPr>
        <p:txBody>
          <a:bodyPr bIns="45000" lIns="90000" rIns="90000" tIns="45000"/>
          <a:p>
            <a:pPr algn="ctr">
              <a:lnSpc>
                <a:spcPct val="100000"/>
              </a:lnSpc>
            </a:pPr>
            <a:r>
              <a:rPr b="1" lang="it-IT">
                <a:solidFill>
                  <a:srgbClr val="000000"/>
                </a:solidFill>
                <a:latin typeface="Arial"/>
              </a:rPr>
              <a:t>SERVIZIO CONTROLLI COMUNITARI</a:t>
            </a:r>
            <a:endParaRPr/>
          </a:p>
          <a:p>
            <a:pPr algn="ctr">
              <a:lnSpc>
                <a:spcPct val="100000"/>
              </a:lnSpc>
            </a:pPr>
            <a:r>
              <a:rPr b="1" i="1" lang="it-IT">
                <a:solidFill>
                  <a:srgbClr val="000000"/>
                </a:solidFill>
                <a:latin typeface="Arial"/>
              </a:rPr>
              <a:t>Autorità di Audit </a:t>
            </a:r>
            <a:endParaRPr/>
          </a:p>
        </p:txBody>
      </p:sp>
      <p:sp>
        <p:nvSpPr>
          <p:cNvPr id="119" name="CustomShape 2"/>
          <p:cNvSpPr/>
          <p:nvPr/>
        </p:nvSpPr>
        <p:spPr>
          <a:xfrm>
            <a:off x="611280" y="5013360"/>
            <a:ext cx="1439640" cy="366480"/>
          </a:xfrm>
          <a:prstGeom prst="rect">
            <a:avLst/>
          </a:prstGeom>
        </p:spPr>
      </p:sp>
      <p:sp>
        <p:nvSpPr>
          <p:cNvPr id="120" name="CustomShape 3"/>
          <p:cNvSpPr/>
          <p:nvPr/>
        </p:nvSpPr>
        <p:spPr>
          <a:xfrm>
            <a:off x="1071720" y="5787000"/>
            <a:ext cx="28800" cy="380880"/>
          </a:xfrm>
          <a:prstGeom prst="rect">
            <a:avLst/>
          </a:prstGeom>
        </p:spPr>
        <p:txBody>
          <a:bodyPr bIns="0" lIns="0" rIns="0" tIns="0"/>
          <a:p>
            <a:pPr>
              <a:lnSpc>
                <a:spcPct val="100000"/>
              </a:lnSpc>
            </a:pPr>
            <a:r>
              <a:rPr lang="it-IT" sz="900">
                <a:solidFill>
                  <a:srgbClr val="000000"/>
                </a:solidFill>
                <a:latin typeface="Arial"/>
              </a:rPr>
              <a:t> </a:t>
            </a:r>
            <a:endParaRPr/>
          </a:p>
        </p:txBody>
      </p:sp>
      <p:pic>
        <p:nvPicPr>
          <p:cNvPr descr="" id="121" name="Picture 8"/>
          <p:cNvPicPr/>
          <p:nvPr/>
        </p:nvPicPr>
        <p:blipFill>
          <a:blip r:embed="rId2"/>
          <a:stretch>
            <a:fillRect/>
          </a:stretch>
        </p:blipFill>
        <p:spPr>
          <a:xfrm>
            <a:off x="1071720" y="5786280"/>
            <a:ext cx="914040" cy="571320"/>
          </a:xfrm>
          <a:prstGeom prst="rect">
            <a:avLst/>
          </a:prstGeom>
        </p:spPr>
      </p:pic>
      <p:sp>
        <p:nvSpPr>
          <p:cNvPr id="122" name="CustomShape 4"/>
          <p:cNvSpPr/>
          <p:nvPr/>
        </p:nvSpPr>
        <p:spPr>
          <a:xfrm>
            <a:off x="1087560" y="6382440"/>
            <a:ext cx="882360" cy="132480"/>
          </a:xfrm>
          <a:prstGeom prst="rect">
            <a:avLst/>
          </a:prstGeom>
        </p:spPr>
        <p:txBody>
          <a:bodyPr bIns="0" lIns="0" rIns="0" tIns="0"/>
          <a:p>
            <a:pPr algn="ctr">
              <a:lnSpc>
                <a:spcPct val="100000"/>
              </a:lnSpc>
            </a:pPr>
            <a:r>
              <a:rPr lang="it-IT" sz="700">
                <a:solidFill>
                  <a:srgbClr val="000000"/>
                </a:solidFill>
                <a:latin typeface="Times New Roman"/>
              </a:rPr>
              <a:t>UNIONE  EUROPEA</a:t>
            </a:r>
            <a:endParaRPr/>
          </a:p>
        </p:txBody>
      </p:sp>
      <p:pic>
        <p:nvPicPr>
          <p:cNvPr descr="" id="123" name="Picture 11"/>
          <p:cNvPicPr/>
          <p:nvPr/>
        </p:nvPicPr>
        <p:blipFill>
          <a:blip r:embed="rId3"/>
          <a:stretch>
            <a:fillRect/>
          </a:stretch>
        </p:blipFill>
        <p:spPr>
          <a:xfrm>
            <a:off x="7367400" y="5857920"/>
            <a:ext cx="547920" cy="555120"/>
          </a:xfrm>
          <a:prstGeom prst="rect">
            <a:avLst/>
          </a:prstGeom>
        </p:spPr>
      </p:pic>
      <p:sp>
        <p:nvSpPr>
          <p:cNvPr id="124" name="CustomShape 5"/>
          <p:cNvSpPr/>
          <p:nvPr/>
        </p:nvSpPr>
        <p:spPr>
          <a:xfrm>
            <a:off x="7143840" y="6477840"/>
            <a:ext cx="982440" cy="93960"/>
          </a:xfrm>
          <a:prstGeom prst="rect">
            <a:avLst/>
          </a:prstGeom>
        </p:spPr>
        <p:txBody>
          <a:bodyPr bIns="0" lIns="0" rIns="0" tIns="0"/>
          <a:p>
            <a:pPr algn="ctr">
              <a:lnSpc>
                <a:spcPct val="100000"/>
              </a:lnSpc>
            </a:pPr>
            <a:r>
              <a:rPr lang="it-IT" sz="700">
                <a:solidFill>
                  <a:srgbClr val="000000"/>
                </a:solidFill>
                <a:latin typeface="Arial"/>
              </a:rPr>
              <a:t>REPUBBLICA ITALIANA</a:t>
            </a:r>
            <a:endParaRPr/>
          </a:p>
        </p:txBody>
      </p:sp>
      <p:sp>
        <p:nvSpPr>
          <p:cNvPr id="125" name="CustomShape 6"/>
          <p:cNvSpPr/>
          <p:nvPr/>
        </p:nvSpPr>
        <p:spPr>
          <a:xfrm>
            <a:off x="2268360" y="3213000"/>
            <a:ext cx="3166560" cy="366480"/>
          </a:xfrm>
          <a:prstGeom prst="rect">
            <a:avLst/>
          </a:prstGeom>
        </p:spPr>
      </p:sp>
      <p:sp>
        <p:nvSpPr>
          <p:cNvPr id="126" name="CustomShape 7"/>
          <p:cNvSpPr/>
          <p:nvPr/>
        </p:nvSpPr>
        <p:spPr>
          <a:xfrm>
            <a:off x="395280" y="1844640"/>
            <a:ext cx="8208720" cy="4664520"/>
          </a:xfrm>
          <a:prstGeom prst="rect">
            <a:avLst/>
          </a:prstGeom>
        </p:spPr>
        <p:txBody>
          <a:bodyPr bIns="45000" lIns="90000" rIns="90000" tIns="45000"/>
          <a:p>
            <a:pPr algn="just">
              <a:lnSpc>
                <a:spcPct val="100000"/>
              </a:lnSpc>
              <a:buFont charset="2" typeface="Wingdings"/>
              <a:buChar char=""/>
            </a:pPr>
            <a:r>
              <a:rPr lang="it-IT" sz="2000">
                <a:solidFill>
                  <a:srgbClr val="000000"/>
                </a:solidFill>
                <a:latin typeface="Verdana"/>
              </a:rPr>
              <a:t> </a:t>
            </a:r>
            <a:r>
              <a:rPr b="1" lang="it-IT" sz="2000">
                <a:solidFill>
                  <a:srgbClr val="000000"/>
                </a:solidFill>
                <a:latin typeface="Verdana"/>
              </a:rPr>
              <a:t>Art. 62 del Reg. Ce. 1083/2006</a:t>
            </a:r>
            <a:r>
              <a:rPr lang="it-IT" sz="2000">
                <a:solidFill>
                  <a:srgbClr val="000000"/>
                </a:solidFill>
                <a:latin typeface="Verdana"/>
              </a:rPr>
              <a:t>.</a:t>
            </a:r>
            <a:endParaRPr/>
          </a:p>
          <a:p>
            <a:pPr algn="just">
              <a:lnSpc>
                <a:spcPct val="100000"/>
              </a:lnSpc>
            </a:pPr>
            <a:endParaRPr/>
          </a:p>
          <a:p>
            <a:pPr algn="just" lvl="1">
              <a:lnSpc>
                <a:spcPct val="100000"/>
              </a:lnSpc>
              <a:buSzPct val="25000"/>
              <a:buFont typeface="StarSymbol"/>
              <a:buChar char=""/>
            </a:pPr>
            <a:r>
              <a:rPr lang="it-IT" sz="2000" u="sng">
                <a:solidFill>
                  <a:srgbClr val="000000"/>
                </a:solidFill>
                <a:latin typeface="Verdana"/>
              </a:rPr>
              <a:t>Missione</a:t>
            </a:r>
            <a:r>
              <a:rPr lang="it-IT" sz="2000">
                <a:solidFill>
                  <a:srgbClr val="000000"/>
                </a:solidFill>
                <a:latin typeface="Verdana"/>
              </a:rPr>
              <a:t>: accertare l'efficace funzionamento del sistema di gestione e di controllo del Programma Operativo,</a:t>
            </a:r>
            <a:endParaRPr/>
          </a:p>
          <a:p>
            <a:pPr algn="just" lvl="1">
              <a:lnSpc>
                <a:spcPct val="100000"/>
              </a:lnSpc>
              <a:buSzPct val="25000"/>
              <a:buFont typeface="StarSymbol"/>
              <a:buChar char=""/>
            </a:pPr>
            <a:r>
              <a:rPr lang="it-IT" sz="2000" u="sng">
                <a:solidFill>
                  <a:srgbClr val="000000"/>
                </a:solidFill>
                <a:latin typeface="Verdana"/>
              </a:rPr>
              <a:t>Attraverso</a:t>
            </a:r>
            <a:r>
              <a:rPr lang="it-IT" sz="2000">
                <a:solidFill>
                  <a:srgbClr val="000000"/>
                </a:solidFill>
                <a:latin typeface="Verdana"/>
              </a:rPr>
              <a:t>: Controlli a campione sulle operazioni e controlli sui sistemi,</a:t>
            </a:r>
            <a:endParaRPr/>
          </a:p>
          <a:p>
            <a:pPr algn="just" lvl="1">
              <a:lnSpc>
                <a:spcPct val="100000"/>
              </a:lnSpc>
              <a:buSzPct val="25000"/>
              <a:buFont typeface="StarSymbol"/>
              <a:buChar char=""/>
            </a:pPr>
            <a:r>
              <a:rPr lang="it-IT" sz="2000" u="sng">
                <a:solidFill>
                  <a:srgbClr val="000000"/>
                </a:solidFill>
                <a:latin typeface="Verdana"/>
              </a:rPr>
              <a:t>Metodo</a:t>
            </a:r>
            <a:r>
              <a:rPr lang="it-IT" sz="2000">
                <a:solidFill>
                  <a:srgbClr val="000000"/>
                </a:solidFill>
                <a:latin typeface="Verdana"/>
              </a:rPr>
              <a:t>: applicazione standard internazionali di Audit,</a:t>
            </a:r>
            <a:endParaRPr/>
          </a:p>
          <a:p>
            <a:pPr algn="just" lvl="1">
              <a:lnSpc>
                <a:spcPct val="100000"/>
              </a:lnSpc>
              <a:buSzPct val="25000"/>
              <a:buFont typeface="StarSymbol"/>
              <a:buChar char=""/>
            </a:pPr>
            <a:r>
              <a:rPr lang="it-IT" sz="2000" u="sng">
                <a:solidFill>
                  <a:srgbClr val="000000"/>
                </a:solidFill>
                <a:latin typeface="Verdana"/>
              </a:rPr>
              <a:t>Output</a:t>
            </a:r>
            <a:r>
              <a:rPr lang="it-IT" sz="2000">
                <a:solidFill>
                  <a:srgbClr val="000000"/>
                </a:solidFill>
                <a:latin typeface="Verdana"/>
              </a:rPr>
              <a:t>: A)“presentare alla Commissione un Rapporto Annuale di Controllo che evidenzi le risultanze delle attività di audit effettuate nel corso del periodo precedente con relativo Parere”, B) emettere rapporti su audit effettuati.</a:t>
            </a:r>
            <a:endParaRPr/>
          </a:p>
          <a:p>
            <a:pPr algn="just">
              <a:lnSpc>
                <a:spcPct val="100000"/>
              </a:lnSpc>
            </a:pPr>
            <a:endParaRPr/>
          </a:p>
          <a:p>
            <a:pPr algn="just">
              <a:lnSpc>
                <a:spcPct val="100000"/>
              </a:lnSpc>
            </a:pPr>
            <a:endParaRPr/>
          </a:p>
        </p:txBody>
      </p:sp>
      <p:sp>
        <p:nvSpPr>
          <p:cNvPr id="127" name="CustomShape 8"/>
          <p:cNvSpPr/>
          <p:nvPr/>
        </p:nvSpPr>
        <p:spPr>
          <a:xfrm>
            <a:off x="395280" y="1413000"/>
            <a:ext cx="8280000" cy="456120"/>
          </a:xfrm>
          <a:prstGeom prst="rect">
            <a:avLst/>
          </a:prstGeom>
        </p:spPr>
        <p:txBody>
          <a:bodyPr bIns="45000" lIns="90000" rIns="90000" tIns="45000"/>
          <a:p>
            <a:pPr algn="ctr">
              <a:lnSpc>
                <a:spcPct val="100000"/>
              </a:lnSpc>
            </a:pPr>
            <a:r>
              <a:rPr lang="it-IT" sz="2400">
                <a:solidFill>
                  <a:srgbClr val="000000"/>
                </a:solidFill>
                <a:latin typeface="Verdana"/>
              </a:rPr>
              <a:t>Ruolo dell’Autorità di Audit</a:t>
            </a:r>
            <a:endParaRPr/>
          </a:p>
        </p:txBody>
      </p:sp>
      <p:pic>
        <p:nvPicPr>
          <p:cNvPr descr="" id="128" name="Picture 2"/>
          <p:cNvPicPr/>
          <p:nvPr/>
        </p:nvPicPr>
        <p:blipFill>
          <a:blip r:embed="rId4"/>
          <a:stretch>
            <a:fillRect/>
          </a:stretch>
        </p:blipFill>
        <p:spPr>
          <a:xfrm>
            <a:off x="179280" y="404640"/>
            <a:ext cx="1223640" cy="720360"/>
          </a:xfrm>
          <a:prstGeom prst="rect">
            <a:avLst/>
          </a:prstGeom>
        </p:spPr>
      </p:pic>
    </p:spTree>
  </p:cSld>
  <p:timing>
    <p:tnLst>
      <p:par>
        <p:cTn dur="indefinite" id="13" nodeType="tmRoot" restart="never">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descr="" id="129" name="Picture 2"/>
          <p:cNvPicPr/>
          <p:nvPr/>
        </p:nvPicPr>
        <p:blipFill>
          <a:blip r:embed="rId1"/>
          <a:stretch>
            <a:fillRect/>
          </a:stretch>
        </p:blipFill>
        <p:spPr>
          <a:xfrm>
            <a:off x="324000" y="476280"/>
            <a:ext cx="863280" cy="533160"/>
          </a:xfrm>
          <a:prstGeom prst="rect">
            <a:avLst/>
          </a:prstGeom>
        </p:spPr>
      </p:pic>
      <p:sp>
        <p:nvSpPr>
          <p:cNvPr id="130" name="CustomShape 1"/>
          <p:cNvSpPr/>
          <p:nvPr/>
        </p:nvSpPr>
        <p:spPr>
          <a:xfrm>
            <a:off x="1763640" y="404640"/>
            <a:ext cx="5041440" cy="753480"/>
          </a:xfrm>
          <a:prstGeom prst="rect">
            <a:avLst/>
          </a:prstGeom>
          <a:solidFill>
            <a:srgbClr val="ffcc00"/>
          </a:solidFill>
        </p:spPr>
        <p:txBody>
          <a:bodyPr bIns="45000" lIns="90000" rIns="90000" tIns="45000"/>
          <a:p>
            <a:pPr algn="ctr">
              <a:lnSpc>
                <a:spcPct val="100000"/>
              </a:lnSpc>
            </a:pPr>
            <a:r>
              <a:rPr b="1" lang="it-IT">
                <a:solidFill>
                  <a:srgbClr val="000000"/>
                </a:solidFill>
                <a:latin typeface="Arial"/>
              </a:rPr>
              <a:t>SERVIZIO CONTROLLI COMUNITARI</a:t>
            </a:r>
            <a:endParaRPr/>
          </a:p>
          <a:p>
            <a:pPr algn="ctr">
              <a:lnSpc>
                <a:spcPct val="100000"/>
              </a:lnSpc>
            </a:pPr>
            <a:r>
              <a:rPr b="1" i="1" lang="it-IT">
                <a:solidFill>
                  <a:srgbClr val="000000"/>
                </a:solidFill>
                <a:latin typeface="Arial"/>
              </a:rPr>
              <a:t>Autorità di Audit </a:t>
            </a:r>
            <a:endParaRPr/>
          </a:p>
        </p:txBody>
      </p:sp>
      <p:sp>
        <p:nvSpPr>
          <p:cNvPr id="131" name="CustomShape 2"/>
          <p:cNvSpPr/>
          <p:nvPr/>
        </p:nvSpPr>
        <p:spPr>
          <a:xfrm>
            <a:off x="611280" y="5013360"/>
            <a:ext cx="1439640" cy="366480"/>
          </a:xfrm>
          <a:prstGeom prst="rect">
            <a:avLst/>
          </a:prstGeom>
        </p:spPr>
      </p:sp>
      <p:sp>
        <p:nvSpPr>
          <p:cNvPr id="132" name="CustomShape 3"/>
          <p:cNvSpPr/>
          <p:nvPr/>
        </p:nvSpPr>
        <p:spPr>
          <a:xfrm>
            <a:off x="1071720" y="5787000"/>
            <a:ext cx="28800" cy="380880"/>
          </a:xfrm>
          <a:prstGeom prst="rect">
            <a:avLst/>
          </a:prstGeom>
        </p:spPr>
        <p:txBody>
          <a:bodyPr bIns="0" lIns="0" rIns="0" tIns="0"/>
          <a:p>
            <a:pPr>
              <a:lnSpc>
                <a:spcPct val="100000"/>
              </a:lnSpc>
            </a:pPr>
            <a:r>
              <a:rPr lang="it-IT" sz="900">
                <a:solidFill>
                  <a:srgbClr val="000000"/>
                </a:solidFill>
                <a:latin typeface="Arial"/>
              </a:rPr>
              <a:t> </a:t>
            </a:r>
            <a:endParaRPr/>
          </a:p>
        </p:txBody>
      </p:sp>
      <p:pic>
        <p:nvPicPr>
          <p:cNvPr descr="" id="133" name="Picture 8"/>
          <p:cNvPicPr/>
          <p:nvPr/>
        </p:nvPicPr>
        <p:blipFill>
          <a:blip r:embed="rId2"/>
          <a:stretch>
            <a:fillRect/>
          </a:stretch>
        </p:blipFill>
        <p:spPr>
          <a:xfrm>
            <a:off x="1071720" y="5786280"/>
            <a:ext cx="914040" cy="571320"/>
          </a:xfrm>
          <a:prstGeom prst="rect">
            <a:avLst/>
          </a:prstGeom>
        </p:spPr>
      </p:pic>
      <p:sp>
        <p:nvSpPr>
          <p:cNvPr id="134" name="CustomShape 4"/>
          <p:cNvSpPr/>
          <p:nvPr/>
        </p:nvSpPr>
        <p:spPr>
          <a:xfrm>
            <a:off x="1087560" y="6382440"/>
            <a:ext cx="882360" cy="132480"/>
          </a:xfrm>
          <a:prstGeom prst="rect">
            <a:avLst/>
          </a:prstGeom>
        </p:spPr>
        <p:txBody>
          <a:bodyPr bIns="0" lIns="0" rIns="0" tIns="0"/>
          <a:p>
            <a:pPr algn="ctr">
              <a:lnSpc>
                <a:spcPct val="100000"/>
              </a:lnSpc>
            </a:pPr>
            <a:r>
              <a:rPr lang="it-IT" sz="700">
                <a:solidFill>
                  <a:srgbClr val="000000"/>
                </a:solidFill>
                <a:latin typeface="Times New Roman"/>
              </a:rPr>
              <a:t>UNIONE  EUROPEA</a:t>
            </a:r>
            <a:endParaRPr/>
          </a:p>
        </p:txBody>
      </p:sp>
      <p:pic>
        <p:nvPicPr>
          <p:cNvPr descr="" id="135" name="Picture 11"/>
          <p:cNvPicPr/>
          <p:nvPr/>
        </p:nvPicPr>
        <p:blipFill>
          <a:blip r:embed="rId3"/>
          <a:stretch>
            <a:fillRect/>
          </a:stretch>
        </p:blipFill>
        <p:spPr>
          <a:xfrm>
            <a:off x="7367400" y="5857920"/>
            <a:ext cx="547920" cy="555120"/>
          </a:xfrm>
          <a:prstGeom prst="rect">
            <a:avLst/>
          </a:prstGeom>
        </p:spPr>
      </p:pic>
      <p:sp>
        <p:nvSpPr>
          <p:cNvPr id="136" name="CustomShape 5"/>
          <p:cNvSpPr/>
          <p:nvPr/>
        </p:nvSpPr>
        <p:spPr>
          <a:xfrm>
            <a:off x="7143840" y="6477840"/>
            <a:ext cx="982440" cy="93960"/>
          </a:xfrm>
          <a:prstGeom prst="rect">
            <a:avLst/>
          </a:prstGeom>
        </p:spPr>
        <p:txBody>
          <a:bodyPr bIns="0" lIns="0" rIns="0" tIns="0"/>
          <a:p>
            <a:pPr algn="ctr">
              <a:lnSpc>
                <a:spcPct val="100000"/>
              </a:lnSpc>
            </a:pPr>
            <a:r>
              <a:rPr lang="it-IT" sz="700">
                <a:solidFill>
                  <a:srgbClr val="000000"/>
                </a:solidFill>
                <a:latin typeface="Arial"/>
              </a:rPr>
              <a:t>REPUBBLICA ITALIANA</a:t>
            </a:r>
            <a:endParaRPr/>
          </a:p>
        </p:txBody>
      </p:sp>
      <p:sp>
        <p:nvSpPr>
          <p:cNvPr id="137" name="CustomShape 6"/>
          <p:cNvSpPr/>
          <p:nvPr/>
        </p:nvSpPr>
        <p:spPr>
          <a:xfrm>
            <a:off x="2268360" y="3213000"/>
            <a:ext cx="3166560" cy="366480"/>
          </a:xfrm>
          <a:prstGeom prst="rect">
            <a:avLst/>
          </a:prstGeom>
        </p:spPr>
      </p:sp>
      <p:sp>
        <p:nvSpPr>
          <p:cNvPr id="138" name="CustomShape 7"/>
          <p:cNvSpPr/>
          <p:nvPr/>
        </p:nvSpPr>
        <p:spPr>
          <a:xfrm>
            <a:off x="539640" y="1989000"/>
            <a:ext cx="7919640" cy="3520080"/>
          </a:xfrm>
          <a:prstGeom prst="rect">
            <a:avLst/>
          </a:prstGeom>
        </p:spPr>
        <p:txBody>
          <a:bodyPr bIns="45000" lIns="90000" rIns="90000" tIns="45000"/>
          <a:p>
            <a:pPr algn="ctr">
              <a:lnSpc>
                <a:spcPct val="100000"/>
              </a:lnSpc>
            </a:pPr>
            <a:r>
              <a:rPr b="1" lang="it-IT" sz="2000">
                <a:solidFill>
                  <a:srgbClr val="000000"/>
                </a:solidFill>
                <a:latin typeface="Verdana"/>
              </a:rPr>
              <a:t>Intervento sui sistemi</a:t>
            </a:r>
            <a:endParaRPr/>
          </a:p>
          <a:p>
            <a:pPr algn="ctr">
              <a:lnSpc>
                <a:spcPct val="100000"/>
              </a:lnSpc>
            </a:pPr>
            <a:endParaRPr/>
          </a:p>
          <a:p>
            <a:pPr algn="just">
              <a:lnSpc>
                <a:spcPct val="100000"/>
              </a:lnSpc>
              <a:buFont typeface="Arial"/>
              <a:buChar char="•"/>
            </a:pPr>
            <a:r>
              <a:rPr lang="it-IT" sz="2000" u="sng">
                <a:solidFill>
                  <a:srgbClr val="000000"/>
                </a:solidFill>
                <a:latin typeface="Verdana"/>
              </a:rPr>
              <a:t>Sistema interno AdA</a:t>
            </a:r>
            <a:r>
              <a:rPr lang="it-IT" sz="2000">
                <a:solidFill>
                  <a:srgbClr val="000000"/>
                </a:solidFill>
                <a:latin typeface="Verdana"/>
              </a:rPr>
              <a:t> - Modifica delle procedure e predisposizione di apposite check,</a:t>
            </a:r>
            <a:endParaRPr/>
          </a:p>
          <a:p>
            <a:pPr algn="just" lvl="1">
              <a:lnSpc>
                <a:spcPct val="100000"/>
              </a:lnSpc>
              <a:buSzPct val="25000"/>
              <a:buFont typeface="StarSymbol"/>
              <a:buChar char=""/>
            </a:pPr>
            <a:r>
              <a:rPr lang="it-IT" sz="2000" u="sng">
                <a:solidFill>
                  <a:srgbClr val="000000"/>
                </a:solidFill>
                <a:latin typeface="Verdana"/>
              </a:rPr>
              <a:t>Parere di conformità sulla metodologia di applicazione dei costi unitari standard</a:t>
            </a:r>
            <a:r>
              <a:rPr lang="it-IT" sz="2000">
                <a:solidFill>
                  <a:srgbClr val="000000"/>
                </a:solidFill>
                <a:latin typeface="Verdana"/>
              </a:rPr>
              <a:t>: in sede di audit di sistema viene analizzata la metodologia applicata dall’AdG. L’audit deve attestare alla Commissione che la metodologia applicata sia: </a:t>
            </a:r>
            <a:r>
              <a:rPr lang="it-IT" sz="2000" u="sng">
                <a:solidFill>
                  <a:srgbClr val="000000"/>
                </a:solidFill>
                <a:latin typeface="Verdana"/>
              </a:rPr>
              <a:t>giusta, equa, verificabile e stabilita in anticipo.</a:t>
            </a:r>
            <a:endParaRPr/>
          </a:p>
          <a:p>
            <a:pPr algn="just">
              <a:lnSpc>
                <a:spcPct val="100000"/>
              </a:lnSpc>
            </a:pPr>
            <a:endParaRPr/>
          </a:p>
        </p:txBody>
      </p:sp>
      <p:sp>
        <p:nvSpPr>
          <p:cNvPr id="139" name="CustomShape 8"/>
          <p:cNvSpPr/>
          <p:nvPr/>
        </p:nvSpPr>
        <p:spPr>
          <a:xfrm>
            <a:off x="395280" y="1413000"/>
            <a:ext cx="8280000" cy="532080"/>
          </a:xfrm>
          <a:prstGeom prst="rect">
            <a:avLst/>
          </a:prstGeom>
        </p:spPr>
        <p:txBody>
          <a:bodyPr bIns="45000" lIns="90000" rIns="90000" tIns="45000"/>
          <a:p>
            <a:pPr algn="ctr">
              <a:lnSpc>
                <a:spcPct val="100000"/>
              </a:lnSpc>
            </a:pPr>
            <a:r>
              <a:rPr lang="it-IT" sz="2400">
                <a:solidFill>
                  <a:srgbClr val="000000"/>
                </a:solidFill>
                <a:latin typeface="Verdana"/>
              </a:rPr>
              <a:t>L’Autorità di Audit e la semplificazione dei costi</a:t>
            </a:r>
            <a:endParaRPr/>
          </a:p>
          <a:p>
            <a:pPr algn="ctr">
              <a:lnSpc>
                <a:spcPct val="100000"/>
              </a:lnSpc>
            </a:pPr>
            <a:endParaRPr/>
          </a:p>
        </p:txBody>
      </p:sp>
      <p:pic>
        <p:nvPicPr>
          <p:cNvPr descr="" id="140" name="Picture 2"/>
          <p:cNvPicPr/>
          <p:nvPr/>
        </p:nvPicPr>
        <p:blipFill>
          <a:blip r:embed="rId4"/>
          <a:stretch>
            <a:fillRect/>
          </a:stretch>
        </p:blipFill>
        <p:spPr>
          <a:xfrm>
            <a:off x="179280" y="404640"/>
            <a:ext cx="1223640" cy="720360"/>
          </a:xfrm>
          <a:prstGeom prst="rect">
            <a:avLst/>
          </a:prstGeom>
        </p:spPr>
      </p:pic>
    </p:spTree>
  </p:cSld>
  <p:timing>
    <p:tnLst>
      <p:par>
        <p:cTn dur="indefinite" id="15" nodeType="tmRoot" restart="never">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descr="" id="141" name="Picture 2"/>
          <p:cNvPicPr/>
          <p:nvPr/>
        </p:nvPicPr>
        <p:blipFill>
          <a:blip r:embed="rId1"/>
          <a:stretch>
            <a:fillRect/>
          </a:stretch>
        </p:blipFill>
        <p:spPr>
          <a:xfrm>
            <a:off x="324000" y="402840"/>
            <a:ext cx="863280" cy="533160"/>
          </a:xfrm>
          <a:prstGeom prst="rect">
            <a:avLst/>
          </a:prstGeom>
        </p:spPr>
      </p:pic>
      <p:sp>
        <p:nvSpPr>
          <p:cNvPr id="142" name="CustomShape 1"/>
          <p:cNvSpPr/>
          <p:nvPr/>
        </p:nvSpPr>
        <p:spPr>
          <a:xfrm>
            <a:off x="1763640" y="404640"/>
            <a:ext cx="5041440" cy="753480"/>
          </a:xfrm>
          <a:prstGeom prst="rect">
            <a:avLst/>
          </a:prstGeom>
          <a:solidFill>
            <a:srgbClr val="ffcc00"/>
          </a:solidFill>
        </p:spPr>
        <p:txBody>
          <a:bodyPr bIns="45000" lIns="90000" rIns="90000" tIns="45000"/>
          <a:p>
            <a:pPr algn="ctr">
              <a:lnSpc>
                <a:spcPct val="100000"/>
              </a:lnSpc>
            </a:pPr>
            <a:r>
              <a:rPr b="1" lang="it-IT">
                <a:solidFill>
                  <a:srgbClr val="000000"/>
                </a:solidFill>
                <a:latin typeface="Arial"/>
              </a:rPr>
              <a:t>SERVIZIO CONTROLLI COMUNITARI</a:t>
            </a:r>
            <a:endParaRPr/>
          </a:p>
          <a:p>
            <a:pPr algn="ctr">
              <a:lnSpc>
                <a:spcPct val="100000"/>
              </a:lnSpc>
            </a:pPr>
            <a:r>
              <a:rPr b="1" i="1" lang="it-IT">
                <a:solidFill>
                  <a:srgbClr val="000000"/>
                </a:solidFill>
                <a:latin typeface="Arial"/>
              </a:rPr>
              <a:t>Autorità di Audit </a:t>
            </a:r>
            <a:endParaRPr/>
          </a:p>
        </p:txBody>
      </p:sp>
      <p:sp>
        <p:nvSpPr>
          <p:cNvPr id="143" name="CustomShape 2"/>
          <p:cNvSpPr/>
          <p:nvPr/>
        </p:nvSpPr>
        <p:spPr>
          <a:xfrm>
            <a:off x="611280" y="5013360"/>
            <a:ext cx="1439640" cy="366480"/>
          </a:xfrm>
          <a:prstGeom prst="rect">
            <a:avLst/>
          </a:prstGeom>
        </p:spPr>
      </p:sp>
      <p:sp>
        <p:nvSpPr>
          <p:cNvPr id="144" name="CustomShape 3"/>
          <p:cNvSpPr/>
          <p:nvPr/>
        </p:nvSpPr>
        <p:spPr>
          <a:xfrm>
            <a:off x="1071720" y="5787000"/>
            <a:ext cx="28800" cy="380880"/>
          </a:xfrm>
          <a:prstGeom prst="rect">
            <a:avLst/>
          </a:prstGeom>
        </p:spPr>
        <p:txBody>
          <a:bodyPr bIns="0" lIns="0" rIns="0" tIns="0"/>
          <a:p>
            <a:pPr>
              <a:lnSpc>
                <a:spcPct val="100000"/>
              </a:lnSpc>
            </a:pPr>
            <a:r>
              <a:rPr lang="it-IT" sz="900">
                <a:solidFill>
                  <a:srgbClr val="000000"/>
                </a:solidFill>
                <a:latin typeface="Arial"/>
              </a:rPr>
              <a:t> </a:t>
            </a:r>
            <a:endParaRPr/>
          </a:p>
        </p:txBody>
      </p:sp>
      <p:pic>
        <p:nvPicPr>
          <p:cNvPr descr="" id="145" name="Picture 8"/>
          <p:cNvPicPr/>
          <p:nvPr/>
        </p:nvPicPr>
        <p:blipFill>
          <a:blip r:embed="rId2"/>
          <a:stretch>
            <a:fillRect/>
          </a:stretch>
        </p:blipFill>
        <p:spPr>
          <a:xfrm>
            <a:off x="1071720" y="5786280"/>
            <a:ext cx="914040" cy="571320"/>
          </a:xfrm>
          <a:prstGeom prst="rect">
            <a:avLst/>
          </a:prstGeom>
        </p:spPr>
      </p:pic>
      <p:sp>
        <p:nvSpPr>
          <p:cNvPr id="146" name="CustomShape 4"/>
          <p:cNvSpPr/>
          <p:nvPr/>
        </p:nvSpPr>
        <p:spPr>
          <a:xfrm>
            <a:off x="1087560" y="6382440"/>
            <a:ext cx="882360" cy="132480"/>
          </a:xfrm>
          <a:prstGeom prst="rect">
            <a:avLst/>
          </a:prstGeom>
        </p:spPr>
        <p:txBody>
          <a:bodyPr bIns="0" lIns="0" rIns="0" tIns="0"/>
          <a:p>
            <a:pPr algn="ctr">
              <a:lnSpc>
                <a:spcPct val="100000"/>
              </a:lnSpc>
            </a:pPr>
            <a:r>
              <a:rPr lang="it-IT" sz="700">
                <a:solidFill>
                  <a:srgbClr val="000000"/>
                </a:solidFill>
                <a:latin typeface="Times New Roman"/>
              </a:rPr>
              <a:t>UNIONE  EUROPEA</a:t>
            </a:r>
            <a:endParaRPr/>
          </a:p>
        </p:txBody>
      </p:sp>
      <p:pic>
        <p:nvPicPr>
          <p:cNvPr descr="" id="147" name="Picture 11"/>
          <p:cNvPicPr/>
          <p:nvPr/>
        </p:nvPicPr>
        <p:blipFill>
          <a:blip r:embed="rId3"/>
          <a:stretch>
            <a:fillRect/>
          </a:stretch>
        </p:blipFill>
        <p:spPr>
          <a:xfrm>
            <a:off x="7367400" y="5857920"/>
            <a:ext cx="547920" cy="555120"/>
          </a:xfrm>
          <a:prstGeom prst="rect">
            <a:avLst/>
          </a:prstGeom>
        </p:spPr>
      </p:pic>
      <p:sp>
        <p:nvSpPr>
          <p:cNvPr id="148" name="CustomShape 5"/>
          <p:cNvSpPr/>
          <p:nvPr/>
        </p:nvSpPr>
        <p:spPr>
          <a:xfrm>
            <a:off x="7143840" y="6477840"/>
            <a:ext cx="982440" cy="93960"/>
          </a:xfrm>
          <a:prstGeom prst="rect">
            <a:avLst/>
          </a:prstGeom>
        </p:spPr>
        <p:txBody>
          <a:bodyPr bIns="0" lIns="0" rIns="0" tIns="0"/>
          <a:p>
            <a:pPr algn="ctr">
              <a:lnSpc>
                <a:spcPct val="100000"/>
              </a:lnSpc>
            </a:pPr>
            <a:r>
              <a:rPr lang="it-IT" sz="700">
                <a:solidFill>
                  <a:srgbClr val="000000"/>
                </a:solidFill>
                <a:latin typeface="Arial"/>
              </a:rPr>
              <a:t>REPUBBLICA ITALIANA</a:t>
            </a:r>
            <a:endParaRPr/>
          </a:p>
        </p:txBody>
      </p:sp>
      <p:sp>
        <p:nvSpPr>
          <p:cNvPr id="149" name="CustomShape 6"/>
          <p:cNvSpPr/>
          <p:nvPr/>
        </p:nvSpPr>
        <p:spPr>
          <a:xfrm>
            <a:off x="2268360" y="3213000"/>
            <a:ext cx="3166560" cy="366480"/>
          </a:xfrm>
          <a:prstGeom prst="rect">
            <a:avLst/>
          </a:prstGeom>
        </p:spPr>
      </p:sp>
      <p:sp>
        <p:nvSpPr>
          <p:cNvPr id="150" name="CustomShape 7"/>
          <p:cNvSpPr/>
          <p:nvPr/>
        </p:nvSpPr>
        <p:spPr>
          <a:xfrm>
            <a:off x="539640" y="1989000"/>
            <a:ext cx="7919640" cy="3368520"/>
          </a:xfrm>
          <a:prstGeom prst="rect">
            <a:avLst/>
          </a:prstGeom>
        </p:spPr>
        <p:txBody>
          <a:bodyPr bIns="45000" lIns="90000" rIns="90000" tIns="45000"/>
          <a:p>
            <a:pPr algn="ctr">
              <a:lnSpc>
                <a:spcPct val="100000"/>
              </a:lnSpc>
            </a:pPr>
            <a:r>
              <a:rPr b="1" lang="it-IT" sz="2000">
                <a:solidFill>
                  <a:srgbClr val="000000"/>
                </a:solidFill>
                <a:latin typeface="Verdana"/>
              </a:rPr>
              <a:t>Controllo sulle operazioni</a:t>
            </a:r>
            <a:endParaRPr/>
          </a:p>
          <a:p>
            <a:pPr algn="just">
              <a:lnSpc>
                <a:spcPct val="100000"/>
              </a:lnSpc>
            </a:pPr>
            <a:endParaRPr/>
          </a:p>
          <a:p>
            <a:pPr algn="just" lvl="1">
              <a:lnSpc>
                <a:spcPct val="100000"/>
              </a:lnSpc>
              <a:buSzPct val="25000"/>
              <a:buFont typeface="StarSymbol"/>
              <a:buChar char=""/>
            </a:pPr>
            <a:r>
              <a:rPr lang="it-IT" sz="2000">
                <a:solidFill>
                  <a:srgbClr val="000000"/>
                </a:solidFill>
                <a:latin typeface="Verdana"/>
              </a:rPr>
              <a:t>Quest’anno abbiamo selezionato 12 operazioni a costi standard con i seguenti risultati:</a:t>
            </a:r>
            <a:endParaRPr/>
          </a:p>
          <a:p>
            <a:pPr algn="just" lvl="4">
              <a:lnSpc>
                <a:spcPct val="100000"/>
              </a:lnSpc>
              <a:buSzPct val="25000"/>
              <a:buFont typeface="StarSymbol"/>
              <a:buChar char=""/>
            </a:pPr>
            <a:r>
              <a:rPr lang="it-IT" sz="2000">
                <a:solidFill>
                  <a:srgbClr val="000000"/>
                </a:solidFill>
                <a:latin typeface="Verdana"/>
              </a:rPr>
              <a:t>9 operazioni regolari,</a:t>
            </a:r>
            <a:endParaRPr/>
          </a:p>
          <a:p>
            <a:pPr algn="just" lvl="4">
              <a:lnSpc>
                <a:spcPct val="100000"/>
              </a:lnSpc>
              <a:buSzPct val="25000"/>
              <a:buFont typeface="StarSymbol"/>
              <a:buChar char=""/>
            </a:pPr>
            <a:r>
              <a:rPr lang="it-IT" sz="2000">
                <a:solidFill>
                  <a:srgbClr val="000000"/>
                </a:solidFill>
                <a:latin typeface="Verdana"/>
              </a:rPr>
              <a:t>3 operazioni irregolari: fascia di un docente, due allievi con ore di frequenza al di sotto del limite ammesso, la domanda di un allievo non ammissibile.</a:t>
            </a:r>
            <a:endParaRPr/>
          </a:p>
          <a:p>
            <a:pPr algn="just">
              <a:lnSpc>
                <a:spcPct val="100000"/>
              </a:lnSpc>
            </a:pPr>
            <a:endParaRPr/>
          </a:p>
        </p:txBody>
      </p:sp>
      <p:sp>
        <p:nvSpPr>
          <p:cNvPr id="151" name="CustomShape 8"/>
          <p:cNvSpPr/>
          <p:nvPr/>
        </p:nvSpPr>
        <p:spPr>
          <a:xfrm>
            <a:off x="395280" y="1413000"/>
            <a:ext cx="8280000" cy="532080"/>
          </a:xfrm>
          <a:prstGeom prst="rect">
            <a:avLst/>
          </a:prstGeom>
        </p:spPr>
        <p:txBody>
          <a:bodyPr bIns="45000" lIns="90000" rIns="90000" tIns="45000"/>
          <a:p>
            <a:pPr algn="ctr">
              <a:lnSpc>
                <a:spcPct val="100000"/>
              </a:lnSpc>
            </a:pPr>
            <a:r>
              <a:rPr lang="it-IT" sz="2400">
                <a:solidFill>
                  <a:srgbClr val="000000"/>
                </a:solidFill>
                <a:latin typeface="Verdana"/>
              </a:rPr>
              <a:t>L’Autorità di Audit e la semplificazione dei costi</a:t>
            </a:r>
            <a:endParaRPr/>
          </a:p>
          <a:p>
            <a:pPr algn="ctr">
              <a:lnSpc>
                <a:spcPct val="100000"/>
              </a:lnSpc>
            </a:pPr>
            <a:endParaRPr/>
          </a:p>
        </p:txBody>
      </p:sp>
      <p:pic>
        <p:nvPicPr>
          <p:cNvPr descr="" id="152" name="Picture 2"/>
          <p:cNvPicPr/>
          <p:nvPr/>
        </p:nvPicPr>
        <p:blipFill>
          <a:blip r:embed="rId4"/>
          <a:stretch>
            <a:fillRect/>
          </a:stretch>
        </p:blipFill>
        <p:spPr>
          <a:xfrm>
            <a:off x="179280" y="404640"/>
            <a:ext cx="1223640" cy="720360"/>
          </a:xfrm>
          <a:prstGeom prst="rect">
            <a:avLst/>
          </a:prstGeom>
        </p:spPr>
      </p:pic>
    </p:spTree>
  </p:cSld>
  <p:timing>
    <p:tnLst>
      <p:par>
        <p:cTn dur="indefinite" id="17" nodeType="tmRoot" restart="never">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