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1"/>
  </p:sldMasterIdLst>
  <p:notesMasterIdLst>
    <p:notesMasterId r:id="rId13"/>
  </p:notesMasterIdLst>
  <p:sldIdLst>
    <p:sldId id="256" r:id="rId2"/>
    <p:sldId id="257" r:id="rId3"/>
    <p:sldId id="268" r:id="rId4"/>
    <p:sldId id="269" r:id="rId5"/>
    <p:sldId id="270" r:id="rId6"/>
    <p:sldId id="271" r:id="rId7"/>
    <p:sldId id="272" r:id="rId8"/>
    <p:sldId id="273" r:id="rId9"/>
    <p:sldId id="274" r:id="rId10"/>
    <p:sldId id="275" r:id="rId11"/>
    <p:sldId id="27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no Annalisa" initials="TA" lastIdx="11" clrIdx="0">
    <p:extLst>
      <p:ext uri="{19B8F6BF-5375-455C-9EA6-DF929625EA0E}">
        <p15:presenceInfo xmlns:p15="http://schemas.microsoft.com/office/powerpoint/2012/main" xmlns="" userId="S-1-5-21-823518204-725345543-682003330-187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84" y="-50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86C883-1AC6-47F7-A104-1CC2C6A5C13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9EA108E8-2941-4E15-962E-0B89EA8386A9}">
      <dgm:prSet phldrT="[Testo]"/>
      <dgm:spPr/>
      <dgm:t>
        <a:bodyPr/>
        <a:lstStyle/>
        <a:p>
          <a:r>
            <a:rPr lang="it-IT" b="1" dirty="0" smtClean="0"/>
            <a:t>Indice</a:t>
          </a:r>
          <a:endParaRPr lang="it-IT" b="1" dirty="0"/>
        </a:p>
      </dgm:t>
    </dgm:pt>
    <dgm:pt modelId="{60F15B62-2787-49DF-AD58-D49E74F446C8}" type="parTrans" cxnId="{B6D54698-5DE8-40D2-ACA1-08A7127DCC1D}">
      <dgm:prSet/>
      <dgm:spPr/>
      <dgm:t>
        <a:bodyPr/>
        <a:lstStyle/>
        <a:p>
          <a:endParaRPr lang="it-IT"/>
        </a:p>
      </dgm:t>
    </dgm:pt>
    <dgm:pt modelId="{E66096E4-0AB2-434D-BB5A-2FA96684AD37}" type="sibTrans" cxnId="{B6D54698-5DE8-40D2-ACA1-08A7127DCC1D}">
      <dgm:prSet/>
      <dgm:spPr/>
      <dgm:t>
        <a:bodyPr/>
        <a:lstStyle/>
        <a:p>
          <a:endParaRPr lang="it-IT"/>
        </a:p>
      </dgm:t>
    </dgm:pt>
    <dgm:pt modelId="{3828EC96-7D5D-43FF-A3C6-83A47D378A5F}">
      <dgm:prSet phldrT="[Testo]"/>
      <dgm:spPr/>
      <dgm:t>
        <a:bodyPr/>
        <a:lstStyle/>
        <a:p>
          <a:r>
            <a:rPr lang="it-IT" dirty="0" err="1" smtClean="0"/>
            <a:t>Overview</a:t>
          </a:r>
          <a:endParaRPr lang="it-IT" dirty="0"/>
        </a:p>
      </dgm:t>
    </dgm:pt>
    <dgm:pt modelId="{2A4E89AE-74C6-4EAB-A8C3-A4A870F67941}" type="parTrans" cxnId="{76238A78-7AB7-499F-B05D-616DAC78131F}">
      <dgm:prSet/>
      <dgm:spPr/>
      <dgm:t>
        <a:bodyPr/>
        <a:lstStyle/>
        <a:p>
          <a:endParaRPr lang="it-IT"/>
        </a:p>
      </dgm:t>
    </dgm:pt>
    <dgm:pt modelId="{C984E209-F476-418A-9E6A-CC415E37C98B}" type="sibTrans" cxnId="{76238A78-7AB7-499F-B05D-616DAC78131F}">
      <dgm:prSet/>
      <dgm:spPr/>
      <dgm:t>
        <a:bodyPr/>
        <a:lstStyle/>
        <a:p>
          <a:endParaRPr lang="it-IT"/>
        </a:p>
      </dgm:t>
    </dgm:pt>
    <dgm:pt modelId="{E8984020-A4F7-4368-BE4B-885703A7C6E4}">
      <dgm:prSet phldrT="[Testo]"/>
      <dgm:spPr/>
      <dgm:t>
        <a:bodyPr/>
        <a:lstStyle/>
        <a:p>
          <a:r>
            <a:rPr lang="it-IT" dirty="0" smtClean="0"/>
            <a:t>Fase preliminare</a:t>
          </a:r>
          <a:endParaRPr lang="it-IT" dirty="0"/>
        </a:p>
      </dgm:t>
    </dgm:pt>
    <dgm:pt modelId="{D0F23E8A-4DBA-4BEE-B9D1-6204C28C680A}" type="parTrans" cxnId="{B80D03A6-F88A-4439-A448-F7DA28D7C476}">
      <dgm:prSet/>
      <dgm:spPr/>
      <dgm:t>
        <a:bodyPr/>
        <a:lstStyle/>
        <a:p>
          <a:endParaRPr lang="it-IT"/>
        </a:p>
      </dgm:t>
    </dgm:pt>
    <dgm:pt modelId="{59A6B523-AA4F-4267-8FBC-C36EA4002A74}" type="sibTrans" cxnId="{B80D03A6-F88A-4439-A448-F7DA28D7C476}">
      <dgm:prSet/>
      <dgm:spPr/>
      <dgm:t>
        <a:bodyPr/>
        <a:lstStyle/>
        <a:p>
          <a:endParaRPr lang="it-IT"/>
        </a:p>
      </dgm:t>
    </dgm:pt>
    <dgm:pt modelId="{A873D1A1-F252-4125-B843-A8E6A4BD1442}">
      <dgm:prSet phldrT="[Testo]"/>
      <dgm:spPr/>
      <dgm:t>
        <a:bodyPr/>
        <a:lstStyle/>
        <a:p>
          <a:r>
            <a:rPr lang="it-IT" dirty="0" smtClean="0"/>
            <a:t>Formazione</a:t>
          </a:r>
          <a:endParaRPr lang="it-IT" dirty="0"/>
        </a:p>
      </dgm:t>
    </dgm:pt>
    <dgm:pt modelId="{07A32D94-D7A2-46A6-BF57-A3CED921A6D9}" type="parTrans" cxnId="{4DCAA0E4-CB3B-4F68-AFFB-98932E89367F}">
      <dgm:prSet/>
      <dgm:spPr/>
      <dgm:t>
        <a:bodyPr/>
        <a:lstStyle/>
        <a:p>
          <a:endParaRPr lang="it-IT"/>
        </a:p>
      </dgm:t>
    </dgm:pt>
    <dgm:pt modelId="{84DD3A51-1871-483E-A7D9-672792B4AB0D}" type="sibTrans" cxnId="{4DCAA0E4-CB3B-4F68-AFFB-98932E89367F}">
      <dgm:prSet/>
      <dgm:spPr/>
      <dgm:t>
        <a:bodyPr/>
        <a:lstStyle/>
        <a:p>
          <a:endParaRPr lang="it-IT"/>
        </a:p>
      </dgm:t>
    </dgm:pt>
    <dgm:pt modelId="{E073ED39-654E-4DA9-BEB6-7B88734583F4}">
      <dgm:prSet/>
      <dgm:spPr/>
      <dgm:t>
        <a:bodyPr/>
        <a:lstStyle/>
        <a:p>
          <a:r>
            <a:rPr lang="it-IT" dirty="0" smtClean="0"/>
            <a:t>Percorso metodologico di definizione degli UCS</a:t>
          </a:r>
          <a:endParaRPr lang="it-IT" dirty="0"/>
        </a:p>
      </dgm:t>
    </dgm:pt>
    <dgm:pt modelId="{47511C7C-6FF1-4437-BB31-15AA73EF0699}" type="parTrans" cxnId="{DFBB609B-C070-40EA-8930-2DD2B6A32298}">
      <dgm:prSet/>
      <dgm:spPr/>
      <dgm:t>
        <a:bodyPr/>
        <a:lstStyle/>
        <a:p>
          <a:endParaRPr lang="it-IT"/>
        </a:p>
      </dgm:t>
    </dgm:pt>
    <dgm:pt modelId="{C58A7241-39FA-4B4C-8C78-75904BFFFC28}" type="sibTrans" cxnId="{DFBB609B-C070-40EA-8930-2DD2B6A32298}">
      <dgm:prSet/>
      <dgm:spPr/>
      <dgm:t>
        <a:bodyPr/>
        <a:lstStyle/>
        <a:p>
          <a:endParaRPr lang="it-IT"/>
        </a:p>
      </dgm:t>
    </dgm:pt>
    <dgm:pt modelId="{8DB642E9-6709-4BFC-8026-33E66DAF9C13}">
      <dgm:prSet/>
      <dgm:spPr/>
      <dgm:t>
        <a:bodyPr/>
        <a:lstStyle/>
        <a:p>
          <a:r>
            <a:rPr lang="it-IT" dirty="0" smtClean="0"/>
            <a:t>Servizi per il lavoro</a:t>
          </a:r>
          <a:endParaRPr lang="it-IT" dirty="0"/>
        </a:p>
      </dgm:t>
    </dgm:pt>
    <dgm:pt modelId="{9FDBACB6-FA0A-4340-80D1-BD62B3CBE853}" type="parTrans" cxnId="{2B56D75B-3CE5-4EEC-B916-E9F7E03725FE}">
      <dgm:prSet/>
      <dgm:spPr/>
      <dgm:t>
        <a:bodyPr/>
        <a:lstStyle/>
        <a:p>
          <a:endParaRPr lang="it-IT"/>
        </a:p>
      </dgm:t>
    </dgm:pt>
    <dgm:pt modelId="{8C3A59A7-F05B-47D4-81FD-17E82AE33622}" type="sibTrans" cxnId="{2B56D75B-3CE5-4EEC-B916-E9F7E03725FE}">
      <dgm:prSet/>
      <dgm:spPr/>
      <dgm:t>
        <a:bodyPr/>
        <a:lstStyle/>
        <a:p>
          <a:endParaRPr lang="it-IT"/>
        </a:p>
      </dgm:t>
    </dgm:pt>
    <dgm:pt modelId="{94337397-84E2-4F26-AB82-99044FC8D2D5}" type="pres">
      <dgm:prSet presAssocID="{7086C883-1AC6-47F7-A104-1CC2C6A5C13C}" presName="vert0" presStyleCnt="0">
        <dgm:presLayoutVars>
          <dgm:dir/>
          <dgm:animOne val="branch"/>
          <dgm:animLvl val="lvl"/>
        </dgm:presLayoutVars>
      </dgm:prSet>
      <dgm:spPr/>
      <dgm:t>
        <a:bodyPr/>
        <a:lstStyle/>
        <a:p>
          <a:endParaRPr lang="it-IT"/>
        </a:p>
      </dgm:t>
    </dgm:pt>
    <dgm:pt modelId="{FF1FABAA-2296-479D-B38A-B20DB1F7C041}" type="pres">
      <dgm:prSet presAssocID="{9EA108E8-2941-4E15-962E-0B89EA8386A9}" presName="thickLine" presStyleLbl="alignNode1" presStyleIdx="0" presStyleCnt="1"/>
      <dgm:spPr/>
    </dgm:pt>
    <dgm:pt modelId="{823E687C-5B2D-40EB-95BE-BAF1B45E68B0}" type="pres">
      <dgm:prSet presAssocID="{9EA108E8-2941-4E15-962E-0B89EA8386A9}" presName="horz1" presStyleCnt="0"/>
      <dgm:spPr/>
    </dgm:pt>
    <dgm:pt modelId="{01711FB5-C4DB-4BAD-B956-FAD5BA872EBC}" type="pres">
      <dgm:prSet presAssocID="{9EA108E8-2941-4E15-962E-0B89EA8386A9}" presName="tx1" presStyleLbl="revTx" presStyleIdx="0" presStyleCnt="6"/>
      <dgm:spPr/>
      <dgm:t>
        <a:bodyPr/>
        <a:lstStyle/>
        <a:p>
          <a:endParaRPr lang="it-IT"/>
        </a:p>
      </dgm:t>
    </dgm:pt>
    <dgm:pt modelId="{FCE1836B-B798-42C1-94FD-FDF92F1B26E7}" type="pres">
      <dgm:prSet presAssocID="{9EA108E8-2941-4E15-962E-0B89EA8386A9}" presName="vert1" presStyleCnt="0"/>
      <dgm:spPr/>
    </dgm:pt>
    <dgm:pt modelId="{923AE48E-E54C-420F-9904-423C8A4662AE}" type="pres">
      <dgm:prSet presAssocID="{3828EC96-7D5D-43FF-A3C6-83A47D378A5F}" presName="vertSpace2a" presStyleCnt="0"/>
      <dgm:spPr/>
    </dgm:pt>
    <dgm:pt modelId="{D060CB5B-2E6B-415C-BAD9-4AE940490986}" type="pres">
      <dgm:prSet presAssocID="{3828EC96-7D5D-43FF-A3C6-83A47D378A5F}" presName="horz2" presStyleCnt="0"/>
      <dgm:spPr/>
    </dgm:pt>
    <dgm:pt modelId="{CC350502-808A-4CA6-9C4A-A383109B506A}" type="pres">
      <dgm:prSet presAssocID="{3828EC96-7D5D-43FF-A3C6-83A47D378A5F}" presName="horzSpace2" presStyleCnt="0"/>
      <dgm:spPr/>
    </dgm:pt>
    <dgm:pt modelId="{7A19A075-9FF8-4F6A-844B-2659B064E71B}" type="pres">
      <dgm:prSet presAssocID="{3828EC96-7D5D-43FF-A3C6-83A47D378A5F}" presName="tx2" presStyleLbl="revTx" presStyleIdx="1" presStyleCnt="6"/>
      <dgm:spPr/>
      <dgm:t>
        <a:bodyPr/>
        <a:lstStyle/>
        <a:p>
          <a:endParaRPr lang="it-IT"/>
        </a:p>
      </dgm:t>
    </dgm:pt>
    <dgm:pt modelId="{718C8FE9-3A6E-4FED-9475-6B3DCCCE35DB}" type="pres">
      <dgm:prSet presAssocID="{3828EC96-7D5D-43FF-A3C6-83A47D378A5F}" presName="vert2" presStyleCnt="0"/>
      <dgm:spPr/>
    </dgm:pt>
    <dgm:pt modelId="{46480A9D-6856-4BAD-8098-340F81D09C60}" type="pres">
      <dgm:prSet presAssocID="{3828EC96-7D5D-43FF-A3C6-83A47D378A5F}" presName="thinLine2b" presStyleLbl="callout" presStyleIdx="0" presStyleCnt="5"/>
      <dgm:spPr/>
    </dgm:pt>
    <dgm:pt modelId="{DF5FBD3E-A1F5-4E06-B629-3B92897A28CF}" type="pres">
      <dgm:prSet presAssocID="{3828EC96-7D5D-43FF-A3C6-83A47D378A5F}" presName="vertSpace2b" presStyleCnt="0"/>
      <dgm:spPr/>
    </dgm:pt>
    <dgm:pt modelId="{37C2E022-9551-49AF-97F7-5A1D536DDE11}" type="pres">
      <dgm:prSet presAssocID="{E8984020-A4F7-4368-BE4B-885703A7C6E4}" presName="horz2" presStyleCnt="0"/>
      <dgm:spPr/>
    </dgm:pt>
    <dgm:pt modelId="{D611097E-B872-4C56-A9C7-88A26C9F0169}" type="pres">
      <dgm:prSet presAssocID="{E8984020-A4F7-4368-BE4B-885703A7C6E4}" presName="horzSpace2" presStyleCnt="0"/>
      <dgm:spPr/>
    </dgm:pt>
    <dgm:pt modelId="{B54BC11D-80AF-4A48-A857-5D6C0B431CE3}" type="pres">
      <dgm:prSet presAssocID="{E8984020-A4F7-4368-BE4B-885703A7C6E4}" presName="tx2" presStyleLbl="revTx" presStyleIdx="2" presStyleCnt="6"/>
      <dgm:spPr/>
      <dgm:t>
        <a:bodyPr/>
        <a:lstStyle/>
        <a:p>
          <a:endParaRPr lang="it-IT"/>
        </a:p>
      </dgm:t>
    </dgm:pt>
    <dgm:pt modelId="{B2625405-847C-4D83-98BD-D5134B425C3A}" type="pres">
      <dgm:prSet presAssocID="{E8984020-A4F7-4368-BE4B-885703A7C6E4}" presName="vert2" presStyleCnt="0"/>
      <dgm:spPr/>
    </dgm:pt>
    <dgm:pt modelId="{8F17F208-A28E-43FF-A5D4-2608D78D4EEC}" type="pres">
      <dgm:prSet presAssocID="{E8984020-A4F7-4368-BE4B-885703A7C6E4}" presName="thinLine2b" presStyleLbl="callout" presStyleIdx="1" presStyleCnt="5"/>
      <dgm:spPr/>
    </dgm:pt>
    <dgm:pt modelId="{6AD5984C-A389-4EFD-BA50-9CFC25DB4D19}" type="pres">
      <dgm:prSet presAssocID="{E8984020-A4F7-4368-BE4B-885703A7C6E4}" presName="vertSpace2b" presStyleCnt="0"/>
      <dgm:spPr/>
    </dgm:pt>
    <dgm:pt modelId="{AF0A1C53-62E1-465F-8714-471B48BAE565}" type="pres">
      <dgm:prSet presAssocID="{E073ED39-654E-4DA9-BEB6-7B88734583F4}" presName="horz2" presStyleCnt="0"/>
      <dgm:spPr/>
    </dgm:pt>
    <dgm:pt modelId="{056E8162-2F38-4194-8B7A-F6790F530877}" type="pres">
      <dgm:prSet presAssocID="{E073ED39-654E-4DA9-BEB6-7B88734583F4}" presName="horzSpace2" presStyleCnt="0"/>
      <dgm:spPr/>
    </dgm:pt>
    <dgm:pt modelId="{B842D9C9-7D73-46B7-A514-212C077F6691}" type="pres">
      <dgm:prSet presAssocID="{E073ED39-654E-4DA9-BEB6-7B88734583F4}" presName="tx2" presStyleLbl="revTx" presStyleIdx="3" presStyleCnt="6"/>
      <dgm:spPr/>
      <dgm:t>
        <a:bodyPr/>
        <a:lstStyle/>
        <a:p>
          <a:endParaRPr lang="it-IT"/>
        </a:p>
      </dgm:t>
    </dgm:pt>
    <dgm:pt modelId="{33A480D8-8FAB-4583-8CE9-699561CCAAB8}" type="pres">
      <dgm:prSet presAssocID="{E073ED39-654E-4DA9-BEB6-7B88734583F4}" presName="vert2" presStyleCnt="0"/>
      <dgm:spPr/>
    </dgm:pt>
    <dgm:pt modelId="{9A2EFDEB-0A2B-4166-AD90-76AAD6DB4FF1}" type="pres">
      <dgm:prSet presAssocID="{E073ED39-654E-4DA9-BEB6-7B88734583F4}" presName="thinLine2b" presStyleLbl="callout" presStyleIdx="2" presStyleCnt="5"/>
      <dgm:spPr/>
    </dgm:pt>
    <dgm:pt modelId="{1E64E255-0F06-472D-8DB7-DF6FF1801E69}" type="pres">
      <dgm:prSet presAssocID="{E073ED39-654E-4DA9-BEB6-7B88734583F4}" presName="vertSpace2b" presStyleCnt="0"/>
      <dgm:spPr/>
    </dgm:pt>
    <dgm:pt modelId="{960DF1EE-6BB2-42F0-BCE3-468D13F4292E}" type="pres">
      <dgm:prSet presAssocID="{8DB642E9-6709-4BFC-8026-33E66DAF9C13}" presName="horz2" presStyleCnt="0"/>
      <dgm:spPr/>
    </dgm:pt>
    <dgm:pt modelId="{052A3B35-9909-4A95-AAD7-B5208D783E8F}" type="pres">
      <dgm:prSet presAssocID="{8DB642E9-6709-4BFC-8026-33E66DAF9C13}" presName="horzSpace2" presStyleCnt="0"/>
      <dgm:spPr/>
    </dgm:pt>
    <dgm:pt modelId="{2C4CEBD4-DC07-4703-88E9-6F0F6C69DEE0}" type="pres">
      <dgm:prSet presAssocID="{8DB642E9-6709-4BFC-8026-33E66DAF9C13}" presName="tx2" presStyleLbl="revTx" presStyleIdx="4" presStyleCnt="6"/>
      <dgm:spPr/>
      <dgm:t>
        <a:bodyPr/>
        <a:lstStyle/>
        <a:p>
          <a:endParaRPr lang="it-IT"/>
        </a:p>
      </dgm:t>
    </dgm:pt>
    <dgm:pt modelId="{A729C7C8-8F5B-406A-8B09-FEDC81E97A80}" type="pres">
      <dgm:prSet presAssocID="{8DB642E9-6709-4BFC-8026-33E66DAF9C13}" presName="vert2" presStyleCnt="0"/>
      <dgm:spPr/>
    </dgm:pt>
    <dgm:pt modelId="{6D74DC1F-060D-4481-BB7A-43841D16C7AD}" type="pres">
      <dgm:prSet presAssocID="{8DB642E9-6709-4BFC-8026-33E66DAF9C13}" presName="thinLine2b" presStyleLbl="callout" presStyleIdx="3" presStyleCnt="5"/>
      <dgm:spPr/>
    </dgm:pt>
    <dgm:pt modelId="{5A218927-1110-4DB9-B7F8-A1BD7334D5B0}" type="pres">
      <dgm:prSet presAssocID="{8DB642E9-6709-4BFC-8026-33E66DAF9C13}" presName="vertSpace2b" presStyleCnt="0"/>
      <dgm:spPr/>
    </dgm:pt>
    <dgm:pt modelId="{07DF16F6-2B39-4B89-A744-33AE26A81C1B}" type="pres">
      <dgm:prSet presAssocID="{A873D1A1-F252-4125-B843-A8E6A4BD1442}" presName="horz2" presStyleCnt="0"/>
      <dgm:spPr/>
    </dgm:pt>
    <dgm:pt modelId="{F1923BD5-9A10-4CC2-A823-75942012536B}" type="pres">
      <dgm:prSet presAssocID="{A873D1A1-F252-4125-B843-A8E6A4BD1442}" presName="horzSpace2" presStyleCnt="0"/>
      <dgm:spPr/>
    </dgm:pt>
    <dgm:pt modelId="{15AAA08A-5878-40DB-9060-408218CF7CE1}" type="pres">
      <dgm:prSet presAssocID="{A873D1A1-F252-4125-B843-A8E6A4BD1442}" presName="tx2" presStyleLbl="revTx" presStyleIdx="5" presStyleCnt="6"/>
      <dgm:spPr/>
      <dgm:t>
        <a:bodyPr/>
        <a:lstStyle/>
        <a:p>
          <a:endParaRPr lang="it-IT"/>
        </a:p>
      </dgm:t>
    </dgm:pt>
    <dgm:pt modelId="{599C2C52-DE71-4D17-9FEA-525955E7DEFA}" type="pres">
      <dgm:prSet presAssocID="{A873D1A1-F252-4125-B843-A8E6A4BD1442}" presName="vert2" presStyleCnt="0"/>
      <dgm:spPr/>
    </dgm:pt>
    <dgm:pt modelId="{BBB369EA-FFB3-4FDB-91B2-43658EBF0574}" type="pres">
      <dgm:prSet presAssocID="{A873D1A1-F252-4125-B843-A8E6A4BD1442}" presName="thinLine2b" presStyleLbl="callout" presStyleIdx="4" presStyleCnt="5"/>
      <dgm:spPr/>
    </dgm:pt>
    <dgm:pt modelId="{855DAD63-154D-4865-AB7C-75F9B1FA1AA9}" type="pres">
      <dgm:prSet presAssocID="{A873D1A1-F252-4125-B843-A8E6A4BD1442}" presName="vertSpace2b" presStyleCnt="0"/>
      <dgm:spPr/>
    </dgm:pt>
  </dgm:ptLst>
  <dgm:cxnLst>
    <dgm:cxn modelId="{76238A78-7AB7-499F-B05D-616DAC78131F}" srcId="{9EA108E8-2941-4E15-962E-0B89EA8386A9}" destId="{3828EC96-7D5D-43FF-A3C6-83A47D378A5F}" srcOrd="0" destOrd="0" parTransId="{2A4E89AE-74C6-4EAB-A8C3-A4A870F67941}" sibTransId="{C984E209-F476-418A-9E6A-CC415E37C98B}"/>
    <dgm:cxn modelId="{B80D03A6-F88A-4439-A448-F7DA28D7C476}" srcId="{9EA108E8-2941-4E15-962E-0B89EA8386A9}" destId="{E8984020-A4F7-4368-BE4B-885703A7C6E4}" srcOrd="1" destOrd="0" parTransId="{D0F23E8A-4DBA-4BEE-B9D1-6204C28C680A}" sibTransId="{59A6B523-AA4F-4267-8FBC-C36EA4002A74}"/>
    <dgm:cxn modelId="{6F81B0EF-46B1-41D6-8900-C05DC2F07486}" type="presOf" srcId="{9EA108E8-2941-4E15-962E-0B89EA8386A9}" destId="{01711FB5-C4DB-4BAD-B956-FAD5BA872EBC}" srcOrd="0" destOrd="0" presId="urn:microsoft.com/office/officeart/2008/layout/LinedList"/>
    <dgm:cxn modelId="{DFBB609B-C070-40EA-8930-2DD2B6A32298}" srcId="{9EA108E8-2941-4E15-962E-0B89EA8386A9}" destId="{E073ED39-654E-4DA9-BEB6-7B88734583F4}" srcOrd="2" destOrd="0" parTransId="{47511C7C-6FF1-4437-BB31-15AA73EF0699}" sibTransId="{C58A7241-39FA-4B4C-8C78-75904BFFFC28}"/>
    <dgm:cxn modelId="{4DCAA0E4-CB3B-4F68-AFFB-98932E89367F}" srcId="{9EA108E8-2941-4E15-962E-0B89EA8386A9}" destId="{A873D1A1-F252-4125-B843-A8E6A4BD1442}" srcOrd="4" destOrd="0" parTransId="{07A32D94-D7A2-46A6-BF57-A3CED921A6D9}" sibTransId="{84DD3A51-1871-483E-A7D9-672792B4AB0D}"/>
    <dgm:cxn modelId="{B6D54698-5DE8-40D2-ACA1-08A7127DCC1D}" srcId="{7086C883-1AC6-47F7-A104-1CC2C6A5C13C}" destId="{9EA108E8-2941-4E15-962E-0B89EA8386A9}" srcOrd="0" destOrd="0" parTransId="{60F15B62-2787-49DF-AD58-D49E74F446C8}" sibTransId="{E66096E4-0AB2-434D-BB5A-2FA96684AD37}"/>
    <dgm:cxn modelId="{24CCA48F-75AC-4BB5-B8DB-A3A7071DC353}" type="presOf" srcId="{E073ED39-654E-4DA9-BEB6-7B88734583F4}" destId="{B842D9C9-7D73-46B7-A514-212C077F6691}" srcOrd="0" destOrd="0" presId="urn:microsoft.com/office/officeart/2008/layout/LinedList"/>
    <dgm:cxn modelId="{685AC324-AE57-4994-9381-11E4B4D5AEF0}" type="presOf" srcId="{7086C883-1AC6-47F7-A104-1CC2C6A5C13C}" destId="{94337397-84E2-4F26-AB82-99044FC8D2D5}" srcOrd="0" destOrd="0" presId="urn:microsoft.com/office/officeart/2008/layout/LinedList"/>
    <dgm:cxn modelId="{F4970049-CD10-496A-9264-E3899DD30A52}" type="presOf" srcId="{E8984020-A4F7-4368-BE4B-885703A7C6E4}" destId="{B54BC11D-80AF-4A48-A857-5D6C0B431CE3}" srcOrd="0" destOrd="0" presId="urn:microsoft.com/office/officeart/2008/layout/LinedList"/>
    <dgm:cxn modelId="{A5E3502D-EF97-4989-B39E-1EC707835ACA}" type="presOf" srcId="{A873D1A1-F252-4125-B843-A8E6A4BD1442}" destId="{15AAA08A-5878-40DB-9060-408218CF7CE1}" srcOrd="0" destOrd="0" presId="urn:microsoft.com/office/officeart/2008/layout/LinedList"/>
    <dgm:cxn modelId="{4B16012E-DCA7-4DD6-B438-E5CF2365387C}" type="presOf" srcId="{3828EC96-7D5D-43FF-A3C6-83A47D378A5F}" destId="{7A19A075-9FF8-4F6A-844B-2659B064E71B}" srcOrd="0" destOrd="0" presId="urn:microsoft.com/office/officeart/2008/layout/LinedList"/>
    <dgm:cxn modelId="{1D31C55F-6B06-4795-B84D-AD0A6A488AEC}" type="presOf" srcId="{8DB642E9-6709-4BFC-8026-33E66DAF9C13}" destId="{2C4CEBD4-DC07-4703-88E9-6F0F6C69DEE0}" srcOrd="0" destOrd="0" presId="urn:microsoft.com/office/officeart/2008/layout/LinedList"/>
    <dgm:cxn modelId="{2B56D75B-3CE5-4EEC-B916-E9F7E03725FE}" srcId="{9EA108E8-2941-4E15-962E-0B89EA8386A9}" destId="{8DB642E9-6709-4BFC-8026-33E66DAF9C13}" srcOrd="3" destOrd="0" parTransId="{9FDBACB6-FA0A-4340-80D1-BD62B3CBE853}" sibTransId="{8C3A59A7-F05B-47D4-81FD-17E82AE33622}"/>
    <dgm:cxn modelId="{835B270D-2B7E-48A9-AA4A-6DEB55602552}" type="presParOf" srcId="{94337397-84E2-4F26-AB82-99044FC8D2D5}" destId="{FF1FABAA-2296-479D-B38A-B20DB1F7C041}" srcOrd="0" destOrd="0" presId="urn:microsoft.com/office/officeart/2008/layout/LinedList"/>
    <dgm:cxn modelId="{24598C0B-B38A-462D-93AC-58DA9CCCEBF0}" type="presParOf" srcId="{94337397-84E2-4F26-AB82-99044FC8D2D5}" destId="{823E687C-5B2D-40EB-95BE-BAF1B45E68B0}" srcOrd="1" destOrd="0" presId="urn:microsoft.com/office/officeart/2008/layout/LinedList"/>
    <dgm:cxn modelId="{1D33A2D0-EC86-4C07-BC47-15FCEFAB4041}" type="presParOf" srcId="{823E687C-5B2D-40EB-95BE-BAF1B45E68B0}" destId="{01711FB5-C4DB-4BAD-B956-FAD5BA872EBC}" srcOrd="0" destOrd="0" presId="urn:microsoft.com/office/officeart/2008/layout/LinedList"/>
    <dgm:cxn modelId="{31E265EE-6424-4B81-AF9A-8891A5BC3FC2}" type="presParOf" srcId="{823E687C-5B2D-40EB-95BE-BAF1B45E68B0}" destId="{FCE1836B-B798-42C1-94FD-FDF92F1B26E7}" srcOrd="1" destOrd="0" presId="urn:microsoft.com/office/officeart/2008/layout/LinedList"/>
    <dgm:cxn modelId="{F4104EE6-B7C6-40C1-A634-77A83FFA6D51}" type="presParOf" srcId="{FCE1836B-B798-42C1-94FD-FDF92F1B26E7}" destId="{923AE48E-E54C-420F-9904-423C8A4662AE}" srcOrd="0" destOrd="0" presId="urn:microsoft.com/office/officeart/2008/layout/LinedList"/>
    <dgm:cxn modelId="{BE4A8C1F-53AA-49A9-BAFA-4E7753AF8B2D}" type="presParOf" srcId="{FCE1836B-B798-42C1-94FD-FDF92F1B26E7}" destId="{D060CB5B-2E6B-415C-BAD9-4AE940490986}" srcOrd="1" destOrd="0" presId="urn:microsoft.com/office/officeart/2008/layout/LinedList"/>
    <dgm:cxn modelId="{07F0F0C2-0C58-4049-908C-C0B23169F324}" type="presParOf" srcId="{D060CB5B-2E6B-415C-BAD9-4AE940490986}" destId="{CC350502-808A-4CA6-9C4A-A383109B506A}" srcOrd="0" destOrd="0" presId="urn:microsoft.com/office/officeart/2008/layout/LinedList"/>
    <dgm:cxn modelId="{45EC2541-7B5C-4009-BF75-259F2C0F9712}" type="presParOf" srcId="{D060CB5B-2E6B-415C-BAD9-4AE940490986}" destId="{7A19A075-9FF8-4F6A-844B-2659B064E71B}" srcOrd="1" destOrd="0" presId="urn:microsoft.com/office/officeart/2008/layout/LinedList"/>
    <dgm:cxn modelId="{6264B79B-B8A5-439E-8124-D1B6903244BA}" type="presParOf" srcId="{D060CB5B-2E6B-415C-BAD9-4AE940490986}" destId="{718C8FE9-3A6E-4FED-9475-6B3DCCCE35DB}" srcOrd="2" destOrd="0" presId="urn:microsoft.com/office/officeart/2008/layout/LinedList"/>
    <dgm:cxn modelId="{CC9F48B7-249A-4837-884F-1CD20A925697}" type="presParOf" srcId="{FCE1836B-B798-42C1-94FD-FDF92F1B26E7}" destId="{46480A9D-6856-4BAD-8098-340F81D09C60}" srcOrd="2" destOrd="0" presId="urn:microsoft.com/office/officeart/2008/layout/LinedList"/>
    <dgm:cxn modelId="{84BD08F5-3560-4137-86AA-7813E488F63A}" type="presParOf" srcId="{FCE1836B-B798-42C1-94FD-FDF92F1B26E7}" destId="{DF5FBD3E-A1F5-4E06-B629-3B92897A28CF}" srcOrd="3" destOrd="0" presId="urn:microsoft.com/office/officeart/2008/layout/LinedList"/>
    <dgm:cxn modelId="{658B2BF9-D1D7-4DE4-A105-1D9D42961B16}" type="presParOf" srcId="{FCE1836B-B798-42C1-94FD-FDF92F1B26E7}" destId="{37C2E022-9551-49AF-97F7-5A1D536DDE11}" srcOrd="4" destOrd="0" presId="urn:microsoft.com/office/officeart/2008/layout/LinedList"/>
    <dgm:cxn modelId="{982C4299-6016-48F6-9311-62922623B208}" type="presParOf" srcId="{37C2E022-9551-49AF-97F7-5A1D536DDE11}" destId="{D611097E-B872-4C56-A9C7-88A26C9F0169}" srcOrd="0" destOrd="0" presId="urn:microsoft.com/office/officeart/2008/layout/LinedList"/>
    <dgm:cxn modelId="{3983FB56-8A44-4B07-9C39-C9E1D0DD1C07}" type="presParOf" srcId="{37C2E022-9551-49AF-97F7-5A1D536DDE11}" destId="{B54BC11D-80AF-4A48-A857-5D6C0B431CE3}" srcOrd="1" destOrd="0" presId="urn:microsoft.com/office/officeart/2008/layout/LinedList"/>
    <dgm:cxn modelId="{AAF0F9D2-A5CA-4D1A-81FC-F5ECB704B1EA}" type="presParOf" srcId="{37C2E022-9551-49AF-97F7-5A1D536DDE11}" destId="{B2625405-847C-4D83-98BD-D5134B425C3A}" srcOrd="2" destOrd="0" presId="urn:microsoft.com/office/officeart/2008/layout/LinedList"/>
    <dgm:cxn modelId="{5D1F5334-5BA5-40FA-A8F7-81FF8B555DF5}" type="presParOf" srcId="{FCE1836B-B798-42C1-94FD-FDF92F1B26E7}" destId="{8F17F208-A28E-43FF-A5D4-2608D78D4EEC}" srcOrd="5" destOrd="0" presId="urn:microsoft.com/office/officeart/2008/layout/LinedList"/>
    <dgm:cxn modelId="{23A3C6F6-90DA-430C-AFF9-E8117000C5D8}" type="presParOf" srcId="{FCE1836B-B798-42C1-94FD-FDF92F1B26E7}" destId="{6AD5984C-A389-4EFD-BA50-9CFC25DB4D19}" srcOrd="6" destOrd="0" presId="urn:microsoft.com/office/officeart/2008/layout/LinedList"/>
    <dgm:cxn modelId="{BC5124D2-5DA5-418C-BC6D-8EB8D642726F}" type="presParOf" srcId="{FCE1836B-B798-42C1-94FD-FDF92F1B26E7}" destId="{AF0A1C53-62E1-465F-8714-471B48BAE565}" srcOrd="7" destOrd="0" presId="urn:microsoft.com/office/officeart/2008/layout/LinedList"/>
    <dgm:cxn modelId="{6E9DBCBF-DC8D-4044-BF51-088FC1197BF6}" type="presParOf" srcId="{AF0A1C53-62E1-465F-8714-471B48BAE565}" destId="{056E8162-2F38-4194-8B7A-F6790F530877}" srcOrd="0" destOrd="0" presId="urn:microsoft.com/office/officeart/2008/layout/LinedList"/>
    <dgm:cxn modelId="{6331C712-F5A9-494E-9573-C71A32F4CC26}" type="presParOf" srcId="{AF0A1C53-62E1-465F-8714-471B48BAE565}" destId="{B842D9C9-7D73-46B7-A514-212C077F6691}" srcOrd="1" destOrd="0" presId="urn:microsoft.com/office/officeart/2008/layout/LinedList"/>
    <dgm:cxn modelId="{D3147D74-5DB5-4EDB-94D3-BB4A050712B5}" type="presParOf" srcId="{AF0A1C53-62E1-465F-8714-471B48BAE565}" destId="{33A480D8-8FAB-4583-8CE9-699561CCAAB8}" srcOrd="2" destOrd="0" presId="urn:microsoft.com/office/officeart/2008/layout/LinedList"/>
    <dgm:cxn modelId="{114DB122-F581-4669-A431-9ADE221356B8}" type="presParOf" srcId="{FCE1836B-B798-42C1-94FD-FDF92F1B26E7}" destId="{9A2EFDEB-0A2B-4166-AD90-76AAD6DB4FF1}" srcOrd="8" destOrd="0" presId="urn:microsoft.com/office/officeart/2008/layout/LinedList"/>
    <dgm:cxn modelId="{E36374AC-0D48-41C4-A7BA-E1F681139CA0}" type="presParOf" srcId="{FCE1836B-B798-42C1-94FD-FDF92F1B26E7}" destId="{1E64E255-0F06-472D-8DB7-DF6FF1801E69}" srcOrd="9" destOrd="0" presId="urn:microsoft.com/office/officeart/2008/layout/LinedList"/>
    <dgm:cxn modelId="{6EE714F4-6D95-48A3-A5D8-D71CA89FF6A4}" type="presParOf" srcId="{FCE1836B-B798-42C1-94FD-FDF92F1B26E7}" destId="{960DF1EE-6BB2-42F0-BCE3-468D13F4292E}" srcOrd="10" destOrd="0" presId="urn:microsoft.com/office/officeart/2008/layout/LinedList"/>
    <dgm:cxn modelId="{762F84C7-843A-48ED-8E35-6864D3D5DA5B}" type="presParOf" srcId="{960DF1EE-6BB2-42F0-BCE3-468D13F4292E}" destId="{052A3B35-9909-4A95-AAD7-B5208D783E8F}" srcOrd="0" destOrd="0" presId="urn:microsoft.com/office/officeart/2008/layout/LinedList"/>
    <dgm:cxn modelId="{C3A9AE94-88BF-4E71-A53E-1D9867581F8B}" type="presParOf" srcId="{960DF1EE-6BB2-42F0-BCE3-468D13F4292E}" destId="{2C4CEBD4-DC07-4703-88E9-6F0F6C69DEE0}" srcOrd="1" destOrd="0" presId="urn:microsoft.com/office/officeart/2008/layout/LinedList"/>
    <dgm:cxn modelId="{9A32E9DD-34DF-4321-9CFC-AA939DD778AF}" type="presParOf" srcId="{960DF1EE-6BB2-42F0-BCE3-468D13F4292E}" destId="{A729C7C8-8F5B-406A-8B09-FEDC81E97A80}" srcOrd="2" destOrd="0" presId="urn:microsoft.com/office/officeart/2008/layout/LinedList"/>
    <dgm:cxn modelId="{86AF8D69-D365-419A-92C9-1FCF9060B878}" type="presParOf" srcId="{FCE1836B-B798-42C1-94FD-FDF92F1B26E7}" destId="{6D74DC1F-060D-4481-BB7A-43841D16C7AD}" srcOrd="11" destOrd="0" presId="urn:microsoft.com/office/officeart/2008/layout/LinedList"/>
    <dgm:cxn modelId="{3A4F996B-2FFD-4961-9C1E-5B2151093B88}" type="presParOf" srcId="{FCE1836B-B798-42C1-94FD-FDF92F1B26E7}" destId="{5A218927-1110-4DB9-B7F8-A1BD7334D5B0}" srcOrd="12" destOrd="0" presId="urn:microsoft.com/office/officeart/2008/layout/LinedList"/>
    <dgm:cxn modelId="{9EB58D3C-1D54-4A2A-9F93-BA9D4C3D7D4B}" type="presParOf" srcId="{FCE1836B-B798-42C1-94FD-FDF92F1B26E7}" destId="{07DF16F6-2B39-4B89-A744-33AE26A81C1B}" srcOrd="13" destOrd="0" presId="urn:microsoft.com/office/officeart/2008/layout/LinedList"/>
    <dgm:cxn modelId="{B8C10C16-7547-432A-9A43-196ED6BBD801}" type="presParOf" srcId="{07DF16F6-2B39-4B89-A744-33AE26A81C1B}" destId="{F1923BD5-9A10-4CC2-A823-75942012536B}" srcOrd="0" destOrd="0" presId="urn:microsoft.com/office/officeart/2008/layout/LinedList"/>
    <dgm:cxn modelId="{0ACC3717-220A-48B7-9707-5FD6202FA8F0}" type="presParOf" srcId="{07DF16F6-2B39-4B89-A744-33AE26A81C1B}" destId="{15AAA08A-5878-40DB-9060-408218CF7CE1}" srcOrd="1" destOrd="0" presId="urn:microsoft.com/office/officeart/2008/layout/LinedList"/>
    <dgm:cxn modelId="{9248E81C-2F78-4930-A546-76B96546AD2B}" type="presParOf" srcId="{07DF16F6-2B39-4B89-A744-33AE26A81C1B}" destId="{599C2C52-DE71-4D17-9FEA-525955E7DEFA}" srcOrd="2" destOrd="0" presId="urn:microsoft.com/office/officeart/2008/layout/LinedList"/>
    <dgm:cxn modelId="{0DF4109B-3340-4EF1-88E8-3E06FFF15D2F}" type="presParOf" srcId="{FCE1836B-B798-42C1-94FD-FDF92F1B26E7}" destId="{BBB369EA-FFB3-4FDB-91B2-43658EBF0574}" srcOrd="14" destOrd="0" presId="urn:microsoft.com/office/officeart/2008/layout/LinedList"/>
    <dgm:cxn modelId="{416356BB-64E0-4CAC-BA89-1A07FB170731}" type="presParOf" srcId="{FCE1836B-B798-42C1-94FD-FDF92F1B26E7}" destId="{855DAD63-154D-4865-AB7C-75F9B1FA1AA9}" srcOrd="15"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3D23D3-666C-441D-BC49-58C989A70397}"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it-IT"/>
        </a:p>
      </dgm:t>
    </dgm:pt>
    <dgm:pt modelId="{E91E146A-004A-4198-811F-3FE2439A63C2}">
      <dgm:prSet phldrT="[Testo]"/>
      <dgm:spPr/>
      <dgm:t>
        <a:bodyPr/>
        <a:lstStyle/>
        <a:p>
          <a:r>
            <a:rPr lang="it-IT" dirty="0" smtClean="0"/>
            <a:t>Input</a:t>
          </a:r>
          <a:endParaRPr lang="it-IT" dirty="0"/>
        </a:p>
      </dgm:t>
    </dgm:pt>
    <dgm:pt modelId="{979E7B06-7CD5-461B-BB24-3C4FD65AAA50}" type="parTrans" cxnId="{3B8F39C2-F052-4D2B-98DF-4A1FC709796E}">
      <dgm:prSet/>
      <dgm:spPr/>
      <dgm:t>
        <a:bodyPr/>
        <a:lstStyle/>
        <a:p>
          <a:endParaRPr lang="it-IT"/>
        </a:p>
      </dgm:t>
    </dgm:pt>
    <dgm:pt modelId="{6FCB4529-E8D5-4D43-99F6-A037221AF80F}" type="sibTrans" cxnId="{3B8F39C2-F052-4D2B-98DF-4A1FC709796E}">
      <dgm:prSet/>
      <dgm:spPr/>
      <dgm:t>
        <a:bodyPr/>
        <a:lstStyle/>
        <a:p>
          <a:endParaRPr lang="it-IT"/>
        </a:p>
      </dgm:t>
    </dgm:pt>
    <dgm:pt modelId="{1F8EA24C-A253-43C4-BFB2-4376A31AF3AA}">
      <dgm:prSet phldrT="[Testo]" custT="1"/>
      <dgm:spPr/>
      <dgm:t>
        <a:bodyPr/>
        <a:lstStyle/>
        <a:p>
          <a:r>
            <a:rPr lang="it-IT" sz="1200" dirty="0" smtClean="0"/>
            <a:t>Decisione del MLPS di rendicontare le spese esclusivamente a costi standard</a:t>
          </a:r>
          <a:endParaRPr lang="it-IT" sz="1200" dirty="0"/>
        </a:p>
      </dgm:t>
    </dgm:pt>
    <dgm:pt modelId="{376AEAF9-AE72-4445-A06F-B8B78DA5DE51}" type="parTrans" cxnId="{74DC574E-E949-443D-A78C-30C85A7646E4}">
      <dgm:prSet/>
      <dgm:spPr/>
      <dgm:t>
        <a:bodyPr/>
        <a:lstStyle/>
        <a:p>
          <a:endParaRPr lang="it-IT"/>
        </a:p>
      </dgm:t>
    </dgm:pt>
    <dgm:pt modelId="{C7236EE4-0589-4771-BA9C-DADA4FE8DBCC}" type="sibTrans" cxnId="{74DC574E-E949-443D-A78C-30C85A7646E4}">
      <dgm:prSet/>
      <dgm:spPr/>
      <dgm:t>
        <a:bodyPr/>
        <a:lstStyle/>
        <a:p>
          <a:endParaRPr lang="it-IT"/>
        </a:p>
      </dgm:t>
    </dgm:pt>
    <dgm:pt modelId="{8A9DF5EF-3DC7-4BF9-A872-3EA0D1C0DBAE}">
      <dgm:prSet phldrT="[Testo]" custT="1"/>
      <dgm:spPr/>
      <dgm:t>
        <a:bodyPr/>
        <a:lstStyle/>
        <a:p>
          <a:r>
            <a:rPr lang="it-IT" sz="1200" dirty="0" smtClean="0"/>
            <a:t>Maggiore uniformità nella gestione dei servizi</a:t>
          </a:r>
          <a:endParaRPr lang="it-IT" sz="1200" dirty="0"/>
        </a:p>
      </dgm:t>
    </dgm:pt>
    <dgm:pt modelId="{E1941594-270E-4F88-946E-4669714CE2B2}" type="parTrans" cxnId="{930863E2-2F5A-4DDD-A4F4-233BF9C3A5CE}">
      <dgm:prSet/>
      <dgm:spPr/>
      <dgm:t>
        <a:bodyPr/>
        <a:lstStyle/>
        <a:p>
          <a:endParaRPr lang="it-IT"/>
        </a:p>
      </dgm:t>
    </dgm:pt>
    <dgm:pt modelId="{451385F6-C13B-4AA6-BD25-293228ED2CD9}" type="sibTrans" cxnId="{930863E2-2F5A-4DDD-A4F4-233BF9C3A5CE}">
      <dgm:prSet/>
      <dgm:spPr/>
      <dgm:t>
        <a:bodyPr/>
        <a:lstStyle/>
        <a:p>
          <a:endParaRPr lang="it-IT"/>
        </a:p>
      </dgm:t>
    </dgm:pt>
    <dgm:pt modelId="{34AA49E6-7057-406C-A0A1-D9C5AF5EDEEF}">
      <dgm:prSet phldrT="[Testo]" custT="1"/>
      <dgm:spPr/>
      <dgm:t>
        <a:bodyPr/>
        <a:lstStyle/>
        <a:p>
          <a:r>
            <a:rPr lang="it-IT" sz="1200" dirty="0" smtClean="0"/>
            <a:t>Rilevanza nazionale del Programma</a:t>
          </a:r>
          <a:endParaRPr lang="it-IT" sz="1200" dirty="0"/>
        </a:p>
      </dgm:t>
    </dgm:pt>
    <dgm:pt modelId="{A6E1D27F-947D-4063-8F1C-C6CA1C379D5E}" type="parTrans" cxnId="{1B10DF2F-A8B4-4C60-87AC-91A351A17C7B}">
      <dgm:prSet/>
      <dgm:spPr/>
      <dgm:t>
        <a:bodyPr/>
        <a:lstStyle/>
        <a:p>
          <a:endParaRPr lang="it-IT"/>
        </a:p>
      </dgm:t>
    </dgm:pt>
    <dgm:pt modelId="{0F20370E-17BD-48E6-B639-2240B39030AB}" type="sibTrans" cxnId="{1B10DF2F-A8B4-4C60-87AC-91A351A17C7B}">
      <dgm:prSet/>
      <dgm:spPr/>
      <dgm:t>
        <a:bodyPr/>
        <a:lstStyle/>
        <a:p>
          <a:endParaRPr lang="it-IT"/>
        </a:p>
      </dgm:t>
    </dgm:pt>
    <dgm:pt modelId="{E6964170-F840-49E1-BDE8-61AFAF268AC0}">
      <dgm:prSet phldrT="[Testo]"/>
      <dgm:spPr/>
      <dgm:t>
        <a:bodyPr/>
        <a:lstStyle/>
        <a:p>
          <a:r>
            <a:rPr lang="it-IT" dirty="0" smtClean="0"/>
            <a:t>Presupposti</a:t>
          </a:r>
          <a:endParaRPr lang="it-IT" dirty="0"/>
        </a:p>
      </dgm:t>
    </dgm:pt>
    <dgm:pt modelId="{EEA98783-407F-4818-947D-8808D0CBCB38}" type="parTrans" cxnId="{CABC6A5E-A66C-4E41-8E9A-8B7029921021}">
      <dgm:prSet/>
      <dgm:spPr/>
      <dgm:t>
        <a:bodyPr/>
        <a:lstStyle/>
        <a:p>
          <a:endParaRPr lang="it-IT"/>
        </a:p>
      </dgm:t>
    </dgm:pt>
    <dgm:pt modelId="{A1711EB2-15B2-4BF4-A147-10223CF2E0FC}" type="sibTrans" cxnId="{CABC6A5E-A66C-4E41-8E9A-8B7029921021}">
      <dgm:prSet/>
      <dgm:spPr/>
      <dgm:t>
        <a:bodyPr/>
        <a:lstStyle/>
        <a:p>
          <a:endParaRPr lang="it-IT"/>
        </a:p>
      </dgm:t>
    </dgm:pt>
    <dgm:pt modelId="{2EB72186-FD8F-4FAD-A182-A2BF3302EA2C}">
      <dgm:prSet phldrT="[Testo]"/>
      <dgm:spPr/>
      <dgm:t>
        <a:bodyPr/>
        <a:lstStyle/>
        <a:p>
          <a:r>
            <a:rPr lang="it-IT" dirty="0" smtClean="0"/>
            <a:t>Obiettivo</a:t>
          </a:r>
          <a:endParaRPr lang="it-IT" dirty="0"/>
        </a:p>
      </dgm:t>
    </dgm:pt>
    <dgm:pt modelId="{9FA38070-F6F6-49CF-B8DA-F4A1BCB93F21}" type="parTrans" cxnId="{60B5DB0C-AE04-4CD4-80BC-0292593DA9C7}">
      <dgm:prSet/>
      <dgm:spPr/>
      <dgm:t>
        <a:bodyPr/>
        <a:lstStyle/>
        <a:p>
          <a:endParaRPr lang="it-IT"/>
        </a:p>
      </dgm:t>
    </dgm:pt>
    <dgm:pt modelId="{32C94B8A-ED1A-4CF4-B179-CAD237F2AB33}" type="sibTrans" cxnId="{60B5DB0C-AE04-4CD4-80BC-0292593DA9C7}">
      <dgm:prSet/>
      <dgm:spPr/>
      <dgm:t>
        <a:bodyPr/>
        <a:lstStyle/>
        <a:p>
          <a:endParaRPr lang="it-IT"/>
        </a:p>
      </dgm:t>
    </dgm:pt>
    <dgm:pt modelId="{D9430381-5FB9-4A19-9F8C-DBEDC5E7BA47}">
      <dgm:prSet phldrT="[Testo]" custT="1"/>
      <dgm:spPr/>
      <dgm:t>
        <a:bodyPr/>
        <a:lstStyle/>
        <a:p>
          <a:r>
            <a:rPr lang="it-IT" sz="1200" dirty="0" smtClean="0"/>
            <a:t>Identificare un costo standard nazionale per ciascuna misura/servizio</a:t>
          </a:r>
          <a:endParaRPr lang="it-IT" sz="1200" dirty="0"/>
        </a:p>
      </dgm:t>
    </dgm:pt>
    <dgm:pt modelId="{63D78042-3B65-405D-B1EF-76D9B85EF3AD}" type="parTrans" cxnId="{9448C4FC-5985-4315-BEF9-21F65B054A76}">
      <dgm:prSet/>
      <dgm:spPr/>
      <dgm:t>
        <a:bodyPr/>
        <a:lstStyle/>
        <a:p>
          <a:endParaRPr lang="it-IT"/>
        </a:p>
      </dgm:t>
    </dgm:pt>
    <dgm:pt modelId="{A8434293-E3E3-441E-96EF-8E775016DE59}" type="sibTrans" cxnId="{9448C4FC-5985-4315-BEF9-21F65B054A76}">
      <dgm:prSet/>
      <dgm:spPr/>
      <dgm:t>
        <a:bodyPr/>
        <a:lstStyle/>
        <a:p>
          <a:endParaRPr lang="it-IT"/>
        </a:p>
      </dgm:t>
    </dgm:pt>
    <dgm:pt modelId="{DEA1779B-F5FC-42DA-A48A-BFF8AE5D5545}">
      <dgm:prSet custT="1"/>
      <dgm:spPr/>
      <dgm:t>
        <a:bodyPr/>
        <a:lstStyle/>
        <a:p>
          <a:r>
            <a:rPr lang="it-IT" sz="1200" dirty="0" smtClean="0"/>
            <a:t>Migliore effettività e qualità delle operazioni</a:t>
          </a:r>
          <a:endParaRPr lang="it-IT" sz="1200" dirty="0"/>
        </a:p>
      </dgm:t>
    </dgm:pt>
    <dgm:pt modelId="{FC326E36-4464-49B5-836A-A31E9F154955}" type="parTrans" cxnId="{04F54A7B-6D99-4CB0-B2B5-4CFDC037DBE6}">
      <dgm:prSet/>
      <dgm:spPr/>
      <dgm:t>
        <a:bodyPr/>
        <a:lstStyle/>
        <a:p>
          <a:endParaRPr lang="it-IT"/>
        </a:p>
      </dgm:t>
    </dgm:pt>
    <dgm:pt modelId="{580804CF-0087-491C-87C1-3DA27D0AD259}" type="sibTrans" cxnId="{04F54A7B-6D99-4CB0-B2B5-4CFDC037DBE6}">
      <dgm:prSet/>
      <dgm:spPr/>
      <dgm:t>
        <a:bodyPr/>
        <a:lstStyle/>
        <a:p>
          <a:endParaRPr lang="it-IT"/>
        </a:p>
      </dgm:t>
    </dgm:pt>
    <dgm:pt modelId="{D6D48878-08F4-46E2-BE5B-05BAEC68E523}">
      <dgm:prSet custT="1"/>
      <dgm:spPr/>
      <dgm:t>
        <a:bodyPr/>
        <a:lstStyle/>
        <a:p>
          <a:r>
            <a:rPr lang="it-IT" sz="1200" dirty="0" smtClean="0"/>
            <a:t>Riduzione dei tempi di controllo della spesa e riduzione del tasso di errore</a:t>
          </a:r>
          <a:endParaRPr lang="it-IT" sz="1200" dirty="0"/>
        </a:p>
      </dgm:t>
    </dgm:pt>
    <dgm:pt modelId="{5B7FEA87-23BC-495E-9188-F4B46C3DEDCC}" type="parTrans" cxnId="{9FFB4DD1-D65C-492E-81B2-8FD4D8195F02}">
      <dgm:prSet/>
      <dgm:spPr/>
      <dgm:t>
        <a:bodyPr/>
        <a:lstStyle/>
        <a:p>
          <a:endParaRPr lang="it-IT"/>
        </a:p>
      </dgm:t>
    </dgm:pt>
    <dgm:pt modelId="{4A4B6223-DE78-4352-AFCA-967912AD9F7F}" type="sibTrans" cxnId="{9FFB4DD1-D65C-492E-81B2-8FD4D8195F02}">
      <dgm:prSet/>
      <dgm:spPr/>
      <dgm:t>
        <a:bodyPr/>
        <a:lstStyle/>
        <a:p>
          <a:endParaRPr lang="it-IT"/>
        </a:p>
      </dgm:t>
    </dgm:pt>
    <dgm:pt modelId="{CD73E120-0E32-428A-8A78-6666E93E3E2A}">
      <dgm:prSet custT="1"/>
      <dgm:spPr/>
      <dgm:t>
        <a:bodyPr/>
        <a:lstStyle/>
        <a:p>
          <a:r>
            <a:rPr lang="it-IT" sz="1200" dirty="0" smtClean="0"/>
            <a:t>Possibilità di fondare l’analisi sul vasto patrimonio di esperienze </a:t>
          </a:r>
          <a:endParaRPr lang="it-IT" sz="1200" dirty="0"/>
        </a:p>
      </dgm:t>
    </dgm:pt>
    <dgm:pt modelId="{6EB38D76-74FE-4D02-99C8-9CD4859FAE4E}" type="parTrans" cxnId="{2D1EFED7-FC81-4C81-8ACC-2AADFD2B624A}">
      <dgm:prSet/>
      <dgm:spPr/>
      <dgm:t>
        <a:bodyPr/>
        <a:lstStyle/>
        <a:p>
          <a:endParaRPr lang="it-IT"/>
        </a:p>
      </dgm:t>
    </dgm:pt>
    <dgm:pt modelId="{070F7BD6-CC2E-4BF1-AB68-C6ACD3897109}" type="sibTrans" cxnId="{2D1EFED7-FC81-4C81-8ACC-2AADFD2B624A}">
      <dgm:prSet/>
      <dgm:spPr/>
      <dgm:t>
        <a:bodyPr/>
        <a:lstStyle/>
        <a:p>
          <a:endParaRPr lang="it-IT"/>
        </a:p>
      </dgm:t>
    </dgm:pt>
    <dgm:pt modelId="{E7694369-B1E6-4B57-B501-35423CDB6F85}">
      <dgm:prSet phldrT="[Testo]"/>
      <dgm:spPr/>
      <dgm:t>
        <a:bodyPr/>
        <a:lstStyle/>
        <a:p>
          <a:r>
            <a:rPr lang="it-IT" dirty="0" smtClean="0"/>
            <a:t>Motivazioni</a:t>
          </a:r>
          <a:endParaRPr lang="it-IT" dirty="0"/>
        </a:p>
      </dgm:t>
    </dgm:pt>
    <dgm:pt modelId="{4F71CA33-3621-4BC8-BD4C-7D71DCE2C106}" type="sibTrans" cxnId="{18E0F168-57E7-46C2-B177-E0D906637CF2}">
      <dgm:prSet/>
      <dgm:spPr/>
      <dgm:t>
        <a:bodyPr/>
        <a:lstStyle/>
        <a:p>
          <a:endParaRPr lang="it-IT"/>
        </a:p>
      </dgm:t>
    </dgm:pt>
    <dgm:pt modelId="{8BE3DE61-7A92-45A9-906F-22243A377643}" type="parTrans" cxnId="{18E0F168-57E7-46C2-B177-E0D906637CF2}">
      <dgm:prSet/>
      <dgm:spPr/>
      <dgm:t>
        <a:bodyPr/>
        <a:lstStyle/>
        <a:p>
          <a:endParaRPr lang="it-IT"/>
        </a:p>
      </dgm:t>
    </dgm:pt>
    <dgm:pt modelId="{DA17BFC6-3C90-453B-92ED-88DDE638F9A4}" type="pres">
      <dgm:prSet presAssocID="{163D23D3-666C-441D-BC49-58C989A70397}" presName="layout" presStyleCnt="0">
        <dgm:presLayoutVars>
          <dgm:chMax/>
          <dgm:chPref/>
          <dgm:dir/>
          <dgm:resizeHandles/>
        </dgm:presLayoutVars>
      </dgm:prSet>
      <dgm:spPr/>
      <dgm:t>
        <a:bodyPr/>
        <a:lstStyle/>
        <a:p>
          <a:endParaRPr lang="it-IT"/>
        </a:p>
      </dgm:t>
    </dgm:pt>
    <dgm:pt modelId="{A8B020DD-52B9-4100-B3B1-3EE7841D3CED}" type="pres">
      <dgm:prSet presAssocID="{E91E146A-004A-4198-811F-3FE2439A63C2}" presName="root" presStyleCnt="0">
        <dgm:presLayoutVars>
          <dgm:chMax/>
          <dgm:chPref/>
        </dgm:presLayoutVars>
      </dgm:prSet>
      <dgm:spPr/>
    </dgm:pt>
    <dgm:pt modelId="{00245128-4DF0-4235-A97F-3467D154E1B4}" type="pres">
      <dgm:prSet presAssocID="{E91E146A-004A-4198-811F-3FE2439A63C2}" presName="rootComposite" presStyleCnt="0">
        <dgm:presLayoutVars/>
      </dgm:prSet>
      <dgm:spPr/>
    </dgm:pt>
    <dgm:pt modelId="{BBF3B96D-5527-4684-B0A8-B121A0CD20E1}" type="pres">
      <dgm:prSet presAssocID="{E91E146A-004A-4198-811F-3FE2439A63C2}" presName="ParentAccent" presStyleLbl="alignNode1" presStyleIdx="0" presStyleCnt="4"/>
      <dgm:spPr/>
    </dgm:pt>
    <dgm:pt modelId="{0CBDE438-5B23-4F1A-83DE-096BE171F895}" type="pres">
      <dgm:prSet presAssocID="{E91E146A-004A-4198-811F-3FE2439A63C2}" presName="ParentSmallAccent" presStyleLbl="fgAcc1" presStyleIdx="0" presStyleCnt="4"/>
      <dgm:spPr/>
    </dgm:pt>
    <dgm:pt modelId="{587B024E-9D26-465F-ACB5-6E1655F8B7E5}" type="pres">
      <dgm:prSet presAssocID="{E91E146A-004A-4198-811F-3FE2439A63C2}" presName="Parent" presStyleLbl="revTx" presStyleIdx="0" presStyleCnt="11">
        <dgm:presLayoutVars>
          <dgm:chMax/>
          <dgm:chPref val="4"/>
          <dgm:bulletEnabled val="1"/>
        </dgm:presLayoutVars>
      </dgm:prSet>
      <dgm:spPr/>
      <dgm:t>
        <a:bodyPr/>
        <a:lstStyle/>
        <a:p>
          <a:endParaRPr lang="it-IT"/>
        </a:p>
      </dgm:t>
    </dgm:pt>
    <dgm:pt modelId="{F87A32C9-0C6F-4C20-88DA-79ED69C4CAF8}" type="pres">
      <dgm:prSet presAssocID="{E91E146A-004A-4198-811F-3FE2439A63C2}" presName="childShape" presStyleCnt="0">
        <dgm:presLayoutVars>
          <dgm:chMax val="0"/>
          <dgm:chPref val="0"/>
        </dgm:presLayoutVars>
      </dgm:prSet>
      <dgm:spPr/>
    </dgm:pt>
    <dgm:pt modelId="{0A136682-8D5E-45AF-8D87-DA580A2F9401}" type="pres">
      <dgm:prSet presAssocID="{1F8EA24C-A253-43C4-BFB2-4376A31AF3AA}" presName="childComposite" presStyleCnt="0">
        <dgm:presLayoutVars>
          <dgm:chMax val="0"/>
          <dgm:chPref val="0"/>
        </dgm:presLayoutVars>
      </dgm:prSet>
      <dgm:spPr/>
    </dgm:pt>
    <dgm:pt modelId="{7D6C3F17-B7DF-446E-8350-DF69E09A0936}" type="pres">
      <dgm:prSet presAssocID="{1F8EA24C-A253-43C4-BFB2-4376A31AF3AA}" presName="ChildAccent" presStyleLbl="solidFgAcc1" presStyleIdx="0" presStyleCnt="7"/>
      <dgm:spPr/>
    </dgm:pt>
    <dgm:pt modelId="{F27A94E1-AA4B-4C8D-A057-E829BC629F70}" type="pres">
      <dgm:prSet presAssocID="{1F8EA24C-A253-43C4-BFB2-4376A31AF3AA}" presName="Child" presStyleLbl="revTx" presStyleIdx="1" presStyleCnt="11" custScaleY="523134">
        <dgm:presLayoutVars>
          <dgm:chMax val="0"/>
          <dgm:chPref val="0"/>
          <dgm:bulletEnabled val="1"/>
        </dgm:presLayoutVars>
      </dgm:prSet>
      <dgm:spPr/>
      <dgm:t>
        <a:bodyPr/>
        <a:lstStyle/>
        <a:p>
          <a:endParaRPr lang="it-IT"/>
        </a:p>
      </dgm:t>
    </dgm:pt>
    <dgm:pt modelId="{30FA7E71-CF1F-4FF3-BF27-917C8CA30B25}" type="pres">
      <dgm:prSet presAssocID="{E7694369-B1E6-4B57-B501-35423CDB6F85}" presName="root" presStyleCnt="0">
        <dgm:presLayoutVars>
          <dgm:chMax/>
          <dgm:chPref/>
        </dgm:presLayoutVars>
      </dgm:prSet>
      <dgm:spPr/>
    </dgm:pt>
    <dgm:pt modelId="{E72CDD04-A548-47BF-9DF8-0C4BEEFFD54F}" type="pres">
      <dgm:prSet presAssocID="{E7694369-B1E6-4B57-B501-35423CDB6F85}" presName="rootComposite" presStyleCnt="0">
        <dgm:presLayoutVars/>
      </dgm:prSet>
      <dgm:spPr/>
    </dgm:pt>
    <dgm:pt modelId="{C9FB94B2-91B9-43BC-8094-F3A5B4C80431}" type="pres">
      <dgm:prSet presAssocID="{E7694369-B1E6-4B57-B501-35423CDB6F85}" presName="ParentAccent" presStyleLbl="alignNode1" presStyleIdx="1" presStyleCnt="4"/>
      <dgm:spPr/>
    </dgm:pt>
    <dgm:pt modelId="{60677DD9-8392-43C4-8036-F42063ADCAF2}" type="pres">
      <dgm:prSet presAssocID="{E7694369-B1E6-4B57-B501-35423CDB6F85}" presName="ParentSmallAccent" presStyleLbl="fgAcc1" presStyleIdx="1" presStyleCnt="4"/>
      <dgm:spPr/>
    </dgm:pt>
    <dgm:pt modelId="{0D55A7EA-DDA3-418F-90BC-4028BD39E0AD}" type="pres">
      <dgm:prSet presAssocID="{E7694369-B1E6-4B57-B501-35423CDB6F85}" presName="Parent" presStyleLbl="revTx" presStyleIdx="2" presStyleCnt="11">
        <dgm:presLayoutVars>
          <dgm:chMax/>
          <dgm:chPref val="4"/>
          <dgm:bulletEnabled val="1"/>
        </dgm:presLayoutVars>
      </dgm:prSet>
      <dgm:spPr/>
      <dgm:t>
        <a:bodyPr/>
        <a:lstStyle/>
        <a:p>
          <a:endParaRPr lang="it-IT"/>
        </a:p>
      </dgm:t>
    </dgm:pt>
    <dgm:pt modelId="{501E6D28-AF9D-493D-AD8C-127552ABAC33}" type="pres">
      <dgm:prSet presAssocID="{E7694369-B1E6-4B57-B501-35423CDB6F85}" presName="childShape" presStyleCnt="0">
        <dgm:presLayoutVars>
          <dgm:chMax val="0"/>
          <dgm:chPref val="0"/>
        </dgm:presLayoutVars>
      </dgm:prSet>
      <dgm:spPr/>
    </dgm:pt>
    <dgm:pt modelId="{5F1BF71C-9AA9-450F-BABD-453078A91EA1}" type="pres">
      <dgm:prSet presAssocID="{8A9DF5EF-3DC7-4BF9-A872-3EA0D1C0DBAE}" presName="childComposite" presStyleCnt="0">
        <dgm:presLayoutVars>
          <dgm:chMax val="0"/>
          <dgm:chPref val="0"/>
        </dgm:presLayoutVars>
      </dgm:prSet>
      <dgm:spPr/>
    </dgm:pt>
    <dgm:pt modelId="{574492E2-9959-4169-9824-D45BE9FAB4FE}" type="pres">
      <dgm:prSet presAssocID="{8A9DF5EF-3DC7-4BF9-A872-3EA0D1C0DBAE}" presName="ChildAccent" presStyleLbl="solidFgAcc1" presStyleIdx="1" presStyleCnt="7"/>
      <dgm:spPr/>
    </dgm:pt>
    <dgm:pt modelId="{A79A6A30-7887-4F69-A63A-A7345B5D6786}" type="pres">
      <dgm:prSet presAssocID="{8A9DF5EF-3DC7-4BF9-A872-3EA0D1C0DBAE}" presName="Child" presStyleLbl="revTx" presStyleIdx="3" presStyleCnt="11" custScaleY="523134">
        <dgm:presLayoutVars>
          <dgm:chMax val="0"/>
          <dgm:chPref val="0"/>
          <dgm:bulletEnabled val="1"/>
        </dgm:presLayoutVars>
      </dgm:prSet>
      <dgm:spPr/>
      <dgm:t>
        <a:bodyPr/>
        <a:lstStyle/>
        <a:p>
          <a:endParaRPr lang="it-IT"/>
        </a:p>
      </dgm:t>
    </dgm:pt>
    <dgm:pt modelId="{EBDA5B84-6EB8-45BE-84BB-6F5FADAB9BE4}" type="pres">
      <dgm:prSet presAssocID="{DEA1779B-F5FC-42DA-A48A-BFF8AE5D5545}" presName="childComposite" presStyleCnt="0">
        <dgm:presLayoutVars>
          <dgm:chMax val="0"/>
          <dgm:chPref val="0"/>
        </dgm:presLayoutVars>
      </dgm:prSet>
      <dgm:spPr/>
    </dgm:pt>
    <dgm:pt modelId="{76145F3F-2147-4808-B51E-205550F5411E}" type="pres">
      <dgm:prSet presAssocID="{DEA1779B-F5FC-42DA-A48A-BFF8AE5D5545}" presName="ChildAccent" presStyleLbl="solidFgAcc1" presStyleIdx="2" presStyleCnt="7" custLinFactY="-200000" custLinFactNeighborX="-7350" custLinFactNeighborY="-248369"/>
      <dgm:spPr/>
    </dgm:pt>
    <dgm:pt modelId="{6CF3DE9F-4AB9-4F4C-855D-6408A21E6042}" type="pres">
      <dgm:prSet presAssocID="{DEA1779B-F5FC-42DA-A48A-BFF8AE5D5545}" presName="Child" presStyleLbl="revTx" presStyleIdx="4" presStyleCnt="11" custScaleY="523134" custLinFactY="-92350" custLinFactNeighborX="-581" custLinFactNeighborY="-100000">
        <dgm:presLayoutVars>
          <dgm:chMax val="0"/>
          <dgm:chPref val="0"/>
          <dgm:bulletEnabled val="1"/>
        </dgm:presLayoutVars>
      </dgm:prSet>
      <dgm:spPr/>
      <dgm:t>
        <a:bodyPr/>
        <a:lstStyle/>
        <a:p>
          <a:endParaRPr lang="it-IT"/>
        </a:p>
      </dgm:t>
    </dgm:pt>
    <dgm:pt modelId="{BFA17F57-F232-458C-A2A0-0703255DE6D3}" type="pres">
      <dgm:prSet presAssocID="{D6D48878-08F4-46E2-BE5B-05BAEC68E523}" presName="childComposite" presStyleCnt="0">
        <dgm:presLayoutVars>
          <dgm:chMax val="0"/>
          <dgm:chPref val="0"/>
        </dgm:presLayoutVars>
      </dgm:prSet>
      <dgm:spPr/>
    </dgm:pt>
    <dgm:pt modelId="{E212D1BE-B279-4342-A44C-071665D6FC88}" type="pres">
      <dgm:prSet presAssocID="{D6D48878-08F4-46E2-BE5B-05BAEC68E523}" presName="ChildAccent" presStyleLbl="solidFgAcc1" presStyleIdx="3" presStyleCnt="7" custLinFactY="-393835" custLinFactNeighborX="-14700" custLinFactNeighborY="-400000"/>
      <dgm:spPr/>
    </dgm:pt>
    <dgm:pt modelId="{E743E405-15E1-4932-97BF-E3BEE5E13F23}" type="pres">
      <dgm:prSet presAssocID="{D6D48878-08F4-46E2-BE5B-05BAEC68E523}" presName="Child" presStyleLbl="revTx" presStyleIdx="5" presStyleCnt="11" custScaleY="523134" custLinFactY="-140555" custLinFactNeighborX="-1162" custLinFactNeighborY="-200000">
        <dgm:presLayoutVars>
          <dgm:chMax val="0"/>
          <dgm:chPref val="0"/>
          <dgm:bulletEnabled val="1"/>
        </dgm:presLayoutVars>
      </dgm:prSet>
      <dgm:spPr/>
      <dgm:t>
        <a:bodyPr/>
        <a:lstStyle/>
        <a:p>
          <a:endParaRPr lang="it-IT"/>
        </a:p>
      </dgm:t>
    </dgm:pt>
    <dgm:pt modelId="{B8C74347-31EA-4ED5-A707-7FA3AED3C380}" type="pres">
      <dgm:prSet presAssocID="{2EB72186-FD8F-4FAD-A182-A2BF3302EA2C}" presName="root" presStyleCnt="0">
        <dgm:presLayoutVars>
          <dgm:chMax/>
          <dgm:chPref/>
        </dgm:presLayoutVars>
      </dgm:prSet>
      <dgm:spPr/>
    </dgm:pt>
    <dgm:pt modelId="{5FD0D096-BC63-46B8-9A77-69247B7CA16D}" type="pres">
      <dgm:prSet presAssocID="{2EB72186-FD8F-4FAD-A182-A2BF3302EA2C}" presName="rootComposite" presStyleCnt="0">
        <dgm:presLayoutVars/>
      </dgm:prSet>
      <dgm:spPr/>
    </dgm:pt>
    <dgm:pt modelId="{56351B99-F72B-4791-AAEE-EAE76C993E96}" type="pres">
      <dgm:prSet presAssocID="{2EB72186-FD8F-4FAD-A182-A2BF3302EA2C}" presName="ParentAccent" presStyleLbl="alignNode1" presStyleIdx="2" presStyleCnt="4"/>
      <dgm:spPr/>
    </dgm:pt>
    <dgm:pt modelId="{BFC33263-73AE-4E78-B5B8-027F3596F40C}" type="pres">
      <dgm:prSet presAssocID="{2EB72186-FD8F-4FAD-A182-A2BF3302EA2C}" presName="ParentSmallAccent" presStyleLbl="fgAcc1" presStyleIdx="2" presStyleCnt="4"/>
      <dgm:spPr/>
    </dgm:pt>
    <dgm:pt modelId="{A6A4EBBD-386E-4392-8736-1CCD8ACDB41A}" type="pres">
      <dgm:prSet presAssocID="{2EB72186-FD8F-4FAD-A182-A2BF3302EA2C}" presName="Parent" presStyleLbl="revTx" presStyleIdx="6" presStyleCnt="11">
        <dgm:presLayoutVars>
          <dgm:chMax/>
          <dgm:chPref val="4"/>
          <dgm:bulletEnabled val="1"/>
        </dgm:presLayoutVars>
      </dgm:prSet>
      <dgm:spPr/>
      <dgm:t>
        <a:bodyPr/>
        <a:lstStyle/>
        <a:p>
          <a:endParaRPr lang="it-IT"/>
        </a:p>
      </dgm:t>
    </dgm:pt>
    <dgm:pt modelId="{14D46B50-4EEA-4888-B839-0E2A23ABBD55}" type="pres">
      <dgm:prSet presAssocID="{2EB72186-FD8F-4FAD-A182-A2BF3302EA2C}" presName="childShape" presStyleCnt="0">
        <dgm:presLayoutVars>
          <dgm:chMax val="0"/>
          <dgm:chPref val="0"/>
        </dgm:presLayoutVars>
      </dgm:prSet>
      <dgm:spPr/>
    </dgm:pt>
    <dgm:pt modelId="{816A26AC-B843-453F-A612-B9421711E11F}" type="pres">
      <dgm:prSet presAssocID="{D9430381-5FB9-4A19-9F8C-DBEDC5E7BA47}" presName="childComposite" presStyleCnt="0">
        <dgm:presLayoutVars>
          <dgm:chMax val="0"/>
          <dgm:chPref val="0"/>
        </dgm:presLayoutVars>
      </dgm:prSet>
      <dgm:spPr/>
    </dgm:pt>
    <dgm:pt modelId="{7B85341A-BC05-48FA-B0F5-C36C2A845E50}" type="pres">
      <dgm:prSet presAssocID="{D9430381-5FB9-4A19-9F8C-DBEDC5E7BA47}" presName="ChildAccent" presStyleLbl="solidFgAcc1" presStyleIdx="4" presStyleCnt="7"/>
      <dgm:spPr/>
    </dgm:pt>
    <dgm:pt modelId="{5063CD10-7445-4DCA-BC44-F04731F39A69}" type="pres">
      <dgm:prSet presAssocID="{D9430381-5FB9-4A19-9F8C-DBEDC5E7BA47}" presName="Child" presStyleLbl="revTx" presStyleIdx="7" presStyleCnt="11" custScaleY="523134">
        <dgm:presLayoutVars>
          <dgm:chMax val="0"/>
          <dgm:chPref val="0"/>
          <dgm:bulletEnabled val="1"/>
        </dgm:presLayoutVars>
      </dgm:prSet>
      <dgm:spPr/>
      <dgm:t>
        <a:bodyPr/>
        <a:lstStyle/>
        <a:p>
          <a:endParaRPr lang="it-IT"/>
        </a:p>
      </dgm:t>
    </dgm:pt>
    <dgm:pt modelId="{98D27345-A0D0-4D55-AE6C-6B4D2A4D52F3}" type="pres">
      <dgm:prSet presAssocID="{E6964170-F840-49E1-BDE8-61AFAF268AC0}" presName="root" presStyleCnt="0">
        <dgm:presLayoutVars>
          <dgm:chMax/>
          <dgm:chPref/>
        </dgm:presLayoutVars>
      </dgm:prSet>
      <dgm:spPr/>
    </dgm:pt>
    <dgm:pt modelId="{328AFD62-09D8-4349-8537-569AE5EB6543}" type="pres">
      <dgm:prSet presAssocID="{E6964170-F840-49E1-BDE8-61AFAF268AC0}" presName="rootComposite" presStyleCnt="0">
        <dgm:presLayoutVars/>
      </dgm:prSet>
      <dgm:spPr/>
    </dgm:pt>
    <dgm:pt modelId="{4529D73B-6C95-44AE-95DB-1279E4222484}" type="pres">
      <dgm:prSet presAssocID="{E6964170-F840-49E1-BDE8-61AFAF268AC0}" presName="ParentAccent" presStyleLbl="alignNode1" presStyleIdx="3" presStyleCnt="4"/>
      <dgm:spPr/>
    </dgm:pt>
    <dgm:pt modelId="{2AC4AEBC-E640-4754-851D-746FE643D91C}" type="pres">
      <dgm:prSet presAssocID="{E6964170-F840-49E1-BDE8-61AFAF268AC0}" presName="ParentSmallAccent" presStyleLbl="fgAcc1" presStyleIdx="3" presStyleCnt="4"/>
      <dgm:spPr/>
    </dgm:pt>
    <dgm:pt modelId="{267546E4-E8F2-489E-8FDC-CB903DA700D1}" type="pres">
      <dgm:prSet presAssocID="{E6964170-F840-49E1-BDE8-61AFAF268AC0}" presName="Parent" presStyleLbl="revTx" presStyleIdx="8" presStyleCnt="11">
        <dgm:presLayoutVars>
          <dgm:chMax/>
          <dgm:chPref val="4"/>
          <dgm:bulletEnabled val="1"/>
        </dgm:presLayoutVars>
      </dgm:prSet>
      <dgm:spPr/>
      <dgm:t>
        <a:bodyPr/>
        <a:lstStyle/>
        <a:p>
          <a:endParaRPr lang="it-IT"/>
        </a:p>
      </dgm:t>
    </dgm:pt>
    <dgm:pt modelId="{93C919F7-CC53-451B-ADB0-BB273649A4CD}" type="pres">
      <dgm:prSet presAssocID="{E6964170-F840-49E1-BDE8-61AFAF268AC0}" presName="childShape" presStyleCnt="0">
        <dgm:presLayoutVars>
          <dgm:chMax val="0"/>
          <dgm:chPref val="0"/>
        </dgm:presLayoutVars>
      </dgm:prSet>
      <dgm:spPr/>
    </dgm:pt>
    <dgm:pt modelId="{383B7B9A-8A81-425F-854B-EBF08149C52B}" type="pres">
      <dgm:prSet presAssocID="{34AA49E6-7057-406C-A0A1-D9C5AF5EDEEF}" presName="childComposite" presStyleCnt="0">
        <dgm:presLayoutVars>
          <dgm:chMax val="0"/>
          <dgm:chPref val="0"/>
        </dgm:presLayoutVars>
      </dgm:prSet>
      <dgm:spPr/>
    </dgm:pt>
    <dgm:pt modelId="{B1265E5D-B245-4BF4-ACB8-1F2F3EC37998}" type="pres">
      <dgm:prSet presAssocID="{34AA49E6-7057-406C-A0A1-D9C5AF5EDEEF}" presName="ChildAccent" presStyleLbl="solidFgAcc1" presStyleIdx="5" presStyleCnt="7"/>
      <dgm:spPr/>
    </dgm:pt>
    <dgm:pt modelId="{8479F1AA-E5DC-4235-B7CF-B6BEA236E44B}" type="pres">
      <dgm:prSet presAssocID="{34AA49E6-7057-406C-A0A1-D9C5AF5EDEEF}" presName="Child" presStyleLbl="revTx" presStyleIdx="9" presStyleCnt="11" custScaleY="523134">
        <dgm:presLayoutVars>
          <dgm:chMax val="0"/>
          <dgm:chPref val="0"/>
          <dgm:bulletEnabled val="1"/>
        </dgm:presLayoutVars>
      </dgm:prSet>
      <dgm:spPr/>
      <dgm:t>
        <a:bodyPr/>
        <a:lstStyle/>
        <a:p>
          <a:endParaRPr lang="it-IT"/>
        </a:p>
      </dgm:t>
    </dgm:pt>
    <dgm:pt modelId="{5D1AB440-D3E1-4848-9FA9-0B5F0C6453B2}" type="pres">
      <dgm:prSet presAssocID="{CD73E120-0E32-428A-8A78-6666E93E3E2A}" presName="childComposite" presStyleCnt="0">
        <dgm:presLayoutVars>
          <dgm:chMax val="0"/>
          <dgm:chPref val="0"/>
        </dgm:presLayoutVars>
      </dgm:prSet>
      <dgm:spPr/>
    </dgm:pt>
    <dgm:pt modelId="{B10A14A5-30CC-49AE-8499-830E969D5587}" type="pres">
      <dgm:prSet presAssocID="{CD73E120-0E32-428A-8A78-6666E93E3E2A}" presName="ChildAccent" presStyleLbl="solidFgAcc1" presStyleIdx="6" presStyleCnt="7" custLinFactY="-200000" custLinFactNeighborY="-270421"/>
      <dgm:spPr/>
    </dgm:pt>
    <dgm:pt modelId="{9BD7BB77-0A8C-4046-80F1-D4898B6BBD8B}" type="pres">
      <dgm:prSet presAssocID="{CD73E120-0E32-428A-8A78-6666E93E3E2A}" presName="Child" presStyleLbl="revTx" presStyleIdx="10" presStyleCnt="11" custScaleY="523134" custLinFactY="-100000" custLinFactNeighborY="-101810">
        <dgm:presLayoutVars>
          <dgm:chMax val="0"/>
          <dgm:chPref val="0"/>
          <dgm:bulletEnabled val="1"/>
        </dgm:presLayoutVars>
      </dgm:prSet>
      <dgm:spPr/>
      <dgm:t>
        <a:bodyPr/>
        <a:lstStyle/>
        <a:p>
          <a:endParaRPr lang="it-IT"/>
        </a:p>
      </dgm:t>
    </dgm:pt>
  </dgm:ptLst>
  <dgm:cxnLst>
    <dgm:cxn modelId="{02C51B82-067F-4EA8-9C66-2AB3D73AB101}" type="presOf" srcId="{D6D48878-08F4-46E2-BE5B-05BAEC68E523}" destId="{E743E405-15E1-4932-97BF-E3BEE5E13F23}" srcOrd="0" destOrd="0" presId="urn:microsoft.com/office/officeart/2008/layout/SquareAccentList"/>
    <dgm:cxn modelId="{019E0379-4771-4B51-B901-F2477CC3E597}" type="presOf" srcId="{D9430381-5FB9-4A19-9F8C-DBEDC5E7BA47}" destId="{5063CD10-7445-4DCA-BC44-F04731F39A69}" srcOrd="0" destOrd="0" presId="urn:microsoft.com/office/officeart/2008/layout/SquareAccentList"/>
    <dgm:cxn modelId="{9448C4FC-5985-4315-BEF9-21F65B054A76}" srcId="{2EB72186-FD8F-4FAD-A182-A2BF3302EA2C}" destId="{D9430381-5FB9-4A19-9F8C-DBEDC5E7BA47}" srcOrd="0" destOrd="0" parTransId="{63D78042-3B65-405D-B1EF-76D9B85EF3AD}" sibTransId="{A8434293-E3E3-441E-96EF-8E775016DE59}"/>
    <dgm:cxn modelId="{07E1AA6A-1C5C-4734-A7CE-CE544BDB7C0E}" type="presOf" srcId="{2EB72186-FD8F-4FAD-A182-A2BF3302EA2C}" destId="{A6A4EBBD-386E-4392-8736-1CCD8ACDB41A}" srcOrd="0" destOrd="0" presId="urn:microsoft.com/office/officeart/2008/layout/SquareAccentList"/>
    <dgm:cxn modelId="{3B8F39C2-F052-4D2B-98DF-4A1FC709796E}" srcId="{163D23D3-666C-441D-BC49-58C989A70397}" destId="{E91E146A-004A-4198-811F-3FE2439A63C2}" srcOrd="0" destOrd="0" parTransId="{979E7B06-7CD5-461B-BB24-3C4FD65AAA50}" sibTransId="{6FCB4529-E8D5-4D43-99F6-A037221AF80F}"/>
    <dgm:cxn modelId="{930863E2-2F5A-4DDD-A4F4-233BF9C3A5CE}" srcId="{E7694369-B1E6-4B57-B501-35423CDB6F85}" destId="{8A9DF5EF-3DC7-4BF9-A872-3EA0D1C0DBAE}" srcOrd="0" destOrd="0" parTransId="{E1941594-270E-4F88-946E-4669714CE2B2}" sibTransId="{451385F6-C13B-4AA6-BD25-293228ED2CD9}"/>
    <dgm:cxn modelId="{04F54A7B-6D99-4CB0-B2B5-4CFDC037DBE6}" srcId="{E7694369-B1E6-4B57-B501-35423CDB6F85}" destId="{DEA1779B-F5FC-42DA-A48A-BFF8AE5D5545}" srcOrd="1" destOrd="0" parTransId="{FC326E36-4464-49B5-836A-A31E9F154955}" sibTransId="{580804CF-0087-491C-87C1-3DA27D0AD259}"/>
    <dgm:cxn modelId="{8BD12B86-B4C5-449E-B7E5-CAD0F688642B}" type="presOf" srcId="{E91E146A-004A-4198-811F-3FE2439A63C2}" destId="{587B024E-9D26-465F-ACB5-6E1655F8B7E5}" srcOrd="0" destOrd="0" presId="urn:microsoft.com/office/officeart/2008/layout/SquareAccentList"/>
    <dgm:cxn modelId="{D42A1556-D3DE-4A03-8008-62B56CEC8855}" type="presOf" srcId="{DEA1779B-F5FC-42DA-A48A-BFF8AE5D5545}" destId="{6CF3DE9F-4AB9-4F4C-855D-6408A21E6042}" srcOrd="0" destOrd="0" presId="urn:microsoft.com/office/officeart/2008/layout/SquareAccentList"/>
    <dgm:cxn modelId="{1B7F02C3-83CA-4D8E-8724-1774369E9609}" type="presOf" srcId="{34AA49E6-7057-406C-A0A1-D9C5AF5EDEEF}" destId="{8479F1AA-E5DC-4235-B7CF-B6BEA236E44B}" srcOrd="0" destOrd="0" presId="urn:microsoft.com/office/officeart/2008/layout/SquareAccentList"/>
    <dgm:cxn modelId="{F34F9225-28CF-4E5A-90E8-435848C2B1FF}" type="presOf" srcId="{E6964170-F840-49E1-BDE8-61AFAF268AC0}" destId="{267546E4-E8F2-489E-8FDC-CB903DA700D1}" srcOrd="0" destOrd="0" presId="urn:microsoft.com/office/officeart/2008/layout/SquareAccentList"/>
    <dgm:cxn modelId="{C9555FE3-C0DD-49D1-9FC8-428997B6AB85}" type="presOf" srcId="{8A9DF5EF-3DC7-4BF9-A872-3EA0D1C0DBAE}" destId="{A79A6A30-7887-4F69-A63A-A7345B5D6786}" srcOrd="0" destOrd="0" presId="urn:microsoft.com/office/officeart/2008/layout/SquareAccentList"/>
    <dgm:cxn modelId="{1B10DF2F-A8B4-4C60-87AC-91A351A17C7B}" srcId="{E6964170-F840-49E1-BDE8-61AFAF268AC0}" destId="{34AA49E6-7057-406C-A0A1-D9C5AF5EDEEF}" srcOrd="0" destOrd="0" parTransId="{A6E1D27F-947D-4063-8F1C-C6CA1C379D5E}" sibTransId="{0F20370E-17BD-48E6-B639-2240B39030AB}"/>
    <dgm:cxn modelId="{7B781A8D-F1CE-4207-B0FD-B6C81B390CE6}" type="presOf" srcId="{1F8EA24C-A253-43C4-BFB2-4376A31AF3AA}" destId="{F27A94E1-AA4B-4C8D-A057-E829BC629F70}" srcOrd="0" destOrd="0" presId="urn:microsoft.com/office/officeart/2008/layout/SquareAccentList"/>
    <dgm:cxn modelId="{18E0F168-57E7-46C2-B177-E0D906637CF2}" srcId="{163D23D3-666C-441D-BC49-58C989A70397}" destId="{E7694369-B1E6-4B57-B501-35423CDB6F85}" srcOrd="1" destOrd="0" parTransId="{8BE3DE61-7A92-45A9-906F-22243A377643}" sibTransId="{4F71CA33-3621-4BC8-BD4C-7D71DCE2C106}"/>
    <dgm:cxn modelId="{4A855F0A-247D-46D7-8460-E3574F4721E2}" type="presOf" srcId="{163D23D3-666C-441D-BC49-58C989A70397}" destId="{DA17BFC6-3C90-453B-92ED-88DDE638F9A4}" srcOrd="0" destOrd="0" presId="urn:microsoft.com/office/officeart/2008/layout/SquareAccentList"/>
    <dgm:cxn modelId="{74DC574E-E949-443D-A78C-30C85A7646E4}" srcId="{E91E146A-004A-4198-811F-3FE2439A63C2}" destId="{1F8EA24C-A253-43C4-BFB2-4376A31AF3AA}" srcOrd="0" destOrd="0" parTransId="{376AEAF9-AE72-4445-A06F-B8B78DA5DE51}" sibTransId="{C7236EE4-0589-4771-BA9C-DADA4FE8DBCC}"/>
    <dgm:cxn modelId="{C83886FC-1AF3-4981-B50D-EDDA2032E16C}" type="presOf" srcId="{CD73E120-0E32-428A-8A78-6666E93E3E2A}" destId="{9BD7BB77-0A8C-4046-80F1-D4898B6BBD8B}" srcOrd="0" destOrd="0" presId="urn:microsoft.com/office/officeart/2008/layout/SquareAccentList"/>
    <dgm:cxn modelId="{2F5447B4-4A69-46FB-AA9A-56651425F253}" type="presOf" srcId="{E7694369-B1E6-4B57-B501-35423CDB6F85}" destId="{0D55A7EA-DDA3-418F-90BC-4028BD39E0AD}" srcOrd="0" destOrd="0" presId="urn:microsoft.com/office/officeart/2008/layout/SquareAccentList"/>
    <dgm:cxn modelId="{60B5DB0C-AE04-4CD4-80BC-0292593DA9C7}" srcId="{163D23D3-666C-441D-BC49-58C989A70397}" destId="{2EB72186-FD8F-4FAD-A182-A2BF3302EA2C}" srcOrd="2" destOrd="0" parTransId="{9FA38070-F6F6-49CF-B8DA-F4A1BCB93F21}" sibTransId="{32C94B8A-ED1A-4CF4-B179-CAD237F2AB33}"/>
    <dgm:cxn modelId="{2D1EFED7-FC81-4C81-8ACC-2AADFD2B624A}" srcId="{E6964170-F840-49E1-BDE8-61AFAF268AC0}" destId="{CD73E120-0E32-428A-8A78-6666E93E3E2A}" srcOrd="1" destOrd="0" parTransId="{6EB38D76-74FE-4D02-99C8-9CD4859FAE4E}" sibTransId="{070F7BD6-CC2E-4BF1-AB68-C6ACD3897109}"/>
    <dgm:cxn modelId="{9FFB4DD1-D65C-492E-81B2-8FD4D8195F02}" srcId="{E7694369-B1E6-4B57-B501-35423CDB6F85}" destId="{D6D48878-08F4-46E2-BE5B-05BAEC68E523}" srcOrd="2" destOrd="0" parTransId="{5B7FEA87-23BC-495E-9188-F4B46C3DEDCC}" sibTransId="{4A4B6223-DE78-4352-AFCA-967912AD9F7F}"/>
    <dgm:cxn modelId="{CABC6A5E-A66C-4E41-8E9A-8B7029921021}" srcId="{163D23D3-666C-441D-BC49-58C989A70397}" destId="{E6964170-F840-49E1-BDE8-61AFAF268AC0}" srcOrd="3" destOrd="0" parTransId="{EEA98783-407F-4818-947D-8808D0CBCB38}" sibTransId="{A1711EB2-15B2-4BF4-A147-10223CF2E0FC}"/>
    <dgm:cxn modelId="{5AFFA066-3250-4DD4-AF34-87D6A4E73BDD}" type="presParOf" srcId="{DA17BFC6-3C90-453B-92ED-88DDE638F9A4}" destId="{A8B020DD-52B9-4100-B3B1-3EE7841D3CED}" srcOrd="0" destOrd="0" presId="urn:microsoft.com/office/officeart/2008/layout/SquareAccentList"/>
    <dgm:cxn modelId="{D8D25134-3C6D-471F-AC23-5AEB15D91918}" type="presParOf" srcId="{A8B020DD-52B9-4100-B3B1-3EE7841D3CED}" destId="{00245128-4DF0-4235-A97F-3467D154E1B4}" srcOrd="0" destOrd="0" presId="urn:microsoft.com/office/officeart/2008/layout/SquareAccentList"/>
    <dgm:cxn modelId="{6F8D26D9-4169-4B60-9A9F-C2A33CE21544}" type="presParOf" srcId="{00245128-4DF0-4235-A97F-3467D154E1B4}" destId="{BBF3B96D-5527-4684-B0A8-B121A0CD20E1}" srcOrd="0" destOrd="0" presId="urn:microsoft.com/office/officeart/2008/layout/SquareAccentList"/>
    <dgm:cxn modelId="{DD6E186C-7317-42A4-A2DE-A2C1C53716FE}" type="presParOf" srcId="{00245128-4DF0-4235-A97F-3467D154E1B4}" destId="{0CBDE438-5B23-4F1A-83DE-096BE171F895}" srcOrd="1" destOrd="0" presId="urn:microsoft.com/office/officeart/2008/layout/SquareAccentList"/>
    <dgm:cxn modelId="{B957470C-EF4E-478A-87BF-4280628DF790}" type="presParOf" srcId="{00245128-4DF0-4235-A97F-3467D154E1B4}" destId="{587B024E-9D26-465F-ACB5-6E1655F8B7E5}" srcOrd="2" destOrd="0" presId="urn:microsoft.com/office/officeart/2008/layout/SquareAccentList"/>
    <dgm:cxn modelId="{DBD24868-9670-4A5C-9E73-9865D7A4FC5B}" type="presParOf" srcId="{A8B020DD-52B9-4100-B3B1-3EE7841D3CED}" destId="{F87A32C9-0C6F-4C20-88DA-79ED69C4CAF8}" srcOrd="1" destOrd="0" presId="urn:microsoft.com/office/officeart/2008/layout/SquareAccentList"/>
    <dgm:cxn modelId="{0A94FF33-677E-4DF6-BB40-D816B1D1E33B}" type="presParOf" srcId="{F87A32C9-0C6F-4C20-88DA-79ED69C4CAF8}" destId="{0A136682-8D5E-45AF-8D87-DA580A2F9401}" srcOrd="0" destOrd="0" presId="urn:microsoft.com/office/officeart/2008/layout/SquareAccentList"/>
    <dgm:cxn modelId="{60B2EA80-B6B5-43CD-9508-F23A1FC9F71D}" type="presParOf" srcId="{0A136682-8D5E-45AF-8D87-DA580A2F9401}" destId="{7D6C3F17-B7DF-446E-8350-DF69E09A0936}" srcOrd="0" destOrd="0" presId="urn:microsoft.com/office/officeart/2008/layout/SquareAccentList"/>
    <dgm:cxn modelId="{0908294A-E290-439A-8CEC-63CD9B578A26}" type="presParOf" srcId="{0A136682-8D5E-45AF-8D87-DA580A2F9401}" destId="{F27A94E1-AA4B-4C8D-A057-E829BC629F70}" srcOrd="1" destOrd="0" presId="urn:microsoft.com/office/officeart/2008/layout/SquareAccentList"/>
    <dgm:cxn modelId="{0DD5291C-3672-473E-AF7A-2072BAB7D8EB}" type="presParOf" srcId="{DA17BFC6-3C90-453B-92ED-88DDE638F9A4}" destId="{30FA7E71-CF1F-4FF3-BF27-917C8CA30B25}" srcOrd="1" destOrd="0" presId="urn:microsoft.com/office/officeart/2008/layout/SquareAccentList"/>
    <dgm:cxn modelId="{B6DF500E-7D17-49AD-BCCB-B8F6DFE4D1C5}" type="presParOf" srcId="{30FA7E71-CF1F-4FF3-BF27-917C8CA30B25}" destId="{E72CDD04-A548-47BF-9DF8-0C4BEEFFD54F}" srcOrd="0" destOrd="0" presId="urn:microsoft.com/office/officeart/2008/layout/SquareAccentList"/>
    <dgm:cxn modelId="{F9F42FDD-E9F9-4C32-89C2-5AE35543335F}" type="presParOf" srcId="{E72CDD04-A548-47BF-9DF8-0C4BEEFFD54F}" destId="{C9FB94B2-91B9-43BC-8094-F3A5B4C80431}" srcOrd="0" destOrd="0" presId="urn:microsoft.com/office/officeart/2008/layout/SquareAccentList"/>
    <dgm:cxn modelId="{8EC204FE-5BD4-49EE-8774-553A2FAF90E6}" type="presParOf" srcId="{E72CDD04-A548-47BF-9DF8-0C4BEEFFD54F}" destId="{60677DD9-8392-43C4-8036-F42063ADCAF2}" srcOrd="1" destOrd="0" presId="urn:microsoft.com/office/officeart/2008/layout/SquareAccentList"/>
    <dgm:cxn modelId="{E1C162D0-1F93-4D07-8656-3AD1549C0D68}" type="presParOf" srcId="{E72CDD04-A548-47BF-9DF8-0C4BEEFFD54F}" destId="{0D55A7EA-DDA3-418F-90BC-4028BD39E0AD}" srcOrd="2" destOrd="0" presId="urn:microsoft.com/office/officeart/2008/layout/SquareAccentList"/>
    <dgm:cxn modelId="{3F298F97-0C17-4B6E-ACCE-4534EEB83771}" type="presParOf" srcId="{30FA7E71-CF1F-4FF3-BF27-917C8CA30B25}" destId="{501E6D28-AF9D-493D-AD8C-127552ABAC33}" srcOrd="1" destOrd="0" presId="urn:microsoft.com/office/officeart/2008/layout/SquareAccentList"/>
    <dgm:cxn modelId="{06AC1982-06C2-4427-A188-71EBBFC4EC99}" type="presParOf" srcId="{501E6D28-AF9D-493D-AD8C-127552ABAC33}" destId="{5F1BF71C-9AA9-450F-BABD-453078A91EA1}" srcOrd="0" destOrd="0" presId="urn:microsoft.com/office/officeart/2008/layout/SquareAccentList"/>
    <dgm:cxn modelId="{7DFD714A-ACE2-4EBE-9A57-52FD73E47D91}" type="presParOf" srcId="{5F1BF71C-9AA9-450F-BABD-453078A91EA1}" destId="{574492E2-9959-4169-9824-D45BE9FAB4FE}" srcOrd="0" destOrd="0" presId="urn:microsoft.com/office/officeart/2008/layout/SquareAccentList"/>
    <dgm:cxn modelId="{2B34BB9E-CD05-4344-A90F-A7C0C03C7E89}" type="presParOf" srcId="{5F1BF71C-9AA9-450F-BABD-453078A91EA1}" destId="{A79A6A30-7887-4F69-A63A-A7345B5D6786}" srcOrd="1" destOrd="0" presId="urn:microsoft.com/office/officeart/2008/layout/SquareAccentList"/>
    <dgm:cxn modelId="{1EFFE001-15AC-48A0-BE04-C9C471D3DC71}" type="presParOf" srcId="{501E6D28-AF9D-493D-AD8C-127552ABAC33}" destId="{EBDA5B84-6EB8-45BE-84BB-6F5FADAB9BE4}" srcOrd="1" destOrd="0" presId="urn:microsoft.com/office/officeart/2008/layout/SquareAccentList"/>
    <dgm:cxn modelId="{A8F1E7A1-843F-43CF-AAAC-51AECA30E75C}" type="presParOf" srcId="{EBDA5B84-6EB8-45BE-84BB-6F5FADAB9BE4}" destId="{76145F3F-2147-4808-B51E-205550F5411E}" srcOrd="0" destOrd="0" presId="urn:microsoft.com/office/officeart/2008/layout/SquareAccentList"/>
    <dgm:cxn modelId="{ABDA07D7-F7F6-4E77-85EC-837EC282F545}" type="presParOf" srcId="{EBDA5B84-6EB8-45BE-84BB-6F5FADAB9BE4}" destId="{6CF3DE9F-4AB9-4F4C-855D-6408A21E6042}" srcOrd="1" destOrd="0" presId="urn:microsoft.com/office/officeart/2008/layout/SquareAccentList"/>
    <dgm:cxn modelId="{89166210-CE18-4282-B08C-E6F7B51BE1CE}" type="presParOf" srcId="{501E6D28-AF9D-493D-AD8C-127552ABAC33}" destId="{BFA17F57-F232-458C-A2A0-0703255DE6D3}" srcOrd="2" destOrd="0" presId="urn:microsoft.com/office/officeart/2008/layout/SquareAccentList"/>
    <dgm:cxn modelId="{13FE8DAE-D803-4A07-8602-A8E25CFD444F}" type="presParOf" srcId="{BFA17F57-F232-458C-A2A0-0703255DE6D3}" destId="{E212D1BE-B279-4342-A44C-071665D6FC88}" srcOrd="0" destOrd="0" presId="urn:microsoft.com/office/officeart/2008/layout/SquareAccentList"/>
    <dgm:cxn modelId="{E300CDD8-6CBC-40F4-B8DA-A090D8F4BFC6}" type="presParOf" srcId="{BFA17F57-F232-458C-A2A0-0703255DE6D3}" destId="{E743E405-15E1-4932-97BF-E3BEE5E13F23}" srcOrd="1" destOrd="0" presId="urn:microsoft.com/office/officeart/2008/layout/SquareAccentList"/>
    <dgm:cxn modelId="{03EEE562-F05F-4024-99BF-FE8EA5AE27B4}" type="presParOf" srcId="{DA17BFC6-3C90-453B-92ED-88DDE638F9A4}" destId="{B8C74347-31EA-4ED5-A707-7FA3AED3C380}" srcOrd="2" destOrd="0" presId="urn:microsoft.com/office/officeart/2008/layout/SquareAccentList"/>
    <dgm:cxn modelId="{74AEAD74-A34A-4C1A-9943-D31227F47EDD}" type="presParOf" srcId="{B8C74347-31EA-4ED5-A707-7FA3AED3C380}" destId="{5FD0D096-BC63-46B8-9A77-69247B7CA16D}" srcOrd="0" destOrd="0" presId="urn:microsoft.com/office/officeart/2008/layout/SquareAccentList"/>
    <dgm:cxn modelId="{14FA3412-83DC-4A7D-84F3-4BC8690D414D}" type="presParOf" srcId="{5FD0D096-BC63-46B8-9A77-69247B7CA16D}" destId="{56351B99-F72B-4791-AAEE-EAE76C993E96}" srcOrd="0" destOrd="0" presId="urn:microsoft.com/office/officeart/2008/layout/SquareAccentList"/>
    <dgm:cxn modelId="{B24DDBD9-8872-4AB8-B991-DFB1C223B772}" type="presParOf" srcId="{5FD0D096-BC63-46B8-9A77-69247B7CA16D}" destId="{BFC33263-73AE-4E78-B5B8-027F3596F40C}" srcOrd="1" destOrd="0" presId="urn:microsoft.com/office/officeart/2008/layout/SquareAccentList"/>
    <dgm:cxn modelId="{49FA54EA-7CD6-4B57-9A55-5DEBAAD2D729}" type="presParOf" srcId="{5FD0D096-BC63-46B8-9A77-69247B7CA16D}" destId="{A6A4EBBD-386E-4392-8736-1CCD8ACDB41A}" srcOrd="2" destOrd="0" presId="urn:microsoft.com/office/officeart/2008/layout/SquareAccentList"/>
    <dgm:cxn modelId="{EBD0B248-376A-49E6-95BE-60B5DA96AE53}" type="presParOf" srcId="{B8C74347-31EA-4ED5-A707-7FA3AED3C380}" destId="{14D46B50-4EEA-4888-B839-0E2A23ABBD55}" srcOrd="1" destOrd="0" presId="urn:microsoft.com/office/officeart/2008/layout/SquareAccentList"/>
    <dgm:cxn modelId="{4EEBFD9C-CF52-4D8D-9A6C-58A4AC3A5B60}" type="presParOf" srcId="{14D46B50-4EEA-4888-B839-0E2A23ABBD55}" destId="{816A26AC-B843-453F-A612-B9421711E11F}" srcOrd="0" destOrd="0" presId="urn:microsoft.com/office/officeart/2008/layout/SquareAccentList"/>
    <dgm:cxn modelId="{86CCC109-7A6E-4742-9E82-338611BC2E1B}" type="presParOf" srcId="{816A26AC-B843-453F-A612-B9421711E11F}" destId="{7B85341A-BC05-48FA-B0F5-C36C2A845E50}" srcOrd="0" destOrd="0" presId="urn:microsoft.com/office/officeart/2008/layout/SquareAccentList"/>
    <dgm:cxn modelId="{77C619C7-866F-433B-9621-C954770C6FAE}" type="presParOf" srcId="{816A26AC-B843-453F-A612-B9421711E11F}" destId="{5063CD10-7445-4DCA-BC44-F04731F39A69}" srcOrd="1" destOrd="0" presId="urn:microsoft.com/office/officeart/2008/layout/SquareAccentList"/>
    <dgm:cxn modelId="{18259C37-4108-4BD9-BC5B-0DE1D6EC4EAB}" type="presParOf" srcId="{DA17BFC6-3C90-453B-92ED-88DDE638F9A4}" destId="{98D27345-A0D0-4D55-AE6C-6B4D2A4D52F3}" srcOrd="3" destOrd="0" presId="urn:microsoft.com/office/officeart/2008/layout/SquareAccentList"/>
    <dgm:cxn modelId="{B439A84A-EDE5-458D-9C92-422E07CEA533}" type="presParOf" srcId="{98D27345-A0D0-4D55-AE6C-6B4D2A4D52F3}" destId="{328AFD62-09D8-4349-8537-569AE5EB6543}" srcOrd="0" destOrd="0" presId="urn:microsoft.com/office/officeart/2008/layout/SquareAccentList"/>
    <dgm:cxn modelId="{441D7A73-9AB0-45A9-85F5-B5EE1107B857}" type="presParOf" srcId="{328AFD62-09D8-4349-8537-569AE5EB6543}" destId="{4529D73B-6C95-44AE-95DB-1279E4222484}" srcOrd="0" destOrd="0" presId="urn:microsoft.com/office/officeart/2008/layout/SquareAccentList"/>
    <dgm:cxn modelId="{F309E283-9C7C-4B77-A736-08A4B71F4921}" type="presParOf" srcId="{328AFD62-09D8-4349-8537-569AE5EB6543}" destId="{2AC4AEBC-E640-4754-851D-746FE643D91C}" srcOrd="1" destOrd="0" presId="urn:microsoft.com/office/officeart/2008/layout/SquareAccentList"/>
    <dgm:cxn modelId="{B5240BF2-1793-4584-A868-5A9C4B93B92D}" type="presParOf" srcId="{328AFD62-09D8-4349-8537-569AE5EB6543}" destId="{267546E4-E8F2-489E-8FDC-CB903DA700D1}" srcOrd="2" destOrd="0" presId="urn:microsoft.com/office/officeart/2008/layout/SquareAccentList"/>
    <dgm:cxn modelId="{D58227C0-C28A-47C5-A45A-E23D16C98795}" type="presParOf" srcId="{98D27345-A0D0-4D55-AE6C-6B4D2A4D52F3}" destId="{93C919F7-CC53-451B-ADB0-BB273649A4CD}" srcOrd="1" destOrd="0" presId="urn:microsoft.com/office/officeart/2008/layout/SquareAccentList"/>
    <dgm:cxn modelId="{FA991B93-FD0A-4BDC-AD7A-A05EBDDDB3BA}" type="presParOf" srcId="{93C919F7-CC53-451B-ADB0-BB273649A4CD}" destId="{383B7B9A-8A81-425F-854B-EBF08149C52B}" srcOrd="0" destOrd="0" presId="urn:microsoft.com/office/officeart/2008/layout/SquareAccentList"/>
    <dgm:cxn modelId="{ADB28AF2-EBD6-46AD-9B45-AB20C34C6AA8}" type="presParOf" srcId="{383B7B9A-8A81-425F-854B-EBF08149C52B}" destId="{B1265E5D-B245-4BF4-ACB8-1F2F3EC37998}" srcOrd="0" destOrd="0" presId="urn:microsoft.com/office/officeart/2008/layout/SquareAccentList"/>
    <dgm:cxn modelId="{1A291EBB-1AD4-4730-81C5-6A09424F7848}" type="presParOf" srcId="{383B7B9A-8A81-425F-854B-EBF08149C52B}" destId="{8479F1AA-E5DC-4235-B7CF-B6BEA236E44B}" srcOrd="1" destOrd="0" presId="urn:microsoft.com/office/officeart/2008/layout/SquareAccentList"/>
    <dgm:cxn modelId="{BFFD0F49-02E6-4C5B-8088-D3903C548767}" type="presParOf" srcId="{93C919F7-CC53-451B-ADB0-BB273649A4CD}" destId="{5D1AB440-D3E1-4848-9FA9-0B5F0C6453B2}" srcOrd="1" destOrd="0" presId="urn:microsoft.com/office/officeart/2008/layout/SquareAccentList"/>
    <dgm:cxn modelId="{79C87DBC-70A6-422F-84E3-2EC3545A1B21}" type="presParOf" srcId="{5D1AB440-D3E1-4848-9FA9-0B5F0C6453B2}" destId="{B10A14A5-30CC-49AE-8499-830E969D5587}" srcOrd="0" destOrd="0" presId="urn:microsoft.com/office/officeart/2008/layout/SquareAccentList"/>
    <dgm:cxn modelId="{6B44655C-022C-4E25-8A65-EA305790AF2F}" type="presParOf" srcId="{5D1AB440-D3E1-4848-9FA9-0B5F0C6453B2}" destId="{9BD7BB77-0A8C-4046-80F1-D4898B6BBD8B}" srcOrd="1" destOrd="0" presId="urn:microsoft.com/office/officeart/2008/layout/Squa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D48C2A-3F4D-439B-B012-318626A1F96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it-IT"/>
        </a:p>
      </dgm:t>
    </dgm:pt>
    <dgm:pt modelId="{26CFB14C-27CF-45CA-B685-17A7236AB47F}">
      <dgm:prSet phldrT="[Testo]"/>
      <dgm:spPr/>
      <dgm:t>
        <a:bodyPr/>
        <a:lstStyle/>
        <a:p>
          <a:r>
            <a:rPr lang="it-IT" b="1" dirty="0" err="1" smtClean="0"/>
            <a:t>Imput</a:t>
          </a:r>
          <a:endParaRPr lang="it-IT" b="1" dirty="0"/>
        </a:p>
      </dgm:t>
    </dgm:pt>
    <dgm:pt modelId="{122B9826-F000-4632-B622-D276C8332D44}" type="parTrans" cxnId="{4897C532-F58A-401B-B226-13F7AC70BB55}">
      <dgm:prSet/>
      <dgm:spPr/>
      <dgm:t>
        <a:bodyPr/>
        <a:lstStyle/>
        <a:p>
          <a:endParaRPr lang="it-IT"/>
        </a:p>
      </dgm:t>
    </dgm:pt>
    <dgm:pt modelId="{EC9E0FB6-D99C-465E-8391-1B5B57BE8D6C}" type="sibTrans" cxnId="{4897C532-F58A-401B-B226-13F7AC70BB55}">
      <dgm:prSet/>
      <dgm:spPr/>
      <dgm:t>
        <a:bodyPr/>
        <a:lstStyle/>
        <a:p>
          <a:endParaRPr lang="it-IT"/>
        </a:p>
      </dgm:t>
    </dgm:pt>
    <dgm:pt modelId="{8A624DEB-7530-4A15-82BC-D5FAFEA76443}">
      <dgm:prSet phldrT="[Testo]"/>
      <dgm:spPr/>
      <dgm:t>
        <a:bodyPr/>
        <a:lstStyle/>
        <a:p>
          <a:r>
            <a:rPr lang="it-IT" b="1" dirty="0" smtClean="0"/>
            <a:t>Tipologie di servizi</a:t>
          </a:r>
          <a:endParaRPr lang="it-IT" b="1" dirty="0"/>
        </a:p>
      </dgm:t>
    </dgm:pt>
    <dgm:pt modelId="{E0798C6F-CEA6-4BBD-B490-01ECADF4BED3}" type="parTrans" cxnId="{4D6C8D93-9983-48C9-AE19-AC1CB5061D1C}">
      <dgm:prSet/>
      <dgm:spPr/>
      <dgm:t>
        <a:bodyPr/>
        <a:lstStyle/>
        <a:p>
          <a:endParaRPr lang="it-IT"/>
        </a:p>
      </dgm:t>
    </dgm:pt>
    <dgm:pt modelId="{831D3656-5DD9-4FF5-81B0-CAE2509ABCA7}" type="sibTrans" cxnId="{4D6C8D93-9983-48C9-AE19-AC1CB5061D1C}">
      <dgm:prSet/>
      <dgm:spPr/>
      <dgm:t>
        <a:bodyPr/>
        <a:lstStyle/>
        <a:p>
          <a:endParaRPr lang="it-IT"/>
        </a:p>
      </dgm:t>
    </dgm:pt>
    <dgm:pt modelId="{EAD662A1-F855-42E8-A1F2-D2A837977B85}">
      <dgm:prSet phldrT="[Testo]"/>
      <dgm:spPr/>
      <dgm:t>
        <a:bodyPr/>
        <a:lstStyle/>
        <a:p>
          <a:r>
            <a:rPr lang="it-IT" dirty="0" smtClean="0"/>
            <a:t>Modalità di rendicontazione del PON YEI</a:t>
          </a:r>
          <a:endParaRPr lang="it-IT" dirty="0"/>
        </a:p>
      </dgm:t>
    </dgm:pt>
    <dgm:pt modelId="{65F8E7E1-907B-421B-A3FA-D1B9D6E49074}" type="parTrans" cxnId="{0807D5B8-0955-4C65-96E2-7460B7197E00}">
      <dgm:prSet/>
      <dgm:spPr/>
      <dgm:t>
        <a:bodyPr/>
        <a:lstStyle/>
        <a:p>
          <a:endParaRPr lang="it-IT"/>
        </a:p>
      </dgm:t>
    </dgm:pt>
    <dgm:pt modelId="{E557E01A-4366-4DB6-A491-5542E21417F1}" type="sibTrans" cxnId="{0807D5B8-0955-4C65-96E2-7460B7197E00}">
      <dgm:prSet/>
      <dgm:spPr/>
      <dgm:t>
        <a:bodyPr/>
        <a:lstStyle/>
        <a:p>
          <a:endParaRPr lang="it-IT"/>
        </a:p>
      </dgm:t>
    </dgm:pt>
    <dgm:pt modelId="{85CDB170-AC50-40BB-9F61-3995EFE9956D}">
      <dgm:prSet phldrT="[Testo]"/>
      <dgm:spPr/>
      <dgm:t>
        <a:bodyPr/>
        <a:lstStyle/>
        <a:p>
          <a:r>
            <a:rPr lang="it-IT" dirty="0" smtClean="0"/>
            <a:t>Indicazione dai tavoli</a:t>
          </a:r>
          <a:endParaRPr lang="it-IT" dirty="0"/>
        </a:p>
      </dgm:t>
    </dgm:pt>
    <dgm:pt modelId="{CEA2B8D6-9804-4CC5-905F-E73857221D99}" type="parTrans" cxnId="{D1CF9943-D030-496E-BCFC-C5E305B05FF6}">
      <dgm:prSet/>
      <dgm:spPr/>
      <dgm:t>
        <a:bodyPr/>
        <a:lstStyle/>
        <a:p>
          <a:endParaRPr lang="it-IT"/>
        </a:p>
      </dgm:t>
    </dgm:pt>
    <dgm:pt modelId="{78F7D024-6262-4509-8250-CB031E43ACD8}" type="sibTrans" cxnId="{D1CF9943-D030-496E-BCFC-C5E305B05FF6}">
      <dgm:prSet/>
      <dgm:spPr/>
      <dgm:t>
        <a:bodyPr/>
        <a:lstStyle/>
        <a:p>
          <a:endParaRPr lang="it-IT"/>
        </a:p>
      </dgm:t>
    </dgm:pt>
    <dgm:pt modelId="{68FD7F29-603E-405F-BF4C-35E65D64F069}">
      <dgm:prSet phldrT="[Testo]"/>
      <dgm:spPr/>
      <dgm:t>
        <a:bodyPr/>
        <a:lstStyle/>
        <a:p>
          <a:r>
            <a:rPr lang="it-IT" dirty="0" smtClean="0"/>
            <a:t>Schede servizi</a:t>
          </a:r>
          <a:endParaRPr lang="it-IT" dirty="0"/>
        </a:p>
      </dgm:t>
    </dgm:pt>
    <dgm:pt modelId="{9ABDF0A9-1161-4279-98C7-51BE6E42C552}" type="parTrans" cxnId="{33D3CE27-F3EB-4564-A9D9-9077653D1AA5}">
      <dgm:prSet/>
      <dgm:spPr/>
      <dgm:t>
        <a:bodyPr/>
        <a:lstStyle/>
        <a:p>
          <a:endParaRPr lang="it-IT"/>
        </a:p>
      </dgm:t>
    </dgm:pt>
    <dgm:pt modelId="{23ABB3CE-8F51-4FA1-B71C-CFB29768EA14}" type="sibTrans" cxnId="{33D3CE27-F3EB-4564-A9D9-9077653D1AA5}">
      <dgm:prSet/>
      <dgm:spPr/>
      <dgm:t>
        <a:bodyPr/>
        <a:lstStyle/>
        <a:p>
          <a:endParaRPr lang="it-IT"/>
        </a:p>
      </dgm:t>
    </dgm:pt>
    <dgm:pt modelId="{D8F10650-243B-4C5F-A16D-F532D476FB45}">
      <dgm:prSet phldrT="[Testo]"/>
      <dgm:spPr/>
      <dgm:t>
        <a:bodyPr/>
        <a:lstStyle/>
        <a:p>
          <a:r>
            <a:rPr lang="it-IT" dirty="0" smtClean="0"/>
            <a:t>Segmentazione in base a due tipologie di servizio riconducibile alle diverse caratteristiche “strutturali” che connotano le due aree di servizio. </a:t>
          </a:r>
          <a:endParaRPr lang="it-IT" dirty="0"/>
        </a:p>
      </dgm:t>
    </dgm:pt>
    <dgm:pt modelId="{6B043288-E98A-4A13-8E81-1F4F0EC3F466}" type="parTrans" cxnId="{66DBB170-2F9E-4ACE-A9B2-0ED25C887EDA}">
      <dgm:prSet/>
      <dgm:spPr/>
      <dgm:t>
        <a:bodyPr/>
        <a:lstStyle/>
        <a:p>
          <a:endParaRPr lang="it-IT"/>
        </a:p>
      </dgm:t>
    </dgm:pt>
    <dgm:pt modelId="{CB648330-EC36-44C8-B66A-14ACCE8AA954}" type="sibTrans" cxnId="{66DBB170-2F9E-4ACE-A9B2-0ED25C887EDA}">
      <dgm:prSet/>
      <dgm:spPr/>
      <dgm:t>
        <a:bodyPr/>
        <a:lstStyle/>
        <a:p>
          <a:endParaRPr lang="it-IT"/>
        </a:p>
      </dgm:t>
    </dgm:pt>
    <dgm:pt modelId="{7D71788B-7D34-440F-91DA-DAA0174D4857}">
      <dgm:prSet phldrT="[Testo]"/>
      <dgm:spPr/>
      <dgm:t>
        <a:bodyPr/>
        <a:lstStyle/>
        <a:p>
          <a:r>
            <a:rPr lang="it-IT" dirty="0" smtClean="0"/>
            <a:t>Elementi da determinare</a:t>
          </a:r>
          <a:endParaRPr lang="it-IT" dirty="0"/>
        </a:p>
      </dgm:t>
    </dgm:pt>
    <dgm:pt modelId="{8846F36E-6693-46AB-832E-738BA0F67EE5}" type="parTrans" cxnId="{B3BD00DA-CE96-4BCB-A256-A1990581F895}">
      <dgm:prSet/>
      <dgm:spPr/>
      <dgm:t>
        <a:bodyPr/>
        <a:lstStyle/>
        <a:p>
          <a:endParaRPr lang="it-IT"/>
        </a:p>
      </dgm:t>
    </dgm:pt>
    <dgm:pt modelId="{8A87BFCC-0ADC-4029-BB90-E6FFC87AF389}" type="sibTrans" cxnId="{B3BD00DA-CE96-4BCB-A256-A1990581F895}">
      <dgm:prSet/>
      <dgm:spPr/>
      <dgm:t>
        <a:bodyPr/>
        <a:lstStyle/>
        <a:p>
          <a:endParaRPr lang="it-IT"/>
        </a:p>
      </dgm:t>
    </dgm:pt>
    <dgm:pt modelId="{264A8FF9-187A-4300-A8FA-349F84526BA7}">
      <dgm:prSet/>
      <dgm:spPr/>
      <dgm:t>
        <a:bodyPr/>
        <a:lstStyle/>
        <a:p>
          <a:r>
            <a:rPr lang="it-IT" dirty="0" smtClean="0"/>
            <a:t>Servizi per il lavoro</a:t>
          </a:r>
          <a:endParaRPr lang="it-IT" dirty="0"/>
        </a:p>
      </dgm:t>
    </dgm:pt>
    <dgm:pt modelId="{6AADE94A-5A09-4A57-AFDF-7B4A19F3340F}" type="parTrans" cxnId="{6062AF8F-3173-4A55-A665-6D4E9543EDA4}">
      <dgm:prSet/>
      <dgm:spPr/>
      <dgm:t>
        <a:bodyPr/>
        <a:lstStyle/>
        <a:p>
          <a:endParaRPr lang="it-IT"/>
        </a:p>
      </dgm:t>
    </dgm:pt>
    <dgm:pt modelId="{7E807DD8-B9E3-4334-804E-A14F4F0D0B64}" type="sibTrans" cxnId="{6062AF8F-3173-4A55-A665-6D4E9543EDA4}">
      <dgm:prSet/>
      <dgm:spPr/>
      <dgm:t>
        <a:bodyPr/>
        <a:lstStyle/>
        <a:p>
          <a:endParaRPr lang="it-IT"/>
        </a:p>
      </dgm:t>
    </dgm:pt>
    <dgm:pt modelId="{3F0EE933-D9C3-4C6E-87A5-FF63B651CF38}">
      <dgm:prSet/>
      <dgm:spPr/>
      <dgm:t>
        <a:bodyPr/>
        <a:lstStyle/>
        <a:p>
          <a:r>
            <a:rPr lang="it-IT" dirty="0" smtClean="0"/>
            <a:t>Formazione</a:t>
          </a:r>
          <a:endParaRPr lang="it-IT" dirty="0"/>
        </a:p>
      </dgm:t>
    </dgm:pt>
    <dgm:pt modelId="{BF39B210-C47D-4FBB-843F-E162C90A0D47}" type="parTrans" cxnId="{F75FC3EC-CD81-4757-852A-0EC97091E377}">
      <dgm:prSet/>
      <dgm:spPr/>
      <dgm:t>
        <a:bodyPr/>
        <a:lstStyle/>
        <a:p>
          <a:endParaRPr lang="it-IT"/>
        </a:p>
      </dgm:t>
    </dgm:pt>
    <dgm:pt modelId="{947D4082-9C3C-410A-9573-0A80E67561C9}" type="sibTrans" cxnId="{F75FC3EC-CD81-4757-852A-0EC97091E377}">
      <dgm:prSet/>
      <dgm:spPr/>
      <dgm:t>
        <a:bodyPr/>
        <a:lstStyle/>
        <a:p>
          <a:endParaRPr lang="it-IT"/>
        </a:p>
      </dgm:t>
    </dgm:pt>
    <dgm:pt modelId="{8886D5CF-03F2-4F49-8E6A-FCB0D25C25D0}">
      <dgm:prSet/>
      <dgm:spPr/>
      <dgm:t>
        <a:bodyPr/>
        <a:lstStyle/>
        <a:p>
          <a:r>
            <a:rPr lang="it-IT" b="1" dirty="0" smtClean="0"/>
            <a:t>Servizi per il lavoro</a:t>
          </a:r>
          <a:endParaRPr lang="it-IT" b="1" dirty="0"/>
        </a:p>
      </dgm:t>
    </dgm:pt>
    <dgm:pt modelId="{BF6015F9-952E-42B3-B804-B72F600073BC}" type="parTrans" cxnId="{EFF306A7-3C2C-4279-A843-A19EAE8C5851}">
      <dgm:prSet/>
      <dgm:spPr/>
      <dgm:t>
        <a:bodyPr/>
        <a:lstStyle/>
        <a:p>
          <a:endParaRPr lang="it-IT"/>
        </a:p>
      </dgm:t>
    </dgm:pt>
    <dgm:pt modelId="{675B1768-C68D-4005-AE19-EC29A5B5383B}" type="sibTrans" cxnId="{EFF306A7-3C2C-4279-A843-A19EAE8C5851}">
      <dgm:prSet/>
      <dgm:spPr/>
      <dgm:t>
        <a:bodyPr/>
        <a:lstStyle/>
        <a:p>
          <a:endParaRPr lang="it-IT"/>
        </a:p>
      </dgm:t>
    </dgm:pt>
    <dgm:pt modelId="{39A82837-0459-4E55-916A-C93AE264EA26}">
      <dgm:prSet/>
      <dgm:spPr/>
      <dgm:t>
        <a:bodyPr/>
        <a:lstStyle/>
        <a:p>
          <a:r>
            <a:rPr lang="it-IT" b="1" dirty="0" smtClean="0"/>
            <a:t>Formazione</a:t>
          </a:r>
          <a:endParaRPr lang="it-IT" b="1" dirty="0"/>
        </a:p>
      </dgm:t>
    </dgm:pt>
    <dgm:pt modelId="{0A7CD0AC-0C95-461E-A595-4462B727409C}" type="parTrans" cxnId="{2C8A1DCE-C335-4A1A-A5AB-0E0768C5B401}">
      <dgm:prSet/>
      <dgm:spPr/>
      <dgm:t>
        <a:bodyPr/>
        <a:lstStyle/>
        <a:p>
          <a:endParaRPr lang="it-IT"/>
        </a:p>
      </dgm:t>
    </dgm:pt>
    <dgm:pt modelId="{CD7C9E4F-9270-42A5-9952-89FD2B4781D9}" type="sibTrans" cxnId="{2C8A1DCE-C335-4A1A-A5AB-0E0768C5B401}">
      <dgm:prSet/>
      <dgm:spPr/>
      <dgm:t>
        <a:bodyPr/>
        <a:lstStyle/>
        <a:p>
          <a:endParaRPr lang="it-IT"/>
        </a:p>
      </dgm:t>
    </dgm:pt>
    <dgm:pt modelId="{9B418E3D-E6F0-48A3-999E-71B5F2FD6D1B}" type="pres">
      <dgm:prSet presAssocID="{47D48C2A-3F4D-439B-B012-318626A1F96D}" presName="Name0" presStyleCnt="0">
        <dgm:presLayoutVars>
          <dgm:dir/>
          <dgm:resizeHandles val="exact"/>
        </dgm:presLayoutVars>
      </dgm:prSet>
      <dgm:spPr/>
      <dgm:t>
        <a:bodyPr/>
        <a:lstStyle/>
        <a:p>
          <a:endParaRPr lang="it-IT"/>
        </a:p>
      </dgm:t>
    </dgm:pt>
    <dgm:pt modelId="{812B34C7-FEC5-4281-84DB-195223A7815B}" type="pres">
      <dgm:prSet presAssocID="{26CFB14C-27CF-45CA-B685-17A7236AB47F}" presName="composite" presStyleCnt="0"/>
      <dgm:spPr/>
    </dgm:pt>
    <dgm:pt modelId="{E68EE790-202B-4D32-A1FE-FDFF5470856C}" type="pres">
      <dgm:prSet presAssocID="{26CFB14C-27CF-45CA-B685-17A7236AB47F}" presName="rect1" presStyleLbl="trAlignAcc1" presStyleIdx="0" presStyleCnt="4" custScaleY="248203" custLinFactNeighborX="848" custLinFactNeighborY="-905">
        <dgm:presLayoutVars>
          <dgm:bulletEnabled val="1"/>
        </dgm:presLayoutVars>
      </dgm:prSet>
      <dgm:spPr/>
      <dgm:t>
        <a:bodyPr/>
        <a:lstStyle/>
        <a:p>
          <a:endParaRPr lang="it-IT"/>
        </a:p>
      </dgm:t>
    </dgm:pt>
    <dgm:pt modelId="{09B7EC1B-09C2-4F9D-A9E7-AE7D9BDC325D}" type="pres">
      <dgm:prSet presAssocID="{26CFB14C-27CF-45CA-B685-17A7236AB47F}" presName="rect2" presStyleLbl="fgImgPlace1" presStyleIdx="0" presStyleCnt="4"/>
      <dgm:spPr/>
    </dgm:pt>
    <dgm:pt modelId="{DB9CE5DB-7AE7-4B73-93E8-04DC1D7BEEC7}" type="pres">
      <dgm:prSet presAssocID="{EC9E0FB6-D99C-465E-8391-1B5B57BE8D6C}" presName="sibTrans" presStyleCnt="0"/>
      <dgm:spPr/>
    </dgm:pt>
    <dgm:pt modelId="{295603F9-6539-4126-8CFA-B140EAFC7B8F}" type="pres">
      <dgm:prSet presAssocID="{8A624DEB-7530-4A15-82BC-D5FAFEA76443}" presName="composite" presStyleCnt="0"/>
      <dgm:spPr/>
    </dgm:pt>
    <dgm:pt modelId="{E64AE7E4-B5FC-4E65-A366-53E5B7D2D13F}" type="pres">
      <dgm:prSet presAssocID="{8A624DEB-7530-4A15-82BC-D5FAFEA76443}" presName="rect1" presStyleLbl="trAlignAcc1" presStyleIdx="1" presStyleCnt="4" custScaleY="248203">
        <dgm:presLayoutVars>
          <dgm:bulletEnabled val="1"/>
        </dgm:presLayoutVars>
      </dgm:prSet>
      <dgm:spPr/>
      <dgm:t>
        <a:bodyPr/>
        <a:lstStyle/>
        <a:p>
          <a:endParaRPr lang="it-IT"/>
        </a:p>
      </dgm:t>
    </dgm:pt>
    <dgm:pt modelId="{AA12D2CC-DBE8-461E-B7E5-381FB2CC08FE}" type="pres">
      <dgm:prSet presAssocID="{8A624DEB-7530-4A15-82BC-D5FAFEA76443}" presName="rect2" presStyleLbl="fgImgPlace1" presStyleIdx="1" presStyleCnt="4"/>
      <dgm:spPr/>
    </dgm:pt>
    <dgm:pt modelId="{7EADF35D-687E-4A69-ABC4-28A8821E8F2B}" type="pres">
      <dgm:prSet presAssocID="{831D3656-5DD9-4FF5-81B0-CAE2509ABCA7}" presName="sibTrans" presStyleCnt="0"/>
      <dgm:spPr/>
    </dgm:pt>
    <dgm:pt modelId="{4E9ABA26-5C71-431A-8B49-031AF114854F}" type="pres">
      <dgm:prSet presAssocID="{8886D5CF-03F2-4F49-8E6A-FCB0D25C25D0}" presName="composite" presStyleCnt="0"/>
      <dgm:spPr/>
    </dgm:pt>
    <dgm:pt modelId="{61924DFD-08BE-498F-AECD-84EFEC181C23}" type="pres">
      <dgm:prSet presAssocID="{8886D5CF-03F2-4F49-8E6A-FCB0D25C25D0}" presName="rect1" presStyleLbl="trAlignAcc1" presStyleIdx="2" presStyleCnt="4" custScaleY="248203">
        <dgm:presLayoutVars>
          <dgm:bulletEnabled val="1"/>
        </dgm:presLayoutVars>
      </dgm:prSet>
      <dgm:spPr/>
      <dgm:t>
        <a:bodyPr/>
        <a:lstStyle/>
        <a:p>
          <a:endParaRPr lang="it-IT"/>
        </a:p>
      </dgm:t>
    </dgm:pt>
    <dgm:pt modelId="{3F3AE576-8652-403F-8F2B-897328C499B0}" type="pres">
      <dgm:prSet presAssocID="{8886D5CF-03F2-4F49-8E6A-FCB0D25C25D0}" presName="rect2" presStyleLbl="fgImgPlace1" presStyleIdx="2" presStyleCnt="4"/>
      <dgm:spPr/>
    </dgm:pt>
    <dgm:pt modelId="{D8E2A9CA-9AE9-47A6-BB2C-EB26EB354D47}" type="pres">
      <dgm:prSet presAssocID="{675B1768-C68D-4005-AE19-EC29A5B5383B}" presName="sibTrans" presStyleCnt="0"/>
      <dgm:spPr/>
    </dgm:pt>
    <dgm:pt modelId="{D425CAB6-B3BA-4972-9169-A7550892AF64}" type="pres">
      <dgm:prSet presAssocID="{39A82837-0459-4E55-916A-C93AE264EA26}" presName="composite" presStyleCnt="0"/>
      <dgm:spPr/>
    </dgm:pt>
    <dgm:pt modelId="{CF56205B-C99D-4C74-AEAF-C757D9302E1D}" type="pres">
      <dgm:prSet presAssocID="{39A82837-0459-4E55-916A-C93AE264EA26}" presName="rect1" presStyleLbl="trAlignAcc1" presStyleIdx="3" presStyleCnt="4" custScaleY="248203">
        <dgm:presLayoutVars>
          <dgm:bulletEnabled val="1"/>
        </dgm:presLayoutVars>
      </dgm:prSet>
      <dgm:spPr/>
      <dgm:t>
        <a:bodyPr/>
        <a:lstStyle/>
        <a:p>
          <a:endParaRPr lang="it-IT"/>
        </a:p>
      </dgm:t>
    </dgm:pt>
    <dgm:pt modelId="{34DA210B-A600-4225-B4BC-D5AD43205DBE}" type="pres">
      <dgm:prSet presAssocID="{39A82837-0459-4E55-916A-C93AE264EA26}" presName="rect2" presStyleLbl="fgImgPlace1" presStyleIdx="3" presStyleCnt="4"/>
      <dgm:spPr/>
    </dgm:pt>
  </dgm:ptLst>
  <dgm:cxnLst>
    <dgm:cxn modelId="{DA020A1B-17DE-4F75-8304-334F101A9E65}" type="presOf" srcId="{26CFB14C-27CF-45CA-B685-17A7236AB47F}" destId="{E68EE790-202B-4D32-A1FE-FDFF5470856C}" srcOrd="0" destOrd="0" presId="urn:microsoft.com/office/officeart/2008/layout/PictureStrips"/>
    <dgm:cxn modelId="{07491158-7602-47C2-A6AA-0EDF547D002E}" type="presOf" srcId="{D8F10650-243B-4C5F-A16D-F532D476FB45}" destId="{E64AE7E4-B5FC-4E65-A366-53E5B7D2D13F}" srcOrd="0" destOrd="2" presId="urn:microsoft.com/office/officeart/2008/layout/PictureStrips"/>
    <dgm:cxn modelId="{0ECEB92E-2A89-4F51-B2CC-0344C4E23B56}" type="presOf" srcId="{EAD662A1-F855-42E8-A1F2-D2A837977B85}" destId="{E68EE790-202B-4D32-A1FE-FDFF5470856C}" srcOrd="0" destOrd="3" presId="urn:microsoft.com/office/officeart/2008/layout/PictureStrips"/>
    <dgm:cxn modelId="{B3BD00DA-CE96-4BCB-A256-A1990581F895}" srcId="{8A624DEB-7530-4A15-82BC-D5FAFEA76443}" destId="{7D71788B-7D34-440F-91DA-DAA0174D4857}" srcOrd="0" destOrd="0" parTransId="{8846F36E-6693-46AB-832E-738BA0F67EE5}" sibTransId="{8A87BFCC-0ADC-4029-BB90-E6FFC87AF389}"/>
    <dgm:cxn modelId="{CB687D78-8F8F-4CF8-A984-B49CFF6BBC59}" type="presOf" srcId="{7D71788B-7D34-440F-91DA-DAA0174D4857}" destId="{E64AE7E4-B5FC-4E65-A366-53E5B7D2D13F}" srcOrd="0" destOrd="1" presId="urn:microsoft.com/office/officeart/2008/layout/PictureStrips"/>
    <dgm:cxn modelId="{EA17A078-D5C7-40BF-ACFC-F6F53B801C10}" type="presOf" srcId="{39A82837-0459-4E55-916A-C93AE264EA26}" destId="{CF56205B-C99D-4C74-AEAF-C757D9302E1D}" srcOrd="0" destOrd="0" presId="urn:microsoft.com/office/officeart/2008/layout/PictureStrips"/>
    <dgm:cxn modelId="{D1CF9943-D030-496E-BCFC-C5E305B05FF6}" srcId="{26CFB14C-27CF-45CA-B685-17A7236AB47F}" destId="{85CDB170-AC50-40BB-9F61-3995EFE9956D}" srcOrd="0" destOrd="0" parTransId="{CEA2B8D6-9804-4CC5-905F-E73857221D99}" sibTransId="{78F7D024-6262-4509-8250-CB031E43ACD8}"/>
    <dgm:cxn modelId="{0847B8FF-EFE6-4278-82C6-3D168DFD26CB}" type="presOf" srcId="{47D48C2A-3F4D-439B-B012-318626A1F96D}" destId="{9B418E3D-E6F0-48A3-999E-71B5F2FD6D1B}" srcOrd="0" destOrd="0" presId="urn:microsoft.com/office/officeart/2008/layout/PictureStrips"/>
    <dgm:cxn modelId="{F75FC3EC-CD81-4757-852A-0EC97091E377}" srcId="{D8F10650-243B-4C5F-A16D-F532D476FB45}" destId="{3F0EE933-D9C3-4C6E-87A5-FF63B651CF38}" srcOrd="1" destOrd="0" parTransId="{BF39B210-C47D-4FBB-843F-E162C90A0D47}" sibTransId="{947D4082-9C3C-410A-9573-0A80E67561C9}"/>
    <dgm:cxn modelId="{6FAEE9F2-B6CE-4046-AEAF-315EDB453203}" type="presOf" srcId="{3F0EE933-D9C3-4C6E-87A5-FF63B651CF38}" destId="{E64AE7E4-B5FC-4E65-A366-53E5B7D2D13F}" srcOrd="0" destOrd="4" presId="urn:microsoft.com/office/officeart/2008/layout/PictureStrips"/>
    <dgm:cxn modelId="{4D6C8D93-9983-48C9-AE19-AC1CB5061D1C}" srcId="{47D48C2A-3F4D-439B-B012-318626A1F96D}" destId="{8A624DEB-7530-4A15-82BC-D5FAFEA76443}" srcOrd="1" destOrd="0" parTransId="{E0798C6F-CEA6-4BBD-B490-01ECADF4BED3}" sibTransId="{831D3656-5DD9-4FF5-81B0-CAE2509ABCA7}"/>
    <dgm:cxn modelId="{EFF306A7-3C2C-4279-A843-A19EAE8C5851}" srcId="{47D48C2A-3F4D-439B-B012-318626A1F96D}" destId="{8886D5CF-03F2-4F49-8E6A-FCB0D25C25D0}" srcOrd="2" destOrd="0" parTransId="{BF6015F9-952E-42B3-B804-B72F600073BC}" sibTransId="{675B1768-C68D-4005-AE19-EC29A5B5383B}"/>
    <dgm:cxn modelId="{0807D5B8-0955-4C65-96E2-7460B7197E00}" srcId="{85CDB170-AC50-40BB-9F61-3995EFE9956D}" destId="{EAD662A1-F855-42E8-A1F2-D2A837977B85}" srcOrd="1" destOrd="0" parTransId="{65F8E7E1-907B-421B-A3FA-D1B9D6E49074}" sibTransId="{E557E01A-4366-4DB6-A491-5542E21417F1}"/>
    <dgm:cxn modelId="{6062AF8F-3173-4A55-A665-6D4E9543EDA4}" srcId="{D8F10650-243B-4C5F-A16D-F532D476FB45}" destId="{264A8FF9-187A-4300-A8FA-349F84526BA7}" srcOrd="0" destOrd="0" parTransId="{6AADE94A-5A09-4A57-AFDF-7B4A19F3340F}" sibTransId="{7E807DD8-B9E3-4334-804E-A14F4F0D0B64}"/>
    <dgm:cxn modelId="{4897C532-F58A-401B-B226-13F7AC70BB55}" srcId="{47D48C2A-3F4D-439B-B012-318626A1F96D}" destId="{26CFB14C-27CF-45CA-B685-17A7236AB47F}" srcOrd="0" destOrd="0" parTransId="{122B9826-F000-4632-B622-D276C8332D44}" sibTransId="{EC9E0FB6-D99C-465E-8391-1B5B57BE8D6C}"/>
    <dgm:cxn modelId="{BA8A56E3-AEBE-495F-A4A6-434F984A3B89}" type="presOf" srcId="{68FD7F29-603E-405F-BF4C-35E65D64F069}" destId="{E68EE790-202B-4D32-A1FE-FDFF5470856C}" srcOrd="0" destOrd="2" presId="urn:microsoft.com/office/officeart/2008/layout/PictureStrips"/>
    <dgm:cxn modelId="{BA140BE8-A4AA-4B51-B3EF-2AD1035A1F91}" type="presOf" srcId="{8886D5CF-03F2-4F49-8E6A-FCB0D25C25D0}" destId="{61924DFD-08BE-498F-AECD-84EFEC181C23}" srcOrd="0" destOrd="0" presId="urn:microsoft.com/office/officeart/2008/layout/PictureStrips"/>
    <dgm:cxn modelId="{33D3CE27-F3EB-4564-A9D9-9077653D1AA5}" srcId="{85CDB170-AC50-40BB-9F61-3995EFE9956D}" destId="{68FD7F29-603E-405F-BF4C-35E65D64F069}" srcOrd="0" destOrd="0" parTransId="{9ABDF0A9-1161-4279-98C7-51BE6E42C552}" sibTransId="{23ABB3CE-8F51-4FA1-B71C-CFB29768EA14}"/>
    <dgm:cxn modelId="{86CCE9FB-7342-4632-98EB-A58FCFF114CA}" type="presOf" srcId="{85CDB170-AC50-40BB-9F61-3995EFE9956D}" destId="{E68EE790-202B-4D32-A1FE-FDFF5470856C}" srcOrd="0" destOrd="1" presId="urn:microsoft.com/office/officeart/2008/layout/PictureStrips"/>
    <dgm:cxn modelId="{7C89092E-50F2-4264-A1C4-A99D8A2D6D90}" type="presOf" srcId="{264A8FF9-187A-4300-A8FA-349F84526BA7}" destId="{E64AE7E4-B5FC-4E65-A366-53E5B7D2D13F}" srcOrd="0" destOrd="3" presId="urn:microsoft.com/office/officeart/2008/layout/PictureStrips"/>
    <dgm:cxn modelId="{66DBB170-2F9E-4ACE-A9B2-0ED25C887EDA}" srcId="{7D71788B-7D34-440F-91DA-DAA0174D4857}" destId="{D8F10650-243B-4C5F-A16D-F532D476FB45}" srcOrd="0" destOrd="0" parTransId="{6B043288-E98A-4A13-8E81-1F4F0EC3F466}" sibTransId="{CB648330-EC36-44C8-B66A-14ACCE8AA954}"/>
    <dgm:cxn modelId="{2C8A1DCE-C335-4A1A-A5AB-0E0768C5B401}" srcId="{47D48C2A-3F4D-439B-B012-318626A1F96D}" destId="{39A82837-0459-4E55-916A-C93AE264EA26}" srcOrd="3" destOrd="0" parTransId="{0A7CD0AC-0C95-461E-A595-4462B727409C}" sibTransId="{CD7C9E4F-9270-42A5-9952-89FD2B4781D9}"/>
    <dgm:cxn modelId="{2B49F8BD-7C9B-4B3A-8E3C-F440FAECCD81}" type="presOf" srcId="{8A624DEB-7530-4A15-82BC-D5FAFEA76443}" destId="{E64AE7E4-B5FC-4E65-A366-53E5B7D2D13F}" srcOrd="0" destOrd="0" presId="urn:microsoft.com/office/officeart/2008/layout/PictureStrips"/>
    <dgm:cxn modelId="{F5C66D3D-85D1-4EFD-A3E8-E206E84B1B24}" type="presParOf" srcId="{9B418E3D-E6F0-48A3-999E-71B5F2FD6D1B}" destId="{812B34C7-FEC5-4281-84DB-195223A7815B}" srcOrd="0" destOrd="0" presId="urn:microsoft.com/office/officeart/2008/layout/PictureStrips"/>
    <dgm:cxn modelId="{267DB4DA-EF18-440F-95EC-53A2401C979A}" type="presParOf" srcId="{812B34C7-FEC5-4281-84DB-195223A7815B}" destId="{E68EE790-202B-4D32-A1FE-FDFF5470856C}" srcOrd="0" destOrd="0" presId="urn:microsoft.com/office/officeart/2008/layout/PictureStrips"/>
    <dgm:cxn modelId="{55C8302E-484F-4D9E-BAE0-7882EE060FB1}" type="presParOf" srcId="{812B34C7-FEC5-4281-84DB-195223A7815B}" destId="{09B7EC1B-09C2-4F9D-A9E7-AE7D9BDC325D}" srcOrd="1" destOrd="0" presId="urn:microsoft.com/office/officeart/2008/layout/PictureStrips"/>
    <dgm:cxn modelId="{0F71E981-151E-4619-8B16-29516A0428EC}" type="presParOf" srcId="{9B418E3D-E6F0-48A3-999E-71B5F2FD6D1B}" destId="{DB9CE5DB-7AE7-4B73-93E8-04DC1D7BEEC7}" srcOrd="1" destOrd="0" presId="urn:microsoft.com/office/officeart/2008/layout/PictureStrips"/>
    <dgm:cxn modelId="{4231DEAA-21B5-4228-B9D3-A63DDAF6862F}" type="presParOf" srcId="{9B418E3D-E6F0-48A3-999E-71B5F2FD6D1B}" destId="{295603F9-6539-4126-8CFA-B140EAFC7B8F}" srcOrd="2" destOrd="0" presId="urn:microsoft.com/office/officeart/2008/layout/PictureStrips"/>
    <dgm:cxn modelId="{067A8020-E35E-49AB-8779-4D7D0C7D3ABC}" type="presParOf" srcId="{295603F9-6539-4126-8CFA-B140EAFC7B8F}" destId="{E64AE7E4-B5FC-4E65-A366-53E5B7D2D13F}" srcOrd="0" destOrd="0" presId="urn:microsoft.com/office/officeart/2008/layout/PictureStrips"/>
    <dgm:cxn modelId="{D43B613E-98E2-42FB-82F5-E2B3C3639F2B}" type="presParOf" srcId="{295603F9-6539-4126-8CFA-B140EAFC7B8F}" destId="{AA12D2CC-DBE8-461E-B7E5-381FB2CC08FE}" srcOrd="1" destOrd="0" presId="urn:microsoft.com/office/officeart/2008/layout/PictureStrips"/>
    <dgm:cxn modelId="{C4642AF4-9772-4386-870D-AF1EBE19ED71}" type="presParOf" srcId="{9B418E3D-E6F0-48A3-999E-71B5F2FD6D1B}" destId="{7EADF35D-687E-4A69-ABC4-28A8821E8F2B}" srcOrd="3" destOrd="0" presId="urn:microsoft.com/office/officeart/2008/layout/PictureStrips"/>
    <dgm:cxn modelId="{19936934-21D7-4971-B3D8-6A0C7951FB97}" type="presParOf" srcId="{9B418E3D-E6F0-48A3-999E-71B5F2FD6D1B}" destId="{4E9ABA26-5C71-431A-8B49-031AF114854F}" srcOrd="4" destOrd="0" presId="urn:microsoft.com/office/officeart/2008/layout/PictureStrips"/>
    <dgm:cxn modelId="{7745D52A-77D7-4F6F-9E0D-74BF203FBE80}" type="presParOf" srcId="{4E9ABA26-5C71-431A-8B49-031AF114854F}" destId="{61924DFD-08BE-498F-AECD-84EFEC181C23}" srcOrd="0" destOrd="0" presId="urn:microsoft.com/office/officeart/2008/layout/PictureStrips"/>
    <dgm:cxn modelId="{02666AB8-C09C-4669-B920-21962F25DDA1}" type="presParOf" srcId="{4E9ABA26-5C71-431A-8B49-031AF114854F}" destId="{3F3AE576-8652-403F-8F2B-897328C499B0}" srcOrd="1" destOrd="0" presId="urn:microsoft.com/office/officeart/2008/layout/PictureStrips"/>
    <dgm:cxn modelId="{6228BEA3-55C5-478D-A298-5DB09394D583}" type="presParOf" srcId="{9B418E3D-E6F0-48A3-999E-71B5F2FD6D1B}" destId="{D8E2A9CA-9AE9-47A6-BB2C-EB26EB354D47}" srcOrd="5" destOrd="0" presId="urn:microsoft.com/office/officeart/2008/layout/PictureStrips"/>
    <dgm:cxn modelId="{2A623EAC-FE71-40AF-B1C7-88C31709EF5D}" type="presParOf" srcId="{9B418E3D-E6F0-48A3-999E-71B5F2FD6D1B}" destId="{D425CAB6-B3BA-4972-9169-A7550892AF64}" srcOrd="6" destOrd="0" presId="urn:microsoft.com/office/officeart/2008/layout/PictureStrips"/>
    <dgm:cxn modelId="{79A40D56-F3E6-4830-A18B-B92E07E4E70A}" type="presParOf" srcId="{D425CAB6-B3BA-4972-9169-A7550892AF64}" destId="{CF56205B-C99D-4C74-AEAF-C757D9302E1D}" srcOrd="0" destOrd="0" presId="urn:microsoft.com/office/officeart/2008/layout/PictureStrips"/>
    <dgm:cxn modelId="{C26D2AB3-C414-4EE7-9FAC-725906B86C60}" type="presParOf" srcId="{D425CAB6-B3BA-4972-9169-A7550892AF64}" destId="{34DA210B-A600-4225-B4BC-D5AD43205DBE}" srcOrd="1"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990D93-9970-4BA7-AC51-76A9333AB3A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6D3B198B-209F-45D1-881B-3BA215DB865F}">
      <dgm:prSet phldrT="[Testo]"/>
      <dgm:spPr/>
      <dgm:t>
        <a:bodyPr/>
        <a:lstStyle/>
        <a:p>
          <a:r>
            <a:rPr lang="it-IT" dirty="0" smtClean="0"/>
            <a:t>Costruzione della base dati</a:t>
          </a:r>
          <a:endParaRPr lang="it-IT" dirty="0"/>
        </a:p>
      </dgm:t>
    </dgm:pt>
    <dgm:pt modelId="{9F0B0CAB-C518-464A-99FE-C702CFA69EF6}" type="parTrans" cxnId="{C2BFF5D9-EC49-473E-B3B9-BDF365717909}">
      <dgm:prSet/>
      <dgm:spPr/>
      <dgm:t>
        <a:bodyPr/>
        <a:lstStyle/>
        <a:p>
          <a:endParaRPr lang="it-IT"/>
        </a:p>
      </dgm:t>
    </dgm:pt>
    <dgm:pt modelId="{09569F25-A3E9-4AB7-BC6E-D602C0014AC1}" type="sibTrans" cxnId="{C2BFF5D9-EC49-473E-B3B9-BDF365717909}">
      <dgm:prSet/>
      <dgm:spPr/>
      <dgm:t>
        <a:bodyPr/>
        <a:lstStyle/>
        <a:p>
          <a:endParaRPr lang="it-IT"/>
        </a:p>
      </dgm:t>
    </dgm:pt>
    <dgm:pt modelId="{2AF9EE5A-AA91-4997-9086-1C64CFA74C92}">
      <dgm:prSet phldrT="[Testo]"/>
      <dgm:spPr/>
      <dgm:t>
        <a:bodyPr/>
        <a:lstStyle/>
        <a:p>
          <a:r>
            <a:rPr lang="it-IT" dirty="0" smtClean="0"/>
            <a:t>Individuazione delle Regioni (sulla base dei servizi erogati, uniformità del parametro utilizzato, rappresentatività territoriale) </a:t>
          </a:r>
          <a:endParaRPr lang="it-IT" dirty="0"/>
        </a:p>
      </dgm:t>
    </dgm:pt>
    <dgm:pt modelId="{7DDF228C-51F7-4EBE-B0F2-083818970955}" type="parTrans" cxnId="{28DEC386-E036-4A1E-87D6-9A78B4B105D5}">
      <dgm:prSet/>
      <dgm:spPr/>
      <dgm:t>
        <a:bodyPr/>
        <a:lstStyle/>
        <a:p>
          <a:endParaRPr lang="it-IT"/>
        </a:p>
      </dgm:t>
    </dgm:pt>
    <dgm:pt modelId="{3A388CE9-C7ED-474F-86AA-2635569148DE}" type="sibTrans" cxnId="{28DEC386-E036-4A1E-87D6-9A78B4B105D5}">
      <dgm:prSet/>
      <dgm:spPr/>
      <dgm:t>
        <a:bodyPr/>
        <a:lstStyle/>
        <a:p>
          <a:endParaRPr lang="it-IT"/>
        </a:p>
      </dgm:t>
    </dgm:pt>
    <dgm:pt modelId="{3031220F-2668-4777-9262-F43912ACB5A7}">
      <dgm:prSet/>
      <dgm:spPr/>
      <dgm:t>
        <a:bodyPr/>
        <a:lstStyle/>
        <a:p>
          <a:r>
            <a:rPr lang="it-IT" dirty="0" smtClean="0"/>
            <a:t>Costruzione delle tabelle di confronto relative all’articolazione delle filiere di prestazioni regionali </a:t>
          </a:r>
          <a:endParaRPr lang="it-IT" dirty="0"/>
        </a:p>
      </dgm:t>
    </dgm:pt>
    <dgm:pt modelId="{F83DBA44-2CE4-42BD-AFF1-65831C89D19F}" type="parTrans" cxnId="{BEEB777F-56E0-4424-88C7-52ACFFFCDBB8}">
      <dgm:prSet/>
      <dgm:spPr/>
      <dgm:t>
        <a:bodyPr/>
        <a:lstStyle/>
        <a:p>
          <a:endParaRPr lang="it-IT"/>
        </a:p>
      </dgm:t>
    </dgm:pt>
    <dgm:pt modelId="{5DD861A5-1DE4-4889-B4F2-56531562089C}" type="sibTrans" cxnId="{BEEB777F-56E0-4424-88C7-52ACFFFCDBB8}">
      <dgm:prSet/>
      <dgm:spPr/>
      <dgm:t>
        <a:bodyPr/>
        <a:lstStyle/>
        <a:p>
          <a:endParaRPr lang="it-IT"/>
        </a:p>
      </dgm:t>
    </dgm:pt>
    <dgm:pt modelId="{BD0C02FA-0523-4DEB-BB60-179AF3C80A11}">
      <dgm:prSet/>
      <dgm:spPr/>
      <dgm:t>
        <a:bodyPr/>
        <a:lstStyle/>
        <a:p>
          <a:r>
            <a:rPr lang="it-IT" dirty="0" smtClean="0"/>
            <a:t>Analisi dei contenuti e dei risultati attesi dai diversi servizi al fine di analizzare le diverse prestazioni sulla base della specifica coerenza, attinenza e riconducibilità alla scheda servizio. </a:t>
          </a:r>
          <a:endParaRPr lang="it-IT" dirty="0"/>
        </a:p>
      </dgm:t>
    </dgm:pt>
    <dgm:pt modelId="{07CCE777-DD98-4329-9F23-2370B7711692}" type="parTrans" cxnId="{6360EEF5-B154-4C01-AE60-3905F4E4187D}">
      <dgm:prSet/>
      <dgm:spPr/>
      <dgm:t>
        <a:bodyPr/>
        <a:lstStyle/>
        <a:p>
          <a:endParaRPr lang="it-IT"/>
        </a:p>
      </dgm:t>
    </dgm:pt>
    <dgm:pt modelId="{572A3261-899F-46D4-B3DD-D4A680D25ED4}" type="sibTrans" cxnId="{6360EEF5-B154-4C01-AE60-3905F4E4187D}">
      <dgm:prSet/>
      <dgm:spPr/>
      <dgm:t>
        <a:bodyPr/>
        <a:lstStyle/>
        <a:p>
          <a:endParaRPr lang="it-IT"/>
        </a:p>
      </dgm:t>
    </dgm:pt>
    <dgm:pt modelId="{7EA04A2C-31A9-49C2-8BE6-ADBFD762C4AE}">
      <dgm:prSet/>
      <dgm:spPr/>
      <dgm:t>
        <a:bodyPr/>
        <a:lstStyle/>
        <a:p>
          <a:r>
            <a:rPr lang="it-IT" dirty="0" smtClean="0"/>
            <a:t>Determinazione del parametro espresso in termini di Unità di Costo Standard per ora di prestazione (intendendo in tutti i casi mappati 1 ora = 60 minuti) per ciascuna amministrazione regionale.</a:t>
          </a:r>
          <a:endParaRPr lang="it-IT" dirty="0"/>
        </a:p>
      </dgm:t>
    </dgm:pt>
    <dgm:pt modelId="{761F6CC0-5632-488A-B3E1-53B38CBAA01F}" type="parTrans" cxnId="{F427E846-BF76-431A-85FE-65F89A8170E1}">
      <dgm:prSet/>
      <dgm:spPr/>
      <dgm:t>
        <a:bodyPr/>
        <a:lstStyle/>
        <a:p>
          <a:endParaRPr lang="it-IT"/>
        </a:p>
      </dgm:t>
    </dgm:pt>
    <dgm:pt modelId="{DF92D643-8E64-40D5-9E72-5C310F6CDC13}" type="sibTrans" cxnId="{F427E846-BF76-431A-85FE-65F89A8170E1}">
      <dgm:prSet/>
      <dgm:spPr/>
      <dgm:t>
        <a:bodyPr/>
        <a:lstStyle/>
        <a:p>
          <a:endParaRPr lang="it-IT"/>
        </a:p>
      </dgm:t>
    </dgm:pt>
    <dgm:pt modelId="{95A335DC-4A60-457B-BB49-1AFB55144B1B}" type="pres">
      <dgm:prSet presAssocID="{2D990D93-9970-4BA7-AC51-76A9333AB3A2}" presName="vert0" presStyleCnt="0">
        <dgm:presLayoutVars>
          <dgm:dir/>
          <dgm:animOne val="branch"/>
          <dgm:animLvl val="lvl"/>
        </dgm:presLayoutVars>
      </dgm:prSet>
      <dgm:spPr/>
      <dgm:t>
        <a:bodyPr/>
        <a:lstStyle/>
        <a:p>
          <a:endParaRPr lang="it-IT"/>
        </a:p>
      </dgm:t>
    </dgm:pt>
    <dgm:pt modelId="{44AFFEAA-EC7A-49CE-A5B3-7F8E306D2273}" type="pres">
      <dgm:prSet presAssocID="{6D3B198B-209F-45D1-881B-3BA215DB865F}" presName="thickLine" presStyleLbl="alignNode1" presStyleIdx="0" presStyleCnt="1"/>
      <dgm:spPr/>
    </dgm:pt>
    <dgm:pt modelId="{CBC38D39-3375-4401-B0E8-31769CE28BC5}" type="pres">
      <dgm:prSet presAssocID="{6D3B198B-209F-45D1-881B-3BA215DB865F}" presName="horz1" presStyleCnt="0"/>
      <dgm:spPr/>
    </dgm:pt>
    <dgm:pt modelId="{58AFF143-6DEA-4259-8B41-E7914FBFFA47}" type="pres">
      <dgm:prSet presAssocID="{6D3B198B-209F-45D1-881B-3BA215DB865F}" presName="tx1" presStyleLbl="revTx" presStyleIdx="0" presStyleCnt="5"/>
      <dgm:spPr/>
      <dgm:t>
        <a:bodyPr/>
        <a:lstStyle/>
        <a:p>
          <a:endParaRPr lang="it-IT"/>
        </a:p>
      </dgm:t>
    </dgm:pt>
    <dgm:pt modelId="{A4989401-7B45-4E73-8387-B5BC6D88A455}" type="pres">
      <dgm:prSet presAssocID="{6D3B198B-209F-45D1-881B-3BA215DB865F}" presName="vert1" presStyleCnt="0"/>
      <dgm:spPr/>
    </dgm:pt>
    <dgm:pt modelId="{FF318DAB-9DCE-4199-8328-D822753449C3}" type="pres">
      <dgm:prSet presAssocID="{2AF9EE5A-AA91-4997-9086-1C64CFA74C92}" presName="vertSpace2a" presStyleCnt="0"/>
      <dgm:spPr/>
    </dgm:pt>
    <dgm:pt modelId="{EA9E9AB6-4EBD-4762-89EA-D476D1FA6B0B}" type="pres">
      <dgm:prSet presAssocID="{2AF9EE5A-AA91-4997-9086-1C64CFA74C92}" presName="horz2" presStyleCnt="0"/>
      <dgm:spPr/>
    </dgm:pt>
    <dgm:pt modelId="{611203AD-2688-4381-A458-6F94313DFD45}" type="pres">
      <dgm:prSet presAssocID="{2AF9EE5A-AA91-4997-9086-1C64CFA74C92}" presName="horzSpace2" presStyleCnt="0"/>
      <dgm:spPr/>
    </dgm:pt>
    <dgm:pt modelId="{7250121A-D981-49B9-972A-8A2E25AC1076}" type="pres">
      <dgm:prSet presAssocID="{2AF9EE5A-AA91-4997-9086-1C64CFA74C92}" presName="tx2" presStyleLbl="revTx" presStyleIdx="1" presStyleCnt="5"/>
      <dgm:spPr/>
      <dgm:t>
        <a:bodyPr/>
        <a:lstStyle/>
        <a:p>
          <a:endParaRPr lang="it-IT"/>
        </a:p>
      </dgm:t>
    </dgm:pt>
    <dgm:pt modelId="{6239CE70-7969-4FF0-BBF3-9CF614B8528D}" type="pres">
      <dgm:prSet presAssocID="{2AF9EE5A-AA91-4997-9086-1C64CFA74C92}" presName="vert2" presStyleCnt="0"/>
      <dgm:spPr/>
    </dgm:pt>
    <dgm:pt modelId="{3078ABCF-79C4-447B-9667-8F9BBD92C763}" type="pres">
      <dgm:prSet presAssocID="{2AF9EE5A-AA91-4997-9086-1C64CFA74C92}" presName="thinLine2b" presStyleLbl="callout" presStyleIdx="0" presStyleCnt="4"/>
      <dgm:spPr/>
    </dgm:pt>
    <dgm:pt modelId="{98F1EC3E-5478-469A-8C42-F0A0AC34702E}" type="pres">
      <dgm:prSet presAssocID="{2AF9EE5A-AA91-4997-9086-1C64CFA74C92}" presName="vertSpace2b" presStyleCnt="0"/>
      <dgm:spPr/>
    </dgm:pt>
    <dgm:pt modelId="{474C8018-0A97-4A76-97CD-2282A843AA43}" type="pres">
      <dgm:prSet presAssocID="{3031220F-2668-4777-9262-F43912ACB5A7}" presName="horz2" presStyleCnt="0"/>
      <dgm:spPr/>
    </dgm:pt>
    <dgm:pt modelId="{FE073A44-D6CD-47D8-9CE3-55616E910BC5}" type="pres">
      <dgm:prSet presAssocID="{3031220F-2668-4777-9262-F43912ACB5A7}" presName="horzSpace2" presStyleCnt="0"/>
      <dgm:spPr/>
    </dgm:pt>
    <dgm:pt modelId="{99A29FAE-0BBE-4643-B962-EC8390A1F545}" type="pres">
      <dgm:prSet presAssocID="{3031220F-2668-4777-9262-F43912ACB5A7}" presName="tx2" presStyleLbl="revTx" presStyleIdx="2" presStyleCnt="5"/>
      <dgm:spPr/>
      <dgm:t>
        <a:bodyPr/>
        <a:lstStyle/>
        <a:p>
          <a:endParaRPr lang="it-IT"/>
        </a:p>
      </dgm:t>
    </dgm:pt>
    <dgm:pt modelId="{C35F10F2-4D01-48DE-8F5A-BC5E82F6135A}" type="pres">
      <dgm:prSet presAssocID="{3031220F-2668-4777-9262-F43912ACB5A7}" presName="vert2" presStyleCnt="0"/>
      <dgm:spPr/>
    </dgm:pt>
    <dgm:pt modelId="{8BCD201C-3289-4717-BBAF-3D8493888572}" type="pres">
      <dgm:prSet presAssocID="{3031220F-2668-4777-9262-F43912ACB5A7}" presName="thinLine2b" presStyleLbl="callout" presStyleIdx="1" presStyleCnt="4"/>
      <dgm:spPr/>
    </dgm:pt>
    <dgm:pt modelId="{3F3ACC27-0146-4752-9417-B15B72E3BD98}" type="pres">
      <dgm:prSet presAssocID="{3031220F-2668-4777-9262-F43912ACB5A7}" presName="vertSpace2b" presStyleCnt="0"/>
      <dgm:spPr/>
    </dgm:pt>
    <dgm:pt modelId="{97066821-DDC9-4436-940B-85799861C68A}" type="pres">
      <dgm:prSet presAssocID="{BD0C02FA-0523-4DEB-BB60-179AF3C80A11}" presName="horz2" presStyleCnt="0"/>
      <dgm:spPr/>
    </dgm:pt>
    <dgm:pt modelId="{99C960A7-88D9-439F-B938-BABAC79BE3F9}" type="pres">
      <dgm:prSet presAssocID="{BD0C02FA-0523-4DEB-BB60-179AF3C80A11}" presName="horzSpace2" presStyleCnt="0"/>
      <dgm:spPr/>
    </dgm:pt>
    <dgm:pt modelId="{6DA516A5-D254-42B5-AB2F-C79EBC50A41B}" type="pres">
      <dgm:prSet presAssocID="{BD0C02FA-0523-4DEB-BB60-179AF3C80A11}" presName="tx2" presStyleLbl="revTx" presStyleIdx="3" presStyleCnt="5"/>
      <dgm:spPr/>
      <dgm:t>
        <a:bodyPr/>
        <a:lstStyle/>
        <a:p>
          <a:endParaRPr lang="it-IT"/>
        </a:p>
      </dgm:t>
    </dgm:pt>
    <dgm:pt modelId="{F25CA10C-E7C6-41FB-83C7-FD5F4EA70B66}" type="pres">
      <dgm:prSet presAssocID="{BD0C02FA-0523-4DEB-BB60-179AF3C80A11}" presName="vert2" presStyleCnt="0"/>
      <dgm:spPr/>
    </dgm:pt>
    <dgm:pt modelId="{A60C9583-130D-4BD2-B443-7F0C12144379}" type="pres">
      <dgm:prSet presAssocID="{BD0C02FA-0523-4DEB-BB60-179AF3C80A11}" presName="thinLine2b" presStyleLbl="callout" presStyleIdx="2" presStyleCnt="4"/>
      <dgm:spPr/>
    </dgm:pt>
    <dgm:pt modelId="{B577E3B0-935A-41E4-B38E-09A7E851AECA}" type="pres">
      <dgm:prSet presAssocID="{BD0C02FA-0523-4DEB-BB60-179AF3C80A11}" presName="vertSpace2b" presStyleCnt="0"/>
      <dgm:spPr/>
    </dgm:pt>
    <dgm:pt modelId="{D2461C05-D4CB-43D1-B9C6-66D78D8A2020}" type="pres">
      <dgm:prSet presAssocID="{7EA04A2C-31A9-49C2-8BE6-ADBFD762C4AE}" presName="horz2" presStyleCnt="0"/>
      <dgm:spPr/>
    </dgm:pt>
    <dgm:pt modelId="{BCFC6F99-7964-48A8-AB44-2C39694D3C9F}" type="pres">
      <dgm:prSet presAssocID="{7EA04A2C-31A9-49C2-8BE6-ADBFD762C4AE}" presName="horzSpace2" presStyleCnt="0"/>
      <dgm:spPr/>
    </dgm:pt>
    <dgm:pt modelId="{A07CA974-7EA8-421C-A943-05EDCB893A28}" type="pres">
      <dgm:prSet presAssocID="{7EA04A2C-31A9-49C2-8BE6-ADBFD762C4AE}" presName="tx2" presStyleLbl="revTx" presStyleIdx="4" presStyleCnt="5"/>
      <dgm:spPr/>
      <dgm:t>
        <a:bodyPr/>
        <a:lstStyle/>
        <a:p>
          <a:endParaRPr lang="it-IT"/>
        </a:p>
      </dgm:t>
    </dgm:pt>
    <dgm:pt modelId="{F8D98F7A-1444-42BC-9FC4-820D96DB64D2}" type="pres">
      <dgm:prSet presAssocID="{7EA04A2C-31A9-49C2-8BE6-ADBFD762C4AE}" presName="vert2" presStyleCnt="0"/>
      <dgm:spPr/>
    </dgm:pt>
    <dgm:pt modelId="{6DB98A88-A8A7-4B10-AD4F-D48B4CA69EBB}" type="pres">
      <dgm:prSet presAssocID="{7EA04A2C-31A9-49C2-8BE6-ADBFD762C4AE}" presName="thinLine2b" presStyleLbl="callout" presStyleIdx="3" presStyleCnt="4"/>
      <dgm:spPr/>
    </dgm:pt>
    <dgm:pt modelId="{4F9A19D4-1DFB-4AC2-AA12-CA998EF8CEF1}" type="pres">
      <dgm:prSet presAssocID="{7EA04A2C-31A9-49C2-8BE6-ADBFD762C4AE}" presName="vertSpace2b" presStyleCnt="0"/>
      <dgm:spPr/>
    </dgm:pt>
  </dgm:ptLst>
  <dgm:cxnLst>
    <dgm:cxn modelId="{6779E0FD-2BFB-41E0-8E70-FAE0448719F0}" type="presOf" srcId="{3031220F-2668-4777-9262-F43912ACB5A7}" destId="{99A29FAE-0BBE-4643-B962-EC8390A1F545}" srcOrd="0" destOrd="0" presId="urn:microsoft.com/office/officeart/2008/layout/LinedList"/>
    <dgm:cxn modelId="{E6E4A864-7C56-4DCD-BD89-BABCBA6E6E2A}" type="presOf" srcId="{7EA04A2C-31A9-49C2-8BE6-ADBFD762C4AE}" destId="{A07CA974-7EA8-421C-A943-05EDCB893A28}" srcOrd="0" destOrd="0" presId="urn:microsoft.com/office/officeart/2008/layout/LinedList"/>
    <dgm:cxn modelId="{BEEB777F-56E0-4424-88C7-52ACFFFCDBB8}" srcId="{6D3B198B-209F-45D1-881B-3BA215DB865F}" destId="{3031220F-2668-4777-9262-F43912ACB5A7}" srcOrd="1" destOrd="0" parTransId="{F83DBA44-2CE4-42BD-AFF1-65831C89D19F}" sibTransId="{5DD861A5-1DE4-4889-B4F2-56531562089C}"/>
    <dgm:cxn modelId="{5CD37112-31E1-4A23-9303-73B89D8D239B}" type="presOf" srcId="{6D3B198B-209F-45D1-881B-3BA215DB865F}" destId="{58AFF143-6DEA-4259-8B41-E7914FBFFA47}" srcOrd="0" destOrd="0" presId="urn:microsoft.com/office/officeart/2008/layout/LinedList"/>
    <dgm:cxn modelId="{315F31EE-17A6-4EAF-A753-77441B38E770}" type="presOf" srcId="{2AF9EE5A-AA91-4997-9086-1C64CFA74C92}" destId="{7250121A-D981-49B9-972A-8A2E25AC1076}" srcOrd="0" destOrd="0" presId="urn:microsoft.com/office/officeart/2008/layout/LinedList"/>
    <dgm:cxn modelId="{C2BFF5D9-EC49-473E-B3B9-BDF365717909}" srcId="{2D990D93-9970-4BA7-AC51-76A9333AB3A2}" destId="{6D3B198B-209F-45D1-881B-3BA215DB865F}" srcOrd="0" destOrd="0" parTransId="{9F0B0CAB-C518-464A-99FE-C702CFA69EF6}" sibTransId="{09569F25-A3E9-4AB7-BC6E-D602C0014AC1}"/>
    <dgm:cxn modelId="{F427E846-BF76-431A-85FE-65F89A8170E1}" srcId="{6D3B198B-209F-45D1-881B-3BA215DB865F}" destId="{7EA04A2C-31A9-49C2-8BE6-ADBFD762C4AE}" srcOrd="3" destOrd="0" parTransId="{761F6CC0-5632-488A-B3E1-53B38CBAA01F}" sibTransId="{DF92D643-8E64-40D5-9E72-5C310F6CDC13}"/>
    <dgm:cxn modelId="{8630FF09-3884-4C75-9207-43E2FA9C3B48}" type="presOf" srcId="{BD0C02FA-0523-4DEB-BB60-179AF3C80A11}" destId="{6DA516A5-D254-42B5-AB2F-C79EBC50A41B}" srcOrd="0" destOrd="0" presId="urn:microsoft.com/office/officeart/2008/layout/LinedList"/>
    <dgm:cxn modelId="{6360EEF5-B154-4C01-AE60-3905F4E4187D}" srcId="{6D3B198B-209F-45D1-881B-3BA215DB865F}" destId="{BD0C02FA-0523-4DEB-BB60-179AF3C80A11}" srcOrd="2" destOrd="0" parTransId="{07CCE777-DD98-4329-9F23-2370B7711692}" sibTransId="{572A3261-899F-46D4-B3DD-D4A680D25ED4}"/>
    <dgm:cxn modelId="{5CFF2F90-B335-4E92-B14B-55E4263325D6}" type="presOf" srcId="{2D990D93-9970-4BA7-AC51-76A9333AB3A2}" destId="{95A335DC-4A60-457B-BB49-1AFB55144B1B}" srcOrd="0" destOrd="0" presId="urn:microsoft.com/office/officeart/2008/layout/LinedList"/>
    <dgm:cxn modelId="{28DEC386-E036-4A1E-87D6-9A78B4B105D5}" srcId="{6D3B198B-209F-45D1-881B-3BA215DB865F}" destId="{2AF9EE5A-AA91-4997-9086-1C64CFA74C92}" srcOrd="0" destOrd="0" parTransId="{7DDF228C-51F7-4EBE-B0F2-083818970955}" sibTransId="{3A388CE9-C7ED-474F-86AA-2635569148DE}"/>
    <dgm:cxn modelId="{9944C6E5-BBBD-45E0-AB1B-4878FFC9C061}" type="presParOf" srcId="{95A335DC-4A60-457B-BB49-1AFB55144B1B}" destId="{44AFFEAA-EC7A-49CE-A5B3-7F8E306D2273}" srcOrd="0" destOrd="0" presId="urn:microsoft.com/office/officeart/2008/layout/LinedList"/>
    <dgm:cxn modelId="{B8DD1BF9-1DF7-4B39-9304-51FFF5206132}" type="presParOf" srcId="{95A335DC-4A60-457B-BB49-1AFB55144B1B}" destId="{CBC38D39-3375-4401-B0E8-31769CE28BC5}" srcOrd="1" destOrd="0" presId="urn:microsoft.com/office/officeart/2008/layout/LinedList"/>
    <dgm:cxn modelId="{2A352587-E65F-471D-8A2B-6ED4039DCF70}" type="presParOf" srcId="{CBC38D39-3375-4401-B0E8-31769CE28BC5}" destId="{58AFF143-6DEA-4259-8B41-E7914FBFFA47}" srcOrd="0" destOrd="0" presId="urn:microsoft.com/office/officeart/2008/layout/LinedList"/>
    <dgm:cxn modelId="{D852AA35-9C3E-4F2E-9031-8D0ECD88107D}" type="presParOf" srcId="{CBC38D39-3375-4401-B0E8-31769CE28BC5}" destId="{A4989401-7B45-4E73-8387-B5BC6D88A455}" srcOrd="1" destOrd="0" presId="urn:microsoft.com/office/officeart/2008/layout/LinedList"/>
    <dgm:cxn modelId="{16C8F251-F0A9-4E87-8FFF-1B622F3F440A}" type="presParOf" srcId="{A4989401-7B45-4E73-8387-B5BC6D88A455}" destId="{FF318DAB-9DCE-4199-8328-D822753449C3}" srcOrd="0" destOrd="0" presId="urn:microsoft.com/office/officeart/2008/layout/LinedList"/>
    <dgm:cxn modelId="{B8D685AD-9C85-4D96-8C01-4022A57A999B}" type="presParOf" srcId="{A4989401-7B45-4E73-8387-B5BC6D88A455}" destId="{EA9E9AB6-4EBD-4762-89EA-D476D1FA6B0B}" srcOrd="1" destOrd="0" presId="urn:microsoft.com/office/officeart/2008/layout/LinedList"/>
    <dgm:cxn modelId="{B6DCD81F-4454-43A1-BFD5-733C550B0DB1}" type="presParOf" srcId="{EA9E9AB6-4EBD-4762-89EA-D476D1FA6B0B}" destId="{611203AD-2688-4381-A458-6F94313DFD45}" srcOrd="0" destOrd="0" presId="urn:microsoft.com/office/officeart/2008/layout/LinedList"/>
    <dgm:cxn modelId="{47A5BB2C-6DB4-473D-AFB7-5AE80CB9C7F6}" type="presParOf" srcId="{EA9E9AB6-4EBD-4762-89EA-D476D1FA6B0B}" destId="{7250121A-D981-49B9-972A-8A2E25AC1076}" srcOrd="1" destOrd="0" presId="urn:microsoft.com/office/officeart/2008/layout/LinedList"/>
    <dgm:cxn modelId="{B433F18A-0C11-467B-905E-474BF477DAD3}" type="presParOf" srcId="{EA9E9AB6-4EBD-4762-89EA-D476D1FA6B0B}" destId="{6239CE70-7969-4FF0-BBF3-9CF614B8528D}" srcOrd="2" destOrd="0" presId="urn:microsoft.com/office/officeart/2008/layout/LinedList"/>
    <dgm:cxn modelId="{832E0565-1EFE-4F4E-A95D-943E5DCF164C}" type="presParOf" srcId="{A4989401-7B45-4E73-8387-B5BC6D88A455}" destId="{3078ABCF-79C4-447B-9667-8F9BBD92C763}" srcOrd="2" destOrd="0" presId="urn:microsoft.com/office/officeart/2008/layout/LinedList"/>
    <dgm:cxn modelId="{A8F04693-6DB1-4C3C-BCD1-A77C9C3926BC}" type="presParOf" srcId="{A4989401-7B45-4E73-8387-B5BC6D88A455}" destId="{98F1EC3E-5478-469A-8C42-F0A0AC34702E}" srcOrd="3" destOrd="0" presId="urn:microsoft.com/office/officeart/2008/layout/LinedList"/>
    <dgm:cxn modelId="{230654B8-2C4F-40B3-8B6A-C2C9F078E115}" type="presParOf" srcId="{A4989401-7B45-4E73-8387-B5BC6D88A455}" destId="{474C8018-0A97-4A76-97CD-2282A843AA43}" srcOrd="4" destOrd="0" presId="urn:microsoft.com/office/officeart/2008/layout/LinedList"/>
    <dgm:cxn modelId="{3ACF789F-DD35-4132-B0C4-8CBE900E8DF4}" type="presParOf" srcId="{474C8018-0A97-4A76-97CD-2282A843AA43}" destId="{FE073A44-D6CD-47D8-9CE3-55616E910BC5}" srcOrd="0" destOrd="0" presId="urn:microsoft.com/office/officeart/2008/layout/LinedList"/>
    <dgm:cxn modelId="{1F1C0606-B7B3-476D-8CBD-CF69A942BA9D}" type="presParOf" srcId="{474C8018-0A97-4A76-97CD-2282A843AA43}" destId="{99A29FAE-0BBE-4643-B962-EC8390A1F545}" srcOrd="1" destOrd="0" presId="urn:microsoft.com/office/officeart/2008/layout/LinedList"/>
    <dgm:cxn modelId="{E2639236-92BD-4BF1-9296-AEEE9BF5CC6A}" type="presParOf" srcId="{474C8018-0A97-4A76-97CD-2282A843AA43}" destId="{C35F10F2-4D01-48DE-8F5A-BC5E82F6135A}" srcOrd="2" destOrd="0" presId="urn:microsoft.com/office/officeart/2008/layout/LinedList"/>
    <dgm:cxn modelId="{822284D9-F8D7-4D6A-8816-696079962711}" type="presParOf" srcId="{A4989401-7B45-4E73-8387-B5BC6D88A455}" destId="{8BCD201C-3289-4717-BBAF-3D8493888572}" srcOrd="5" destOrd="0" presId="urn:microsoft.com/office/officeart/2008/layout/LinedList"/>
    <dgm:cxn modelId="{4815C089-DD9D-4471-98CD-239DFE6042FA}" type="presParOf" srcId="{A4989401-7B45-4E73-8387-B5BC6D88A455}" destId="{3F3ACC27-0146-4752-9417-B15B72E3BD98}" srcOrd="6" destOrd="0" presId="urn:microsoft.com/office/officeart/2008/layout/LinedList"/>
    <dgm:cxn modelId="{3DA34142-B026-4FAE-9B9F-869C8E537269}" type="presParOf" srcId="{A4989401-7B45-4E73-8387-B5BC6D88A455}" destId="{97066821-DDC9-4436-940B-85799861C68A}" srcOrd="7" destOrd="0" presId="urn:microsoft.com/office/officeart/2008/layout/LinedList"/>
    <dgm:cxn modelId="{B5D1956E-EDBF-4E21-BAF2-795FAA656594}" type="presParOf" srcId="{97066821-DDC9-4436-940B-85799861C68A}" destId="{99C960A7-88D9-439F-B938-BABAC79BE3F9}" srcOrd="0" destOrd="0" presId="urn:microsoft.com/office/officeart/2008/layout/LinedList"/>
    <dgm:cxn modelId="{E61DF25E-233B-42AF-A12B-4BC6524700CB}" type="presParOf" srcId="{97066821-DDC9-4436-940B-85799861C68A}" destId="{6DA516A5-D254-42B5-AB2F-C79EBC50A41B}" srcOrd="1" destOrd="0" presId="urn:microsoft.com/office/officeart/2008/layout/LinedList"/>
    <dgm:cxn modelId="{E2903367-E2A8-4231-82FC-D46A87BC29A9}" type="presParOf" srcId="{97066821-DDC9-4436-940B-85799861C68A}" destId="{F25CA10C-E7C6-41FB-83C7-FD5F4EA70B66}" srcOrd="2" destOrd="0" presId="urn:microsoft.com/office/officeart/2008/layout/LinedList"/>
    <dgm:cxn modelId="{A4079EA8-1E77-4FF1-9CD0-6E4139DF0F58}" type="presParOf" srcId="{A4989401-7B45-4E73-8387-B5BC6D88A455}" destId="{A60C9583-130D-4BD2-B443-7F0C12144379}" srcOrd="8" destOrd="0" presId="urn:microsoft.com/office/officeart/2008/layout/LinedList"/>
    <dgm:cxn modelId="{C3B71603-3009-4FF0-9507-6A037DB63881}" type="presParOf" srcId="{A4989401-7B45-4E73-8387-B5BC6D88A455}" destId="{B577E3B0-935A-41E4-B38E-09A7E851AECA}" srcOrd="9" destOrd="0" presId="urn:microsoft.com/office/officeart/2008/layout/LinedList"/>
    <dgm:cxn modelId="{9D2B103E-3F72-4CB8-BAE2-668ADD4DF90F}" type="presParOf" srcId="{A4989401-7B45-4E73-8387-B5BC6D88A455}" destId="{D2461C05-D4CB-43D1-B9C6-66D78D8A2020}" srcOrd="10" destOrd="0" presId="urn:microsoft.com/office/officeart/2008/layout/LinedList"/>
    <dgm:cxn modelId="{E85E2BB3-D01F-4EBD-9A87-C0B15F42A72D}" type="presParOf" srcId="{D2461C05-D4CB-43D1-B9C6-66D78D8A2020}" destId="{BCFC6F99-7964-48A8-AB44-2C39694D3C9F}" srcOrd="0" destOrd="0" presId="urn:microsoft.com/office/officeart/2008/layout/LinedList"/>
    <dgm:cxn modelId="{38413308-1530-4877-9727-00960895EABA}" type="presParOf" srcId="{D2461C05-D4CB-43D1-B9C6-66D78D8A2020}" destId="{A07CA974-7EA8-421C-A943-05EDCB893A28}" srcOrd="1" destOrd="0" presId="urn:microsoft.com/office/officeart/2008/layout/LinedList"/>
    <dgm:cxn modelId="{42AC31B4-2DFE-4878-9249-C3CEBDDC84FA}" type="presParOf" srcId="{D2461C05-D4CB-43D1-B9C6-66D78D8A2020}" destId="{F8D98F7A-1444-42BC-9FC4-820D96DB64D2}" srcOrd="2" destOrd="0" presId="urn:microsoft.com/office/officeart/2008/layout/LinedList"/>
    <dgm:cxn modelId="{5937CC07-1638-4202-9A8D-90C4BB811D9B}" type="presParOf" srcId="{A4989401-7B45-4E73-8387-B5BC6D88A455}" destId="{6DB98A88-A8A7-4B10-AD4F-D48B4CA69EBB}" srcOrd="11" destOrd="0" presId="urn:microsoft.com/office/officeart/2008/layout/LinedList"/>
    <dgm:cxn modelId="{E21EBB39-96AD-496D-8C78-F72FDAFACCA3}" type="presParOf" srcId="{A4989401-7B45-4E73-8387-B5BC6D88A455}" destId="{4F9A19D4-1DFB-4AC2-AA12-CA998EF8CEF1}" srcOrd="12"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746BC3-6CC7-4950-94A6-EA43F72C3B1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AFF53C83-17C8-4FA5-8CED-21EB66C363C1}">
      <dgm:prSet phldrT="[Testo]" custT="1"/>
      <dgm:spPr/>
      <dgm:t>
        <a:bodyPr/>
        <a:lstStyle/>
        <a:p>
          <a:r>
            <a:rPr lang="it-IT" sz="1800" b="1" dirty="0" smtClean="0"/>
            <a:t>Identificazione dei parametri di riferimento su scala complessiva mediante media aritmetica dei valori rilevati.</a:t>
          </a:r>
          <a:endParaRPr lang="it-IT" sz="1800" b="1" dirty="0"/>
        </a:p>
      </dgm:t>
    </dgm:pt>
    <dgm:pt modelId="{F106DE7E-7448-4B74-B732-B3A98C921A8F}" type="parTrans" cxnId="{8D974DD0-96C8-46A0-AE7D-7669BA7F1B63}">
      <dgm:prSet/>
      <dgm:spPr/>
      <dgm:t>
        <a:bodyPr/>
        <a:lstStyle/>
        <a:p>
          <a:endParaRPr lang="it-IT" sz="1800" b="1"/>
        </a:p>
      </dgm:t>
    </dgm:pt>
    <dgm:pt modelId="{9F8333B2-709C-4424-AE3A-52A4FDFE89CE}" type="sibTrans" cxnId="{8D974DD0-96C8-46A0-AE7D-7669BA7F1B63}">
      <dgm:prSet custT="1"/>
      <dgm:spPr/>
      <dgm:t>
        <a:bodyPr/>
        <a:lstStyle/>
        <a:p>
          <a:endParaRPr lang="it-IT" sz="1800" b="1"/>
        </a:p>
      </dgm:t>
    </dgm:pt>
    <dgm:pt modelId="{F8147FFD-FE92-4BA9-9A8C-D24A3915AF1F}">
      <dgm:prSet custT="1"/>
      <dgm:spPr/>
      <dgm:t>
        <a:bodyPr/>
        <a:lstStyle/>
        <a:p>
          <a:r>
            <a:rPr lang="it-IT" sz="1800" b="1" smtClean="0"/>
            <a:t>Verifica del dato determinato alla luce della variabilità dei valori rilevati.</a:t>
          </a:r>
          <a:endParaRPr lang="it-IT" sz="1800" b="1"/>
        </a:p>
      </dgm:t>
    </dgm:pt>
    <dgm:pt modelId="{EDB71E05-3FEB-418E-B87C-EFC189329B69}" type="parTrans" cxnId="{25D6588B-3145-4E05-9362-A4260352E22F}">
      <dgm:prSet/>
      <dgm:spPr/>
      <dgm:t>
        <a:bodyPr/>
        <a:lstStyle/>
        <a:p>
          <a:endParaRPr lang="it-IT" sz="1800" b="1"/>
        </a:p>
      </dgm:t>
    </dgm:pt>
    <dgm:pt modelId="{1C1B1F51-BEBA-44DA-BD30-173C3ABF5942}" type="sibTrans" cxnId="{25D6588B-3145-4E05-9362-A4260352E22F}">
      <dgm:prSet custT="1"/>
      <dgm:spPr/>
      <dgm:t>
        <a:bodyPr/>
        <a:lstStyle/>
        <a:p>
          <a:endParaRPr lang="it-IT" sz="1800" b="1"/>
        </a:p>
      </dgm:t>
    </dgm:pt>
    <dgm:pt modelId="{92C32903-3D0D-4F0A-8344-88E2CD6B437E}">
      <dgm:prSet custT="1"/>
      <dgm:spPr/>
      <dgm:t>
        <a:bodyPr/>
        <a:lstStyle/>
        <a:p>
          <a:r>
            <a:rPr lang="it-IT" sz="1800" b="1" smtClean="0"/>
            <a:t>Ponderazione del dato in base al volume di risorse YEI e confronto.</a:t>
          </a:r>
          <a:endParaRPr lang="it-IT" sz="1800" b="1"/>
        </a:p>
      </dgm:t>
    </dgm:pt>
    <dgm:pt modelId="{94CC0F29-DD98-411F-933B-4A6E3F9B5CE2}" type="parTrans" cxnId="{D03FA678-116A-4FDF-94A4-C61A18A12061}">
      <dgm:prSet/>
      <dgm:spPr/>
      <dgm:t>
        <a:bodyPr/>
        <a:lstStyle/>
        <a:p>
          <a:endParaRPr lang="it-IT" sz="1800" b="1"/>
        </a:p>
      </dgm:t>
    </dgm:pt>
    <dgm:pt modelId="{CE896A58-70A7-4247-AE0F-EB46A423D52A}" type="sibTrans" cxnId="{D03FA678-116A-4FDF-94A4-C61A18A12061}">
      <dgm:prSet custT="1"/>
      <dgm:spPr/>
      <dgm:t>
        <a:bodyPr/>
        <a:lstStyle/>
        <a:p>
          <a:endParaRPr lang="it-IT" sz="1800" b="1"/>
        </a:p>
      </dgm:t>
    </dgm:pt>
    <dgm:pt modelId="{E73B0FFB-35B5-4916-97F9-A6A3F2DBF803}">
      <dgm:prSet custT="1"/>
      <dgm:spPr/>
      <dgm:t>
        <a:bodyPr/>
        <a:lstStyle/>
        <a:p>
          <a:r>
            <a:rPr lang="it-IT" sz="1800" b="1" dirty="0" smtClean="0"/>
            <a:t>Definizione delle UCS.</a:t>
          </a:r>
          <a:endParaRPr lang="it-IT" sz="1800" b="1" dirty="0"/>
        </a:p>
      </dgm:t>
    </dgm:pt>
    <dgm:pt modelId="{07531074-6B0E-4B63-A19F-D4336B392084}" type="parTrans" cxnId="{7290108A-F8F5-4DCA-9444-9F1DA65CBE74}">
      <dgm:prSet/>
      <dgm:spPr/>
      <dgm:t>
        <a:bodyPr/>
        <a:lstStyle/>
        <a:p>
          <a:endParaRPr lang="it-IT" sz="1800" b="1"/>
        </a:p>
      </dgm:t>
    </dgm:pt>
    <dgm:pt modelId="{1D3362D8-979D-46DB-AC39-C100D4A441ED}" type="sibTrans" cxnId="{7290108A-F8F5-4DCA-9444-9F1DA65CBE74}">
      <dgm:prSet/>
      <dgm:spPr/>
      <dgm:t>
        <a:bodyPr/>
        <a:lstStyle/>
        <a:p>
          <a:endParaRPr lang="it-IT" sz="1800" b="1"/>
        </a:p>
      </dgm:t>
    </dgm:pt>
    <dgm:pt modelId="{96CC21D4-A896-45ED-B8B4-504A747728EA}" type="pres">
      <dgm:prSet presAssocID="{1B746BC3-6CC7-4950-94A6-EA43F72C3B1B}" presName="outerComposite" presStyleCnt="0">
        <dgm:presLayoutVars>
          <dgm:chMax val="5"/>
          <dgm:dir/>
          <dgm:resizeHandles val="exact"/>
        </dgm:presLayoutVars>
      </dgm:prSet>
      <dgm:spPr/>
      <dgm:t>
        <a:bodyPr/>
        <a:lstStyle/>
        <a:p>
          <a:endParaRPr lang="it-IT"/>
        </a:p>
      </dgm:t>
    </dgm:pt>
    <dgm:pt modelId="{7D4355C2-E665-476D-A34A-933C07AD71E6}" type="pres">
      <dgm:prSet presAssocID="{1B746BC3-6CC7-4950-94A6-EA43F72C3B1B}" presName="dummyMaxCanvas" presStyleCnt="0">
        <dgm:presLayoutVars/>
      </dgm:prSet>
      <dgm:spPr/>
    </dgm:pt>
    <dgm:pt modelId="{C6D18392-6398-4286-871E-EC70A6C1E4D0}" type="pres">
      <dgm:prSet presAssocID="{1B746BC3-6CC7-4950-94A6-EA43F72C3B1B}" presName="FourNodes_1" presStyleLbl="node1" presStyleIdx="0" presStyleCnt="4">
        <dgm:presLayoutVars>
          <dgm:bulletEnabled val="1"/>
        </dgm:presLayoutVars>
      </dgm:prSet>
      <dgm:spPr/>
      <dgm:t>
        <a:bodyPr/>
        <a:lstStyle/>
        <a:p>
          <a:endParaRPr lang="it-IT"/>
        </a:p>
      </dgm:t>
    </dgm:pt>
    <dgm:pt modelId="{6336775C-D6DB-40AD-9B83-F9B1245C5A19}" type="pres">
      <dgm:prSet presAssocID="{1B746BC3-6CC7-4950-94A6-EA43F72C3B1B}" presName="FourNodes_2" presStyleLbl="node1" presStyleIdx="1" presStyleCnt="4">
        <dgm:presLayoutVars>
          <dgm:bulletEnabled val="1"/>
        </dgm:presLayoutVars>
      </dgm:prSet>
      <dgm:spPr/>
      <dgm:t>
        <a:bodyPr/>
        <a:lstStyle/>
        <a:p>
          <a:endParaRPr lang="it-IT"/>
        </a:p>
      </dgm:t>
    </dgm:pt>
    <dgm:pt modelId="{12765237-C568-4E89-BF05-446E67BF6930}" type="pres">
      <dgm:prSet presAssocID="{1B746BC3-6CC7-4950-94A6-EA43F72C3B1B}" presName="FourNodes_3" presStyleLbl="node1" presStyleIdx="2" presStyleCnt="4">
        <dgm:presLayoutVars>
          <dgm:bulletEnabled val="1"/>
        </dgm:presLayoutVars>
      </dgm:prSet>
      <dgm:spPr/>
      <dgm:t>
        <a:bodyPr/>
        <a:lstStyle/>
        <a:p>
          <a:endParaRPr lang="it-IT"/>
        </a:p>
      </dgm:t>
    </dgm:pt>
    <dgm:pt modelId="{611C6B06-725C-458D-9781-C4BD4BA5699F}" type="pres">
      <dgm:prSet presAssocID="{1B746BC3-6CC7-4950-94A6-EA43F72C3B1B}" presName="FourNodes_4" presStyleLbl="node1" presStyleIdx="3" presStyleCnt="4">
        <dgm:presLayoutVars>
          <dgm:bulletEnabled val="1"/>
        </dgm:presLayoutVars>
      </dgm:prSet>
      <dgm:spPr/>
      <dgm:t>
        <a:bodyPr/>
        <a:lstStyle/>
        <a:p>
          <a:endParaRPr lang="it-IT"/>
        </a:p>
      </dgm:t>
    </dgm:pt>
    <dgm:pt modelId="{4728388F-ECCD-4B7C-973A-F8413125A20A}" type="pres">
      <dgm:prSet presAssocID="{1B746BC3-6CC7-4950-94A6-EA43F72C3B1B}" presName="FourConn_1-2" presStyleLbl="fgAccFollowNode1" presStyleIdx="0" presStyleCnt="3">
        <dgm:presLayoutVars>
          <dgm:bulletEnabled val="1"/>
        </dgm:presLayoutVars>
      </dgm:prSet>
      <dgm:spPr/>
      <dgm:t>
        <a:bodyPr/>
        <a:lstStyle/>
        <a:p>
          <a:endParaRPr lang="it-IT"/>
        </a:p>
      </dgm:t>
    </dgm:pt>
    <dgm:pt modelId="{8A4C8EA8-9B66-4AB2-927E-C21D316AEE74}" type="pres">
      <dgm:prSet presAssocID="{1B746BC3-6CC7-4950-94A6-EA43F72C3B1B}" presName="FourConn_2-3" presStyleLbl="fgAccFollowNode1" presStyleIdx="1" presStyleCnt="3">
        <dgm:presLayoutVars>
          <dgm:bulletEnabled val="1"/>
        </dgm:presLayoutVars>
      </dgm:prSet>
      <dgm:spPr/>
      <dgm:t>
        <a:bodyPr/>
        <a:lstStyle/>
        <a:p>
          <a:endParaRPr lang="it-IT"/>
        </a:p>
      </dgm:t>
    </dgm:pt>
    <dgm:pt modelId="{8D40FA3A-C9A6-4C86-A27C-A56FB97A7EC7}" type="pres">
      <dgm:prSet presAssocID="{1B746BC3-6CC7-4950-94A6-EA43F72C3B1B}" presName="FourConn_3-4" presStyleLbl="fgAccFollowNode1" presStyleIdx="2" presStyleCnt="3">
        <dgm:presLayoutVars>
          <dgm:bulletEnabled val="1"/>
        </dgm:presLayoutVars>
      </dgm:prSet>
      <dgm:spPr/>
      <dgm:t>
        <a:bodyPr/>
        <a:lstStyle/>
        <a:p>
          <a:endParaRPr lang="it-IT"/>
        </a:p>
      </dgm:t>
    </dgm:pt>
    <dgm:pt modelId="{8A0743E8-6356-449D-AF29-52F5BE5D768C}" type="pres">
      <dgm:prSet presAssocID="{1B746BC3-6CC7-4950-94A6-EA43F72C3B1B}" presName="FourNodes_1_text" presStyleLbl="node1" presStyleIdx="3" presStyleCnt="4">
        <dgm:presLayoutVars>
          <dgm:bulletEnabled val="1"/>
        </dgm:presLayoutVars>
      </dgm:prSet>
      <dgm:spPr/>
      <dgm:t>
        <a:bodyPr/>
        <a:lstStyle/>
        <a:p>
          <a:endParaRPr lang="it-IT"/>
        </a:p>
      </dgm:t>
    </dgm:pt>
    <dgm:pt modelId="{27716A36-1DCF-4DF3-921A-1F2A5E74A075}" type="pres">
      <dgm:prSet presAssocID="{1B746BC3-6CC7-4950-94A6-EA43F72C3B1B}" presName="FourNodes_2_text" presStyleLbl="node1" presStyleIdx="3" presStyleCnt="4">
        <dgm:presLayoutVars>
          <dgm:bulletEnabled val="1"/>
        </dgm:presLayoutVars>
      </dgm:prSet>
      <dgm:spPr/>
      <dgm:t>
        <a:bodyPr/>
        <a:lstStyle/>
        <a:p>
          <a:endParaRPr lang="it-IT"/>
        </a:p>
      </dgm:t>
    </dgm:pt>
    <dgm:pt modelId="{5773A2E4-7F9B-4787-BA01-40032DD94E81}" type="pres">
      <dgm:prSet presAssocID="{1B746BC3-6CC7-4950-94A6-EA43F72C3B1B}" presName="FourNodes_3_text" presStyleLbl="node1" presStyleIdx="3" presStyleCnt="4">
        <dgm:presLayoutVars>
          <dgm:bulletEnabled val="1"/>
        </dgm:presLayoutVars>
      </dgm:prSet>
      <dgm:spPr/>
      <dgm:t>
        <a:bodyPr/>
        <a:lstStyle/>
        <a:p>
          <a:endParaRPr lang="it-IT"/>
        </a:p>
      </dgm:t>
    </dgm:pt>
    <dgm:pt modelId="{8295D767-570F-4CB9-A86C-E35AF81AC3BA}" type="pres">
      <dgm:prSet presAssocID="{1B746BC3-6CC7-4950-94A6-EA43F72C3B1B}" presName="FourNodes_4_text" presStyleLbl="node1" presStyleIdx="3" presStyleCnt="4">
        <dgm:presLayoutVars>
          <dgm:bulletEnabled val="1"/>
        </dgm:presLayoutVars>
      </dgm:prSet>
      <dgm:spPr/>
      <dgm:t>
        <a:bodyPr/>
        <a:lstStyle/>
        <a:p>
          <a:endParaRPr lang="it-IT"/>
        </a:p>
      </dgm:t>
    </dgm:pt>
  </dgm:ptLst>
  <dgm:cxnLst>
    <dgm:cxn modelId="{5B7A5064-A7B2-4C80-80D8-72CDBC2A2F0F}" type="presOf" srcId="{F8147FFD-FE92-4BA9-9A8C-D24A3915AF1F}" destId="{6336775C-D6DB-40AD-9B83-F9B1245C5A19}" srcOrd="0" destOrd="0" presId="urn:microsoft.com/office/officeart/2005/8/layout/vProcess5"/>
    <dgm:cxn modelId="{5351E27E-E9CE-4FB2-9AB2-B1355F3600F1}" type="presOf" srcId="{9F8333B2-709C-4424-AE3A-52A4FDFE89CE}" destId="{4728388F-ECCD-4B7C-973A-F8413125A20A}" srcOrd="0" destOrd="0" presId="urn:microsoft.com/office/officeart/2005/8/layout/vProcess5"/>
    <dgm:cxn modelId="{8D974DD0-96C8-46A0-AE7D-7669BA7F1B63}" srcId="{1B746BC3-6CC7-4950-94A6-EA43F72C3B1B}" destId="{AFF53C83-17C8-4FA5-8CED-21EB66C363C1}" srcOrd="0" destOrd="0" parTransId="{F106DE7E-7448-4B74-B732-B3A98C921A8F}" sibTransId="{9F8333B2-709C-4424-AE3A-52A4FDFE89CE}"/>
    <dgm:cxn modelId="{D538D77F-7569-4909-8C12-0FEC0CCD1E54}" type="presOf" srcId="{F8147FFD-FE92-4BA9-9A8C-D24A3915AF1F}" destId="{27716A36-1DCF-4DF3-921A-1F2A5E74A075}" srcOrd="1" destOrd="0" presId="urn:microsoft.com/office/officeart/2005/8/layout/vProcess5"/>
    <dgm:cxn modelId="{25D6588B-3145-4E05-9362-A4260352E22F}" srcId="{1B746BC3-6CC7-4950-94A6-EA43F72C3B1B}" destId="{F8147FFD-FE92-4BA9-9A8C-D24A3915AF1F}" srcOrd="1" destOrd="0" parTransId="{EDB71E05-3FEB-418E-B87C-EFC189329B69}" sibTransId="{1C1B1F51-BEBA-44DA-BD30-173C3ABF5942}"/>
    <dgm:cxn modelId="{D03FA678-116A-4FDF-94A4-C61A18A12061}" srcId="{1B746BC3-6CC7-4950-94A6-EA43F72C3B1B}" destId="{92C32903-3D0D-4F0A-8344-88E2CD6B437E}" srcOrd="2" destOrd="0" parTransId="{94CC0F29-DD98-411F-933B-4A6E3F9B5CE2}" sibTransId="{CE896A58-70A7-4247-AE0F-EB46A423D52A}"/>
    <dgm:cxn modelId="{116F70BD-1993-44FE-90F1-4D117D2A6498}" type="presOf" srcId="{1C1B1F51-BEBA-44DA-BD30-173C3ABF5942}" destId="{8A4C8EA8-9B66-4AB2-927E-C21D316AEE74}" srcOrd="0" destOrd="0" presId="urn:microsoft.com/office/officeart/2005/8/layout/vProcess5"/>
    <dgm:cxn modelId="{06AF3EA4-59BC-45D8-8B43-3BC9DF2462F1}" type="presOf" srcId="{E73B0FFB-35B5-4916-97F9-A6A3F2DBF803}" destId="{611C6B06-725C-458D-9781-C4BD4BA5699F}" srcOrd="0" destOrd="0" presId="urn:microsoft.com/office/officeart/2005/8/layout/vProcess5"/>
    <dgm:cxn modelId="{5E4D1EE5-33E3-4D90-9F05-8BD7BC610283}" type="presOf" srcId="{AFF53C83-17C8-4FA5-8CED-21EB66C363C1}" destId="{8A0743E8-6356-449D-AF29-52F5BE5D768C}" srcOrd="1" destOrd="0" presId="urn:microsoft.com/office/officeart/2005/8/layout/vProcess5"/>
    <dgm:cxn modelId="{BBF8C118-D3BE-47EC-A573-9976AA31E51E}" type="presOf" srcId="{92C32903-3D0D-4F0A-8344-88E2CD6B437E}" destId="{12765237-C568-4E89-BF05-446E67BF6930}" srcOrd="0" destOrd="0" presId="urn:microsoft.com/office/officeart/2005/8/layout/vProcess5"/>
    <dgm:cxn modelId="{2770C862-4091-4486-B97E-D0B5099263E7}" type="presOf" srcId="{1B746BC3-6CC7-4950-94A6-EA43F72C3B1B}" destId="{96CC21D4-A896-45ED-B8B4-504A747728EA}" srcOrd="0" destOrd="0" presId="urn:microsoft.com/office/officeart/2005/8/layout/vProcess5"/>
    <dgm:cxn modelId="{59CA30E1-249D-422D-B812-8DBF19F7F03C}" type="presOf" srcId="{92C32903-3D0D-4F0A-8344-88E2CD6B437E}" destId="{5773A2E4-7F9B-4787-BA01-40032DD94E81}" srcOrd="1" destOrd="0" presId="urn:microsoft.com/office/officeart/2005/8/layout/vProcess5"/>
    <dgm:cxn modelId="{53EDBEC7-560E-4319-9049-3FCF542111F6}" type="presOf" srcId="{AFF53C83-17C8-4FA5-8CED-21EB66C363C1}" destId="{C6D18392-6398-4286-871E-EC70A6C1E4D0}" srcOrd="0" destOrd="0" presId="urn:microsoft.com/office/officeart/2005/8/layout/vProcess5"/>
    <dgm:cxn modelId="{D8CF915C-C9DF-4252-952D-E090F3EC81C6}" type="presOf" srcId="{E73B0FFB-35B5-4916-97F9-A6A3F2DBF803}" destId="{8295D767-570F-4CB9-A86C-E35AF81AC3BA}" srcOrd="1" destOrd="0" presId="urn:microsoft.com/office/officeart/2005/8/layout/vProcess5"/>
    <dgm:cxn modelId="{1832AF27-5694-4468-A65F-834D974CD281}" type="presOf" srcId="{CE896A58-70A7-4247-AE0F-EB46A423D52A}" destId="{8D40FA3A-C9A6-4C86-A27C-A56FB97A7EC7}" srcOrd="0" destOrd="0" presId="urn:microsoft.com/office/officeart/2005/8/layout/vProcess5"/>
    <dgm:cxn modelId="{7290108A-F8F5-4DCA-9444-9F1DA65CBE74}" srcId="{1B746BC3-6CC7-4950-94A6-EA43F72C3B1B}" destId="{E73B0FFB-35B5-4916-97F9-A6A3F2DBF803}" srcOrd="3" destOrd="0" parTransId="{07531074-6B0E-4B63-A19F-D4336B392084}" sibTransId="{1D3362D8-979D-46DB-AC39-C100D4A441ED}"/>
    <dgm:cxn modelId="{4FB70DA6-4996-4C42-8EF0-5909652E3F43}" type="presParOf" srcId="{96CC21D4-A896-45ED-B8B4-504A747728EA}" destId="{7D4355C2-E665-476D-A34A-933C07AD71E6}" srcOrd="0" destOrd="0" presId="urn:microsoft.com/office/officeart/2005/8/layout/vProcess5"/>
    <dgm:cxn modelId="{15A5E21F-D639-470D-92CE-5533F682D915}" type="presParOf" srcId="{96CC21D4-A896-45ED-B8B4-504A747728EA}" destId="{C6D18392-6398-4286-871E-EC70A6C1E4D0}" srcOrd="1" destOrd="0" presId="urn:microsoft.com/office/officeart/2005/8/layout/vProcess5"/>
    <dgm:cxn modelId="{F8F5A042-3F82-49D3-9889-EA4DB7189ECC}" type="presParOf" srcId="{96CC21D4-A896-45ED-B8B4-504A747728EA}" destId="{6336775C-D6DB-40AD-9B83-F9B1245C5A19}" srcOrd="2" destOrd="0" presId="urn:microsoft.com/office/officeart/2005/8/layout/vProcess5"/>
    <dgm:cxn modelId="{224DC1C9-E5BD-4026-BFAF-ABBBD3DAB60D}" type="presParOf" srcId="{96CC21D4-A896-45ED-B8B4-504A747728EA}" destId="{12765237-C568-4E89-BF05-446E67BF6930}" srcOrd="3" destOrd="0" presId="urn:microsoft.com/office/officeart/2005/8/layout/vProcess5"/>
    <dgm:cxn modelId="{7FAA910F-15DF-42A2-B95B-B8340BBDEE2F}" type="presParOf" srcId="{96CC21D4-A896-45ED-B8B4-504A747728EA}" destId="{611C6B06-725C-458D-9781-C4BD4BA5699F}" srcOrd="4" destOrd="0" presId="urn:microsoft.com/office/officeart/2005/8/layout/vProcess5"/>
    <dgm:cxn modelId="{45192FE4-C573-4077-AFF3-C45E9242AB21}" type="presParOf" srcId="{96CC21D4-A896-45ED-B8B4-504A747728EA}" destId="{4728388F-ECCD-4B7C-973A-F8413125A20A}" srcOrd="5" destOrd="0" presId="urn:microsoft.com/office/officeart/2005/8/layout/vProcess5"/>
    <dgm:cxn modelId="{4A9A8D81-7319-4F21-81EC-3C866A0DB51E}" type="presParOf" srcId="{96CC21D4-A896-45ED-B8B4-504A747728EA}" destId="{8A4C8EA8-9B66-4AB2-927E-C21D316AEE74}" srcOrd="6" destOrd="0" presId="urn:microsoft.com/office/officeart/2005/8/layout/vProcess5"/>
    <dgm:cxn modelId="{B6A338F5-9ED4-45B6-A51D-7F8AFA0E6AF2}" type="presParOf" srcId="{96CC21D4-A896-45ED-B8B4-504A747728EA}" destId="{8D40FA3A-C9A6-4C86-A27C-A56FB97A7EC7}" srcOrd="7" destOrd="0" presId="urn:microsoft.com/office/officeart/2005/8/layout/vProcess5"/>
    <dgm:cxn modelId="{47D0E584-3010-47C0-9331-3187AD6DFD36}" type="presParOf" srcId="{96CC21D4-A896-45ED-B8B4-504A747728EA}" destId="{8A0743E8-6356-449D-AF29-52F5BE5D768C}" srcOrd="8" destOrd="0" presId="urn:microsoft.com/office/officeart/2005/8/layout/vProcess5"/>
    <dgm:cxn modelId="{879392D1-299E-4C4E-A74A-6FE07B0F21BE}" type="presParOf" srcId="{96CC21D4-A896-45ED-B8B4-504A747728EA}" destId="{27716A36-1DCF-4DF3-921A-1F2A5E74A075}" srcOrd="9" destOrd="0" presId="urn:microsoft.com/office/officeart/2005/8/layout/vProcess5"/>
    <dgm:cxn modelId="{74D225DE-C440-42B7-8AD7-9D57635F4950}" type="presParOf" srcId="{96CC21D4-A896-45ED-B8B4-504A747728EA}" destId="{5773A2E4-7F9B-4787-BA01-40032DD94E81}" srcOrd="10" destOrd="0" presId="urn:microsoft.com/office/officeart/2005/8/layout/vProcess5"/>
    <dgm:cxn modelId="{A4C8358C-504E-4E9B-809B-28908C929E83}" type="presParOf" srcId="{96CC21D4-A896-45ED-B8B4-504A747728EA}" destId="{8295D767-570F-4CB9-A86C-E35AF81AC3BA}"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CB7371-6BBC-47C4-966D-E9EC06CD6A9A}" type="doc">
      <dgm:prSet loTypeId="urn:microsoft.com/office/officeart/2005/8/layout/hProcess9" loCatId="process" qsTypeId="urn:microsoft.com/office/officeart/2005/8/quickstyle/simple1" qsCatId="simple" csTypeId="urn:microsoft.com/office/officeart/2005/8/colors/accent1_2" csCatId="accent1" phldr="1"/>
      <dgm:spPr/>
    </dgm:pt>
    <dgm:pt modelId="{BDE8D17E-FDDF-449B-8274-0EFF8B6FE85C}">
      <dgm:prSet phldrT="[Testo]" custT="1"/>
      <dgm:spPr/>
      <dgm:t>
        <a:bodyPr/>
        <a:lstStyle/>
        <a:p>
          <a:r>
            <a:rPr lang="it-IT" sz="1600" b="1" dirty="0" smtClean="0"/>
            <a:t>UCS scelta</a:t>
          </a:r>
          <a:endParaRPr lang="it-IT" sz="1600" b="1" dirty="0"/>
        </a:p>
      </dgm:t>
    </dgm:pt>
    <dgm:pt modelId="{B87A0EDC-ACEA-4AC8-903D-2B655B22E0EC}" type="parTrans" cxnId="{DEE3A05E-A8C0-40CF-9BCE-A07B161FF03E}">
      <dgm:prSet/>
      <dgm:spPr/>
      <dgm:t>
        <a:bodyPr/>
        <a:lstStyle/>
        <a:p>
          <a:endParaRPr lang="it-IT"/>
        </a:p>
      </dgm:t>
    </dgm:pt>
    <dgm:pt modelId="{81967C51-5A25-4E4E-B301-D9DA69030073}" type="sibTrans" cxnId="{DEE3A05E-A8C0-40CF-9BCE-A07B161FF03E}">
      <dgm:prSet/>
      <dgm:spPr/>
      <dgm:t>
        <a:bodyPr/>
        <a:lstStyle/>
        <a:p>
          <a:endParaRPr lang="it-IT"/>
        </a:p>
      </dgm:t>
    </dgm:pt>
    <dgm:pt modelId="{37728F26-B22D-455C-9E37-2EBA26296EE5}">
      <dgm:prSet phldrT="[Testo]" custT="1"/>
      <dgm:spPr/>
      <dgm:t>
        <a:bodyPr/>
        <a:lstStyle/>
        <a:p>
          <a:r>
            <a:rPr lang="it-IT" sz="1600" b="1" dirty="0" smtClean="0"/>
            <a:t>UCS PER ORA DI PRESTAZIONE</a:t>
          </a:r>
          <a:endParaRPr lang="it-IT" sz="1600" b="1" dirty="0"/>
        </a:p>
      </dgm:t>
    </dgm:pt>
    <dgm:pt modelId="{329B802B-0707-4343-8533-E6151879680D}" type="parTrans" cxnId="{E78CF9AA-19CE-494E-91D5-CBB6E2CDC3A0}">
      <dgm:prSet/>
      <dgm:spPr/>
      <dgm:t>
        <a:bodyPr/>
        <a:lstStyle/>
        <a:p>
          <a:endParaRPr lang="it-IT"/>
        </a:p>
      </dgm:t>
    </dgm:pt>
    <dgm:pt modelId="{16A0D9FA-63D5-4833-8437-BCCC08EF01D7}" type="sibTrans" cxnId="{E78CF9AA-19CE-494E-91D5-CBB6E2CDC3A0}">
      <dgm:prSet/>
      <dgm:spPr/>
      <dgm:t>
        <a:bodyPr/>
        <a:lstStyle/>
        <a:p>
          <a:endParaRPr lang="it-IT"/>
        </a:p>
      </dgm:t>
    </dgm:pt>
    <dgm:pt modelId="{2A31E8DD-6EE9-4F75-BB83-0D70DD5F0E95}">
      <dgm:prSet custT="1"/>
      <dgm:spPr/>
      <dgm:t>
        <a:bodyPr/>
        <a:lstStyle/>
        <a:p>
          <a:r>
            <a:rPr lang="it-IT" sz="1400" b="1" dirty="0" smtClean="0"/>
            <a:t>Parametro maggiormente attendibile per i SPL</a:t>
          </a:r>
          <a:endParaRPr lang="it-IT" sz="1400" b="1" dirty="0"/>
        </a:p>
      </dgm:t>
    </dgm:pt>
    <dgm:pt modelId="{C7F17B3A-CBC7-488E-B434-8B8D78BB8371}" type="parTrans" cxnId="{1DE3363A-F3A6-49E9-A79F-3B2FFFE2A47B}">
      <dgm:prSet/>
      <dgm:spPr/>
      <dgm:t>
        <a:bodyPr/>
        <a:lstStyle/>
        <a:p>
          <a:endParaRPr lang="it-IT"/>
        </a:p>
      </dgm:t>
    </dgm:pt>
    <dgm:pt modelId="{5FBB1F20-CD8D-4EAF-9790-EE8163DCA62D}" type="sibTrans" cxnId="{1DE3363A-F3A6-49E9-A79F-3B2FFFE2A47B}">
      <dgm:prSet/>
      <dgm:spPr/>
      <dgm:t>
        <a:bodyPr/>
        <a:lstStyle/>
        <a:p>
          <a:endParaRPr lang="it-IT"/>
        </a:p>
      </dgm:t>
    </dgm:pt>
    <dgm:pt modelId="{D3F6D1B8-940D-4662-A13C-27FF7BB1A285}">
      <dgm:prSet custT="1"/>
      <dgm:spPr/>
      <dgm:t>
        <a:bodyPr/>
        <a:lstStyle/>
        <a:p>
          <a:r>
            <a:rPr lang="it-IT" sz="1400" b="1" dirty="0" smtClean="0"/>
            <a:t>MOTIVAZIONE</a:t>
          </a:r>
          <a:endParaRPr lang="it-IT" sz="1400" b="1" dirty="0"/>
        </a:p>
      </dgm:t>
    </dgm:pt>
    <dgm:pt modelId="{AB9E388D-3094-4F57-8244-F3777FACF3D2}" type="parTrans" cxnId="{B67AE843-4B75-4E73-9D39-7A8499290FAA}">
      <dgm:prSet/>
      <dgm:spPr/>
      <dgm:t>
        <a:bodyPr/>
        <a:lstStyle/>
        <a:p>
          <a:endParaRPr lang="it-IT"/>
        </a:p>
      </dgm:t>
    </dgm:pt>
    <dgm:pt modelId="{83A6775B-B1A4-4641-B9D9-2EC5FA613328}" type="sibTrans" cxnId="{B67AE843-4B75-4E73-9D39-7A8499290FAA}">
      <dgm:prSet/>
      <dgm:spPr/>
      <dgm:t>
        <a:bodyPr/>
        <a:lstStyle/>
        <a:p>
          <a:endParaRPr lang="it-IT"/>
        </a:p>
      </dgm:t>
    </dgm:pt>
    <dgm:pt modelId="{199A86F8-875A-4884-9DAE-342626908D24}">
      <dgm:prSet/>
      <dgm:spPr/>
      <dgm:t>
        <a:bodyPr/>
        <a:lstStyle/>
        <a:p>
          <a:endParaRPr lang="it-IT" sz="1100" dirty="0"/>
        </a:p>
      </dgm:t>
    </dgm:pt>
    <dgm:pt modelId="{CA1063E4-0D7B-43FB-9C96-4CC4EFE99EDE}" type="parTrans" cxnId="{C98B36DB-22C6-4CD7-A2D3-83421FD8C565}">
      <dgm:prSet/>
      <dgm:spPr/>
      <dgm:t>
        <a:bodyPr/>
        <a:lstStyle/>
        <a:p>
          <a:endParaRPr lang="it-IT"/>
        </a:p>
      </dgm:t>
    </dgm:pt>
    <dgm:pt modelId="{934FDE0B-83D0-4030-B71E-ACAB69E9C85F}" type="sibTrans" cxnId="{C98B36DB-22C6-4CD7-A2D3-83421FD8C565}">
      <dgm:prSet/>
      <dgm:spPr/>
      <dgm:t>
        <a:bodyPr/>
        <a:lstStyle/>
        <a:p>
          <a:endParaRPr lang="it-IT"/>
        </a:p>
      </dgm:t>
    </dgm:pt>
    <dgm:pt modelId="{2CF4D49D-D7C8-4CB2-B7FC-4FF695A66FDD}" type="pres">
      <dgm:prSet presAssocID="{EDCB7371-6BBC-47C4-966D-E9EC06CD6A9A}" presName="CompostProcess" presStyleCnt="0">
        <dgm:presLayoutVars>
          <dgm:dir/>
          <dgm:resizeHandles val="exact"/>
        </dgm:presLayoutVars>
      </dgm:prSet>
      <dgm:spPr/>
    </dgm:pt>
    <dgm:pt modelId="{AA550BE4-75E6-4094-A929-698E320177D2}" type="pres">
      <dgm:prSet presAssocID="{EDCB7371-6BBC-47C4-966D-E9EC06CD6A9A}" presName="arrow" presStyleLbl="bgShp" presStyleIdx="0" presStyleCnt="1" custLinFactNeighborY="-466"/>
      <dgm:spPr/>
    </dgm:pt>
    <dgm:pt modelId="{0C5B5660-684C-4CB4-B3A4-2FE5B40030F7}" type="pres">
      <dgm:prSet presAssocID="{EDCB7371-6BBC-47C4-966D-E9EC06CD6A9A}" presName="linearProcess" presStyleCnt="0"/>
      <dgm:spPr/>
    </dgm:pt>
    <dgm:pt modelId="{41439358-9014-4FBF-87FD-1FBD81154F82}" type="pres">
      <dgm:prSet presAssocID="{BDE8D17E-FDDF-449B-8274-0EFF8B6FE85C}" presName="textNode" presStyleLbl="node1" presStyleIdx="0" presStyleCnt="2" custLinFactX="-5959" custLinFactNeighborX="-100000">
        <dgm:presLayoutVars>
          <dgm:bulletEnabled val="1"/>
        </dgm:presLayoutVars>
      </dgm:prSet>
      <dgm:spPr/>
      <dgm:t>
        <a:bodyPr/>
        <a:lstStyle/>
        <a:p>
          <a:endParaRPr lang="it-IT"/>
        </a:p>
      </dgm:t>
    </dgm:pt>
    <dgm:pt modelId="{73FC5299-BAF8-41B2-B4C8-87E0538037E5}" type="pres">
      <dgm:prSet presAssocID="{81967C51-5A25-4E4E-B301-D9DA69030073}" presName="sibTrans" presStyleCnt="0"/>
      <dgm:spPr/>
    </dgm:pt>
    <dgm:pt modelId="{65E06896-C2C9-4F24-AF3B-FF1E2E58934C}" type="pres">
      <dgm:prSet presAssocID="{D3F6D1B8-940D-4662-A13C-27FF7BB1A285}" presName="textNode" presStyleLbl="node1" presStyleIdx="1" presStyleCnt="2" custLinFactX="-12315" custLinFactNeighborX="-100000">
        <dgm:presLayoutVars>
          <dgm:bulletEnabled val="1"/>
        </dgm:presLayoutVars>
      </dgm:prSet>
      <dgm:spPr/>
      <dgm:t>
        <a:bodyPr/>
        <a:lstStyle/>
        <a:p>
          <a:endParaRPr lang="it-IT"/>
        </a:p>
      </dgm:t>
    </dgm:pt>
  </dgm:ptLst>
  <dgm:cxnLst>
    <dgm:cxn modelId="{B962F2A2-51AE-4509-A7A6-0FF035D40C41}" type="presOf" srcId="{199A86F8-875A-4884-9DAE-342626908D24}" destId="{65E06896-C2C9-4F24-AF3B-FF1E2E58934C}" srcOrd="0" destOrd="2" presId="urn:microsoft.com/office/officeart/2005/8/layout/hProcess9"/>
    <dgm:cxn modelId="{20E08834-93CA-4D20-BA9C-1A7B57907F9B}" type="presOf" srcId="{2A31E8DD-6EE9-4F75-BB83-0D70DD5F0E95}" destId="{65E06896-C2C9-4F24-AF3B-FF1E2E58934C}" srcOrd="0" destOrd="1" presId="urn:microsoft.com/office/officeart/2005/8/layout/hProcess9"/>
    <dgm:cxn modelId="{9CF0838D-D29E-4E47-82A5-BF8F4933A2D6}" type="presOf" srcId="{BDE8D17E-FDDF-449B-8274-0EFF8B6FE85C}" destId="{41439358-9014-4FBF-87FD-1FBD81154F82}" srcOrd="0" destOrd="0" presId="urn:microsoft.com/office/officeart/2005/8/layout/hProcess9"/>
    <dgm:cxn modelId="{DEE3A05E-A8C0-40CF-9BCE-A07B161FF03E}" srcId="{EDCB7371-6BBC-47C4-966D-E9EC06CD6A9A}" destId="{BDE8D17E-FDDF-449B-8274-0EFF8B6FE85C}" srcOrd="0" destOrd="0" parTransId="{B87A0EDC-ACEA-4AC8-903D-2B655B22E0EC}" sibTransId="{81967C51-5A25-4E4E-B301-D9DA69030073}"/>
    <dgm:cxn modelId="{1DE3363A-F3A6-49E9-A79F-3B2FFFE2A47B}" srcId="{D3F6D1B8-940D-4662-A13C-27FF7BB1A285}" destId="{2A31E8DD-6EE9-4F75-BB83-0D70DD5F0E95}" srcOrd="0" destOrd="0" parTransId="{C7F17B3A-CBC7-488E-B434-8B8D78BB8371}" sibTransId="{5FBB1F20-CD8D-4EAF-9790-EE8163DCA62D}"/>
    <dgm:cxn modelId="{3E297450-5F1E-4649-880A-C663FC89850C}" type="presOf" srcId="{D3F6D1B8-940D-4662-A13C-27FF7BB1A285}" destId="{65E06896-C2C9-4F24-AF3B-FF1E2E58934C}" srcOrd="0" destOrd="0" presId="urn:microsoft.com/office/officeart/2005/8/layout/hProcess9"/>
    <dgm:cxn modelId="{B67AE843-4B75-4E73-9D39-7A8499290FAA}" srcId="{EDCB7371-6BBC-47C4-966D-E9EC06CD6A9A}" destId="{D3F6D1B8-940D-4662-A13C-27FF7BB1A285}" srcOrd="1" destOrd="0" parTransId="{AB9E388D-3094-4F57-8244-F3777FACF3D2}" sibTransId="{83A6775B-B1A4-4641-B9D9-2EC5FA613328}"/>
    <dgm:cxn modelId="{EC26165C-395B-418D-9325-3F7DE114D791}" type="presOf" srcId="{37728F26-B22D-455C-9E37-2EBA26296EE5}" destId="{41439358-9014-4FBF-87FD-1FBD81154F82}" srcOrd="0" destOrd="1" presId="urn:microsoft.com/office/officeart/2005/8/layout/hProcess9"/>
    <dgm:cxn modelId="{E78CF9AA-19CE-494E-91D5-CBB6E2CDC3A0}" srcId="{BDE8D17E-FDDF-449B-8274-0EFF8B6FE85C}" destId="{37728F26-B22D-455C-9E37-2EBA26296EE5}" srcOrd="0" destOrd="0" parTransId="{329B802B-0707-4343-8533-E6151879680D}" sibTransId="{16A0D9FA-63D5-4833-8437-BCCC08EF01D7}"/>
    <dgm:cxn modelId="{D45336AC-7C62-48BC-8B78-8B9626A4B551}" type="presOf" srcId="{EDCB7371-6BBC-47C4-966D-E9EC06CD6A9A}" destId="{2CF4D49D-D7C8-4CB2-B7FC-4FF695A66FDD}" srcOrd="0" destOrd="0" presId="urn:microsoft.com/office/officeart/2005/8/layout/hProcess9"/>
    <dgm:cxn modelId="{C98B36DB-22C6-4CD7-A2D3-83421FD8C565}" srcId="{D3F6D1B8-940D-4662-A13C-27FF7BB1A285}" destId="{199A86F8-875A-4884-9DAE-342626908D24}" srcOrd="1" destOrd="0" parTransId="{CA1063E4-0D7B-43FB-9C96-4CC4EFE99EDE}" sibTransId="{934FDE0B-83D0-4030-B71E-ACAB69E9C85F}"/>
    <dgm:cxn modelId="{3F91B524-9BF5-41C1-ABE4-2CF72A1B2861}" type="presParOf" srcId="{2CF4D49D-D7C8-4CB2-B7FC-4FF695A66FDD}" destId="{AA550BE4-75E6-4094-A929-698E320177D2}" srcOrd="0" destOrd="0" presId="urn:microsoft.com/office/officeart/2005/8/layout/hProcess9"/>
    <dgm:cxn modelId="{A977237A-818E-4414-A6C9-98C83871C587}" type="presParOf" srcId="{2CF4D49D-D7C8-4CB2-B7FC-4FF695A66FDD}" destId="{0C5B5660-684C-4CB4-B3A4-2FE5B40030F7}" srcOrd="1" destOrd="0" presId="urn:microsoft.com/office/officeart/2005/8/layout/hProcess9"/>
    <dgm:cxn modelId="{FA673D9B-7711-463F-8742-FD2F460FB487}" type="presParOf" srcId="{0C5B5660-684C-4CB4-B3A4-2FE5B40030F7}" destId="{41439358-9014-4FBF-87FD-1FBD81154F82}" srcOrd="0" destOrd="0" presId="urn:microsoft.com/office/officeart/2005/8/layout/hProcess9"/>
    <dgm:cxn modelId="{BB074C82-73BE-4D90-A82B-B53FE9549144}" type="presParOf" srcId="{0C5B5660-684C-4CB4-B3A4-2FE5B40030F7}" destId="{73FC5299-BAF8-41B2-B4C8-87E0538037E5}" srcOrd="1" destOrd="0" presId="urn:microsoft.com/office/officeart/2005/8/layout/hProcess9"/>
    <dgm:cxn modelId="{95B36DF3-A746-469D-B439-6CCE08678A45}" type="presParOf" srcId="{0C5B5660-684C-4CB4-B3A4-2FE5B40030F7}" destId="{65E06896-C2C9-4F24-AF3B-FF1E2E58934C}" srcOrd="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1FABAA-2296-479D-B38A-B20DB1F7C041}">
      <dsp:nvSpPr>
        <dsp:cNvPr id="0" name=""/>
        <dsp:cNvSpPr/>
      </dsp:nvSpPr>
      <dsp:spPr>
        <a:xfrm>
          <a:off x="0" y="0"/>
          <a:ext cx="938345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711FB5-C4DB-4BAD-B956-FAD5BA872EBC}">
      <dsp:nvSpPr>
        <dsp:cNvPr id="0" name=""/>
        <dsp:cNvSpPr/>
      </dsp:nvSpPr>
      <dsp:spPr>
        <a:xfrm>
          <a:off x="0" y="0"/>
          <a:ext cx="1876690" cy="5214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it-IT" sz="4000" b="1" kern="1200" dirty="0" smtClean="0"/>
            <a:t>Indice</a:t>
          </a:r>
          <a:endParaRPr lang="it-IT" sz="4000" b="1" kern="1200" dirty="0"/>
        </a:p>
      </dsp:txBody>
      <dsp:txXfrm>
        <a:off x="0" y="0"/>
        <a:ext cx="1876690" cy="5214551"/>
      </dsp:txXfrm>
    </dsp:sp>
    <dsp:sp modelId="{7A19A075-9FF8-4F6A-844B-2659B064E71B}">
      <dsp:nvSpPr>
        <dsp:cNvPr id="0" name=""/>
        <dsp:cNvSpPr/>
      </dsp:nvSpPr>
      <dsp:spPr>
        <a:xfrm>
          <a:off x="2017442" y="49141"/>
          <a:ext cx="7366011" cy="982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it-IT" sz="2700" kern="1200" dirty="0" err="1" smtClean="0"/>
            <a:t>Overview</a:t>
          </a:r>
          <a:endParaRPr lang="it-IT" sz="2700" kern="1200" dirty="0"/>
        </a:p>
      </dsp:txBody>
      <dsp:txXfrm>
        <a:off x="2017442" y="49141"/>
        <a:ext cx="7366011" cy="982820"/>
      </dsp:txXfrm>
    </dsp:sp>
    <dsp:sp modelId="{46480A9D-6856-4BAD-8098-340F81D09C60}">
      <dsp:nvSpPr>
        <dsp:cNvPr id="0" name=""/>
        <dsp:cNvSpPr/>
      </dsp:nvSpPr>
      <dsp:spPr>
        <a:xfrm>
          <a:off x="1876690" y="1031961"/>
          <a:ext cx="7506763"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4BC11D-80AF-4A48-A857-5D6C0B431CE3}">
      <dsp:nvSpPr>
        <dsp:cNvPr id="0" name=""/>
        <dsp:cNvSpPr/>
      </dsp:nvSpPr>
      <dsp:spPr>
        <a:xfrm>
          <a:off x="2017442" y="1081102"/>
          <a:ext cx="7366011" cy="982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it-IT" sz="2700" kern="1200" dirty="0" smtClean="0"/>
            <a:t>Fase preliminare</a:t>
          </a:r>
          <a:endParaRPr lang="it-IT" sz="2700" kern="1200" dirty="0"/>
        </a:p>
      </dsp:txBody>
      <dsp:txXfrm>
        <a:off x="2017442" y="1081102"/>
        <a:ext cx="7366011" cy="982820"/>
      </dsp:txXfrm>
    </dsp:sp>
    <dsp:sp modelId="{8F17F208-A28E-43FF-A5D4-2608D78D4EEC}">
      <dsp:nvSpPr>
        <dsp:cNvPr id="0" name=""/>
        <dsp:cNvSpPr/>
      </dsp:nvSpPr>
      <dsp:spPr>
        <a:xfrm>
          <a:off x="1876690" y="2063923"/>
          <a:ext cx="7506763"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42D9C9-7D73-46B7-A514-212C077F6691}">
      <dsp:nvSpPr>
        <dsp:cNvPr id="0" name=""/>
        <dsp:cNvSpPr/>
      </dsp:nvSpPr>
      <dsp:spPr>
        <a:xfrm>
          <a:off x="2017442" y="2113064"/>
          <a:ext cx="7366011" cy="982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it-IT" sz="2700" kern="1200" dirty="0" smtClean="0"/>
            <a:t>Percorso metodologico di definizione degli UCS</a:t>
          </a:r>
          <a:endParaRPr lang="it-IT" sz="2700" kern="1200" dirty="0"/>
        </a:p>
      </dsp:txBody>
      <dsp:txXfrm>
        <a:off x="2017442" y="2113064"/>
        <a:ext cx="7366011" cy="982820"/>
      </dsp:txXfrm>
    </dsp:sp>
    <dsp:sp modelId="{9A2EFDEB-0A2B-4166-AD90-76AAD6DB4FF1}">
      <dsp:nvSpPr>
        <dsp:cNvPr id="0" name=""/>
        <dsp:cNvSpPr/>
      </dsp:nvSpPr>
      <dsp:spPr>
        <a:xfrm>
          <a:off x="1876690" y="3095885"/>
          <a:ext cx="7506763"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4CEBD4-DC07-4703-88E9-6F0F6C69DEE0}">
      <dsp:nvSpPr>
        <dsp:cNvPr id="0" name=""/>
        <dsp:cNvSpPr/>
      </dsp:nvSpPr>
      <dsp:spPr>
        <a:xfrm>
          <a:off x="2017442" y="3145026"/>
          <a:ext cx="7366011" cy="982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it-IT" sz="2700" kern="1200" dirty="0" smtClean="0"/>
            <a:t>Servizi per il lavoro</a:t>
          </a:r>
          <a:endParaRPr lang="it-IT" sz="2700" kern="1200" dirty="0"/>
        </a:p>
      </dsp:txBody>
      <dsp:txXfrm>
        <a:off x="2017442" y="3145026"/>
        <a:ext cx="7366011" cy="982820"/>
      </dsp:txXfrm>
    </dsp:sp>
    <dsp:sp modelId="{6D74DC1F-060D-4481-BB7A-43841D16C7AD}">
      <dsp:nvSpPr>
        <dsp:cNvPr id="0" name=""/>
        <dsp:cNvSpPr/>
      </dsp:nvSpPr>
      <dsp:spPr>
        <a:xfrm>
          <a:off x="1876690" y="4127846"/>
          <a:ext cx="7506763"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AAA08A-5878-40DB-9060-408218CF7CE1}">
      <dsp:nvSpPr>
        <dsp:cNvPr id="0" name=""/>
        <dsp:cNvSpPr/>
      </dsp:nvSpPr>
      <dsp:spPr>
        <a:xfrm>
          <a:off x="2017442" y="4176987"/>
          <a:ext cx="7366011" cy="982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it-IT" sz="2700" kern="1200" dirty="0" smtClean="0"/>
            <a:t>Formazione</a:t>
          </a:r>
          <a:endParaRPr lang="it-IT" sz="2700" kern="1200" dirty="0"/>
        </a:p>
      </dsp:txBody>
      <dsp:txXfrm>
        <a:off x="2017442" y="4176987"/>
        <a:ext cx="7366011" cy="982820"/>
      </dsp:txXfrm>
    </dsp:sp>
    <dsp:sp modelId="{BBB369EA-FFB3-4FDB-91B2-43658EBF0574}">
      <dsp:nvSpPr>
        <dsp:cNvPr id="0" name=""/>
        <dsp:cNvSpPr/>
      </dsp:nvSpPr>
      <dsp:spPr>
        <a:xfrm>
          <a:off x="1876690" y="5159808"/>
          <a:ext cx="7506763"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F3B96D-5527-4684-B0A8-B121A0CD20E1}">
      <dsp:nvSpPr>
        <dsp:cNvPr id="0" name=""/>
        <dsp:cNvSpPr/>
      </dsp:nvSpPr>
      <dsp:spPr>
        <a:xfrm>
          <a:off x="661098" y="322429"/>
          <a:ext cx="1525616" cy="17948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BDE438-5B23-4F1A-83DE-096BE171F895}">
      <dsp:nvSpPr>
        <dsp:cNvPr id="0" name=""/>
        <dsp:cNvSpPr/>
      </dsp:nvSpPr>
      <dsp:spPr>
        <a:xfrm>
          <a:off x="661098" y="389836"/>
          <a:ext cx="112077" cy="112077"/>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7B024E-9D26-465F-ACB5-6E1655F8B7E5}">
      <dsp:nvSpPr>
        <dsp:cNvPr id="0" name=""/>
        <dsp:cNvSpPr/>
      </dsp:nvSpPr>
      <dsp:spPr>
        <a:xfrm>
          <a:off x="661098" y="0"/>
          <a:ext cx="1525616" cy="322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l" defTabSz="844550">
            <a:lnSpc>
              <a:spcPct val="90000"/>
            </a:lnSpc>
            <a:spcBef>
              <a:spcPct val="0"/>
            </a:spcBef>
            <a:spcAft>
              <a:spcPct val="35000"/>
            </a:spcAft>
          </a:pPr>
          <a:r>
            <a:rPr lang="it-IT" sz="1900" kern="1200" dirty="0" smtClean="0"/>
            <a:t>Input</a:t>
          </a:r>
          <a:endParaRPr lang="it-IT" sz="1900" kern="1200" dirty="0"/>
        </a:p>
      </dsp:txBody>
      <dsp:txXfrm>
        <a:off x="661098" y="0"/>
        <a:ext cx="1525616" cy="322429"/>
      </dsp:txXfrm>
    </dsp:sp>
    <dsp:sp modelId="{7D6C3F17-B7DF-446E-8350-DF69E09A0936}">
      <dsp:nvSpPr>
        <dsp:cNvPr id="0" name=""/>
        <dsp:cNvSpPr/>
      </dsp:nvSpPr>
      <dsp:spPr>
        <a:xfrm>
          <a:off x="661098" y="1203795"/>
          <a:ext cx="112074" cy="11207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7A94E1-AA4B-4C8D-A057-E829BC629F70}">
      <dsp:nvSpPr>
        <dsp:cNvPr id="0" name=""/>
        <dsp:cNvSpPr/>
      </dsp:nvSpPr>
      <dsp:spPr>
        <a:xfrm>
          <a:off x="767892" y="576499"/>
          <a:ext cx="1418823" cy="1366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it-IT" sz="1200" kern="1200" dirty="0" smtClean="0"/>
            <a:t>Decisione del MLPS di rendicontare le spese esclusivamente a costi standard</a:t>
          </a:r>
          <a:endParaRPr lang="it-IT" sz="1200" kern="1200" dirty="0"/>
        </a:p>
      </dsp:txBody>
      <dsp:txXfrm>
        <a:off x="767892" y="576499"/>
        <a:ext cx="1418823" cy="1366667"/>
      </dsp:txXfrm>
    </dsp:sp>
    <dsp:sp modelId="{C9FB94B2-91B9-43BC-8094-F3A5B4C80431}">
      <dsp:nvSpPr>
        <dsp:cNvPr id="0" name=""/>
        <dsp:cNvSpPr/>
      </dsp:nvSpPr>
      <dsp:spPr>
        <a:xfrm>
          <a:off x="2262996" y="322429"/>
          <a:ext cx="1525616" cy="17948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677DD9-8392-43C4-8036-F42063ADCAF2}">
      <dsp:nvSpPr>
        <dsp:cNvPr id="0" name=""/>
        <dsp:cNvSpPr/>
      </dsp:nvSpPr>
      <dsp:spPr>
        <a:xfrm>
          <a:off x="2262996" y="389836"/>
          <a:ext cx="112077" cy="112077"/>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55A7EA-DDA3-418F-90BC-4028BD39E0AD}">
      <dsp:nvSpPr>
        <dsp:cNvPr id="0" name=""/>
        <dsp:cNvSpPr/>
      </dsp:nvSpPr>
      <dsp:spPr>
        <a:xfrm>
          <a:off x="2262996" y="0"/>
          <a:ext cx="1525616" cy="322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l" defTabSz="844550">
            <a:lnSpc>
              <a:spcPct val="90000"/>
            </a:lnSpc>
            <a:spcBef>
              <a:spcPct val="0"/>
            </a:spcBef>
            <a:spcAft>
              <a:spcPct val="35000"/>
            </a:spcAft>
          </a:pPr>
          <a:r>
            <a:rPr lang="it-IT" sz="1900" kern="1200" dirty="0" smtClean="0"/>
            <a:t>Motivazioni</a:t>
          </a:r>
          <a:endParaRPr lang="it-IT" sz="1900" kern="1200" dirty="0"/>
        </a:p>
      </dsp:txBody>
      <dsp:txXfrm>
        <a:off x="2262996" y="0"/>
        <a:ext cx="1525616" cy="322429"/>
      </dsp:txXfrm>
    </dsp:sp>
    <dsp:sp modelId="{574492E2-9959-4169-9824-D45BE9FAB4FE}">
      <dsp:nvSpPr>
        <dsp:cNvPr id="0" name=""/>
        <dsp:cNvSpPr/>
      </dsp:nvSpPr>
      <dsp:spPr>
        <a:xfrm>
          <a:off x="2262996" y="1203795"/>
          <a:ext cx="112074" cy="11207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9A6A30-7887-4F69-A63A-A7345B5D6786}">
      <dsp:nvSpPr>
        <dsp:cNvPr id="0" name=""/>
        <dsp:cNvSpPr/>
      </dsp:nvSpPr>
      <dsp:spPr>
        <a:xfrm>
          <a:off x="2369789" y="576499"/>
          <a:ext cx="1418823" cy="1366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it-IT" sz="1200" kern="1200" dirty="0" smtClean="0"/>
            <a:t>Maggiore uniformità nella gestione dei servizi</a:t>
          </a:r>
          <a:endParaRPr lang="it-IT" sz="1200" kern="1200" dirty="0"/>
        </a:p>
      </dsp:txBody>
      <dsp:txXfrm>
        <a:off x="2369789" y="576499"/>
        <a:ext cx="1418823" cy="1366667"/>
      </dsp:txXfrm>
    </dsp:sp>
    <dsp:sp modelId="{76145F3F-2147-4808-B51E-205550F5411E}">
      <dsp:nvSpPr>
        <dsp:cNvPr id="0" name=""/>
        <dsp:cNvSpPr/>
      </dsp:nvSpPr>
      <dsp:spPr>
        <a:xfrm>
          <a:off x="2254759" y="2067955"/>
          <a:ext cx="112074" cy="11207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F3DE9F-4AB9-4F4C-855D-6408A21E6042}">
      <dsp:nvSpPr>
        <dsp:cNvPr id="0" name=""/>
        <dsp:cNvSpPr/>
      </dsp:nvSpPr>
      <dsp:spPr>
        <a:xfrm>
          <a:off x="2361546" y="1440659"/>
          <a:ext cx="1418823" cy="1366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it-IT" sz="1200" kern="1200" dirty="0" smtClean="0"/>
            <a:t>Migliore effettività e qualità delle operazioni</a:t>
          </a:r>
          <a:endParaRPr lang="it-IT" sz="1200" kern="1200" dirty="0"/>
        </a:p>
      </dsp:txBody>
      <dsp:txXfrm>
        <a:off x="2361546" y="1440659"/>
        <a:ext cx="1418823" cy="1366667"/>
      </dsp:txXfrm>
    </dsp:sp>
    <dsp:sp modelId="{E212D1BE-B279-4342-A44C-071665D6FC88}">
      <dsp:nvSpPr>
        <dsp:cNvPr id="0" name=""/>
        <dsp:cNvSpPr/>
      </dsp:nvSpPr>
      <dsp:spPr>
        <a:xfrm>
          <a:off x="2246521" y="3047442"/>
          <a:ext cx="112074" cy="11207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43E405-15E1-4932-97BF-E3BEE5E13F23}">
      <dsp:nvSpPr>
        <dsp:cNvPr id="0" name=""/>
        <dsp:cNvSpPr/>
      </dsp:nvSpPr>
      <dsp:spPr>
        <a:xfrm>
          <a:off x="2353303" y="2420147"/>
          <a:ext cx="1418823" cy="1366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it-IT" sz="1200" kern="1200" dirty="0" smtClean="0"/>
            <a:t>Riduzione dei tempi di controllo della spesa e riduzione del tasso di errore</a:t>
          </a:r>
          <a:endParaRPr lang="it-IT" sz="1200" kern="1200" dirty="0"/>
        </a:p>
      </dsp:txBody>
      <dsp:txXfrm>
        <a:off x="2353303" y="2420147"/>
        <a:ext cx="1418823" cy="1366667"/>
      </dsp:txXfrm>
    </dsp:sp>
    <dsp:sp modelId="{56351B99-F72B-4791-AAEE-EAE76C993E96}">
      <dsp:nvSpPr>
        <dsp:cNvPr id="0" name=""/>
        <dsp:cNvSpPr/>
      </dsp:nvSpPr>
      <dsp:spPr>
        <a:xfrm>
          <a:off x="3864894" y="322429"/>
          <a:ext cx="1525616" cy="17948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C33263-73AE-4E78-B5B8-027F3596F40C}">
      <dsp:nvSpPr>
        <dsp:cNvPr id="0" name=""/>
        <dsp:cNvSpPr/>
      </dsp:nvSpPr>
      <dsp:spPr>
        <a:xfrm>
          <a:off x="3864894" y="389836"/>
          <a:ext cx="112077" cy="112077"/>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A4EBBD-386E-4392-8736-1CCD8ACDB41A}">
      <dsp:nvSpPr>
        <dsp:cNvPr id="0" name=""/>
        <dsp:cNvSpPr/>
      </dsp:nvSpPr>
      <dsp:spPr>
        <a:xfrm>
          <a:off x="3864894" y="0"/>
          <a:ext cx="1525616" cy="322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l" defTabSz="844550">
            <a:lnSpc>
              <a:spcPct val="90000"/>
            </a:lnSpc>
            <a:spcBef>
              <a:spcPct val="0"/>
            </a:spcBef>
            <a:spcAft>
              <a:spcPct val="35000"/>
            </a:spcAft>
          </a:pPr>
          <a:r>
            <a:rPr lang="it-IT" sz="1900" kern="1200" dirty="0" smtClean="0"/>
            <a:t>Obiettivo</a:t>
          </a:r>
          <a:endParaRPr lang="it-IT" sz="1900" kern="1200" dirty="0"/>
        </a:p>
      </dsp:txBody>
      <dsp:txXfrm>
        <a:off x="3864894" y="0"/>
        <a:ext cx="1525616" cy="322429"/>
      </dsp:txXfrm>
    </dsp:sp>
    <dsp:sp modelId="{7B85341A-BC05-48FA-B0F5-C36C2A845E50}">
      <dsp:nvSpPr>
        <dsp:cNvPr id="0" name=""/>
        <dsp:cNvSpPr/>
      </dsp:nvSpPr>
      <dsp:spPr>
        <a:xfrm>
          <a:off x="3864894" y="1203795"/>
          <a:ext cx="112074" cy="11207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63CD10-7445-4DCA-BC44-F04731F39A69}">
      <dsp:nvSpPr>
        <dsp:cNvPr id="0" name=""/>
        <dsp:cNvSpPr/>
      </dsp:nvSpPr>
      <dsp:spPr>
        <a:xfrm>
          <a:off x="3971687" y="576499"/>
          <a:ext cx="1418823" cy="1366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it-IT" sz="1200" kern="1200" dirty="0" smtClean="0"/>
            <a:t>Identificare un costo standard nazionale per ciascuna misura/servizio</a:t>
          </a:r>
          <a:endParaRPr lang="it-IT" sz="1200" kern="1200" dirty="0"/>
        </a:p>
      </dsp:txBody>
      <dsp:txXfrm>
        <a:off x="3971687" y="576499"/>
        <a:ext cx="1418823" cy="1366667"/>
      </dsp:txXfrm>
    </dsp:sp>
    <dsp:sp modelId="{4529D73B-6C95-44AE-95DB-1279E4222484}">
      <dsp:nvSpPr>
        <dsp:cNvPr id="0" name=""/>
        <dsp:cNvSpPr/>
      </dsp:nvSpPr>
      <dsp:spPr>
        <a:xfrm>
          <a:off x="5466792" y="322429"/>
          <a:ext cx="1525616" cy="17948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C4AEBC-E640-4754-851D-746FE643D91C}">
      <dsp:nvSpPr>
        <dsp:cNvPr id="0" name=""/>
        <dsp:cNvSpPr/>
      </dsp:nvSpPr>
      <dsp:spPr>
        <a:xfrm>
          <a:off x="5466792" y="389836"/>
          <a:ext cx="112077" cy="112077"/>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7546E4-E8F2-489E-8FDC-CB903DA700D1}">
      <dsp:nvSpPr>
        <dsp:cNvPr id="0" name=""/>
        <dsp:cNvSpPr/>
      </dsp:nvSpPr>
      <dsp:spPr>
        <a:xfrm>
          <a:off x="5466792" y="0"/>
          <a:ext cx="1525616" cy="322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l" defTabSz="844550">
            <a:lnSpc>
              <a:spcPct val="90000"/>
            </a:lnSpc>
            <a:spcBef>
              <a:spcPct val="0"/>
            </a:spcBef>
            <a:spcAft>
              <a:spcPct val="35000"/>
            </a:spcAft>
          </a:pPr>
          <a:r>
            <a:rPr lang="it-IT" sz="1900" kern="1200" dirty="0" smtClean="0"/>
            <a:t>Presupposti</a:t>
          </a:r>
          <a:endParaRPr lang="it-IT" sz="1900" kern="1200" dirty="0"/>
        </a:p>
      </dsp:txBody>
      <dsp:txXfrm>
        <a:off x="5466792" y="0"/>
        <a:ext cx="1525616" cy="322429"/>
      </dsp:txXfrm>
    </dsp:sp>
    <dsp:sp modelId="{B1265E5D-B245-4BF4-ACB8-1F2F3EC37998}">
      <dsp:nvSpPr>
        <dsp:cNvPr id="0" name=""/>
        <dsp:cNvSpPr/>
      </dsp:nvSpPr>
      <dsp:spPr>
        <a:xfrm>
          <a:off x="5466792" y="1203795"/>
          <a:ext cx="112074" cy="11207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79F1AA-E5DC-4235-B7CF-B6BEA236E44B}">
      <dsp:nvSpPr>
        <dsp:cNvPr id="0" name=""/>
        <dsp:cNvSpPr/>
      </dsp:nvSpPr>
      <dsp:spPr>
        <a:xfrm>
          <a:off x="5573585" y="576499"/>
          <a:ext cx="1418823" cy="1366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it-IT" sz="1200" kern="1200" dirty="0" smtClean="0"/>
            <a:t>Rilevanza nazionale del Programma</a:t>
          </a:r>
          <a:endParaRPr lang="it-IT" sz="1200" kern="1200" dirty="0"/>
        </a:p>
      </dsp:txBody>
      <dsp:txXfrm>
        <a:off x="5573585" y="576499"/>
        <a:ext cx="1418823" cy="1366667"/>
      </dsp:txXfrm>
    </dsp:sp>
    <dsp:sp modelId="{B10A14A5-30CC-49AE-8499-830E969D5587}">
      <dsp:nvSpPr>
        <dsp:cNvPr id="0" name=""/>
        <dsp:cNvSpPr/>
      </dsp:nvSpPr>
      <dsp:spPr>
        <a:xfrm>
          <a:off x="5466792" y="2043240"/>
          <a:ext cx="112074" cy="11207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D7BB77-0A8C-4046-80F1-D4898B6BBD8B}">
      <dsp:nvSpPr>
        <dsp:cNvPr id="0" name=""/>
        <dsp:cNvSpPr/>
      </dsp:nvSpPr>
      <dsp:spPr>
        <a:xfrm>
          <a:off x="5573585" y="1415945"/>
          <a:ext cx="1418823" cy="1366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it-IT" sz="1200" kern="1200" dirty="0" smtClean="0"/>
            <a:t>Possibilità di fondare l’analisi sul vasto patrimonio di esperienze </a:t>
          </a:r>
          <a:endParaRPr lang="it-IT" sz="1200" kern="1200" dirty="0"/>
        </a:p>
      </dsp:txBody>
      <dsp:txXfrm>
        <a:off x="5573585" y="1415945"/>
        <a:ext cx="1418823" cy="136666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8EE790-202B-4D32-A1FE-FDFF5470856C}">
      <dsp:nvSpPr>
        <dsp:cNvPr id="0" name=""/>
        <dsp:cNvSpPr/>
      </dsp:nvSpPr>
      <dsp:spPr>
        <a:xfrm>
          <a:off x="716299" y="44402"/>
          <a:ext cx="3267198" cy="2534151"/>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1557" tIns="68580" rIns="68580" bIns="68580" numCol="1" spcCol="1270" anchor="t" anchorCtr="0">
          <a:noAutofit/>
        </a:bodyPr>
        <a:lstStyle/>
        <a:p>
          <a:pPr lvl="0" algn="l" defTabSz="800100">
            <a:lnSpc>
              <a:spcPct val="90000"/>
            </a:lnSpc>
            <a:spcBef>
              <a:spcPct val="0"/>
            </a:spcBef>
            <a:spcAft>
              <a:spcPct val="35000"/>
            </a:spcAft>
          </a:pPr>
          <a:r>
            <a:rPr lang="it-IT" sz="1800" b="1" kern="1200" dirty="0" err="1" smtClean="0"/>
            <a:t>Imput</a:t>
          </a:r>
          <a:endParaRPr lang="it-IT" sz="1800" b="1" kern="1200" dirty="0"/>
        </a:p>
        <a:p>
          <a:pPr marL="114300" lvl="1" indent="-114300" algn="l" defTabSz="622300">
            <a:lnSpc>
              <a:spcPct val="90000"/>
            </a:lnSpc>
            <a:spcBef>
              <a:spcPct val="0"/>
            </a:spcBef>
            <a:spcAft>
              <a:spcPct val="15000"/>
            </a:spcAft>
            <a:buChar char="••"/>
          </a:pPr>
          <a:r>
            <a:rPr lang="it-IT" sz="1400" kern="1200" dirty="0" smtClean="0"/>
            <a:t>Indicazione dai tavoli</a:t>
          </a:r>
          <a:endParaRPr lang="it-IT" sz="1400" kern="1200" dirty="0"/>
        </a:p>
        <a:p>
          <a:pPr marL="228600" lvl="2" indent="-114300" algn="l" defTabSz="622300">
            <a:lnSpc>
              <a:spcPct val="90000"/>
            </a:lnSpc>
            <a:spcBef>
              <a:spcPct val="0"/>
            </a:spcBef>
            <a:spcAft>
              <a:spcPct val="15000"/>
            </a:spcAft>
            <a:buChar char="••"/>
          </a:pPr>
          <a:r>
            <a:rPr lang="it-IT" sz="1400" kern="1200" dirty="0" smtClean="0"/>
            <a:t>Schede servizi</a:t>
          </a:r>
          <a:endParaRPr lang="it-IT" sz="1400" kern="1200" dirty="0"/>
        </a:p>
        <a:p>
          <a:pPr marL="228600" lvl="2" indent="-114300" algn="l" defTabSz="622300">
            <a:lnSpc>
              <a:spcPct val="90000"/>
            </a:lnSpc>
            <a:spcBef>
              <a:spcPct val="0"/>
            </a:spcBef>
            <a:spcAft>
              <a:spcPct val="15000"/>
            </a:spcAft>
            <a:buChar char="••"/>
          </a:pPr>
          <a:r>
            <a:rPr lang="it-IT" sz="1400" kern="1200" dirty="0" smtClean="0"/>
            <a:t>Modalità di rendicontazione del PON YEI</a:t>
          </a:r>
          <a:endParaRPr lang="it-IT" sz="1400" kern="1200" dirty="0"/>
        </a:p>
      </dsp:txBody>
      <dsp:txXfrm>
        <a:off x="716299" y="44402"/>
        <a:ext cx="3267198" cy="2534151"/>
      </dsp:txXfrm>
    </dsp:sp>
    <dsp:sp modelId="{09B7EC1B-09C2-4F9D-A9E7-AE7D9BDC325D}">
      <dsp:nvSpPr>
        <dsp:cNvPr id="0" name=""/>
        <dsp:cNvSpPr/>
      </dsp:nvSpPr>
      <dsp:spPr>
        <a:xfrm>
          <a:off x="552460" y="662741"/>
          <a:ext cx="714699" cy="1072049"/>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AE7E4-B5FC-4E65-A366-53E5B7D2D13F}">
      <dsp:nvSpPr>
        <dsp:cNvPr id="0" name=""/>
        <dsp:cNvSpPr/>
      </dsp:nvSpPr>
      <dsp:spPr>
        <a:xfrm>
          <a:off x="4313391" y="53643"/>
          <a:ext cx="3267198" cy="2534151"/>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1557" tIns="68580" rIns="68580" bIns="68580" numCol="1" spcCol="1270" anchor="t" anchorCtr="0">
          <a:noAutofit/>
        </a:bodyPr>
        <a:lstStyle/>
        <a:p>
          <a:pPr lvl="0" algn="l" defTabSz="800100">
            <a:lnSpc>
              <a:spcPct val="90000"/>
            </a:lnSpc>
            <a:spcBef>
              <a:spcPct val="0"/>
            </a:spcBef>
            <a:spcAft>
              <a:spcPct val="35000"/>
            </a:spcAft>
          </a:pPr>
          <a:r>
            <a:rPr lang="it-IT" sz="1800" b="1" kern="1200" dirty="0" smtClean="0"/>
            <a:t>Tipologie di servizi</a:t>
          </a:r>
          <a:endParaRPr lang="it-IT" sz="1800" b="1" kern="1200" dirty="0"/>
        </a:p>
        <a:p>
          <a:pPr marL="114300" lvl="1" indent="-114300" algn="l" defTabSz="622300">
            <a:lnSpc>
              <a:spcPct val="90000"/>
            </a:lnSpc>
            <a:spcBef>
              <a:spcPct val="0"/>
            </a:spcBef>
            <a:spcAft>
              <a:spcPct val="15000"/>
            </a:spcAft>
            <a:buChar char="••"/>
          </a:pPr>
          <a:r>
            <a:rPr lang="it-IT" sz="1400" kern="1200" dirty="0" smtClean="0"/>
            <a:t>Elementi da determinare</a:t>
          </a:r>
          <a:endParaRPr lang="it-IT" sz="1400" kern="1200" dirty="0"/>
        </a:p>
        <a:p>
          <a:pPr marL="228600" lvl="2" indent="-114300" algn="l" defTabSz="622300">
            <a:lnSpc>
              <a:spcPct val="90000"/>
            </a:lnSpc>
            <a:spcBef>
              <a:spcPct val="0"/>
            </a:spcBef>
            <a:spcAft>
              <a:spcPct val="15000"/>
            </a:spcAft>
            <a:buChar char="••"/>
          </a:pPr>
          <a:r>
            <a:rPr lang="it-IT" sz="1400" kern="1200" dirty="0" smtClean="0"/>
            <a:t>Segmentazione in base a due tipologie di servizio riconducibile alle diverse caratteristiche “strutturali” che connotano le due aree di servizio. </a:t>
          </a:r>
          <a:endParaRPr lang="it-IT" sz="1400" kern="1200" dirty="0"/>
        </a:p>
        <a:p>
          <a:pPr marL="342900" lvl="3" indent="-114300" algn="l" defTabSz="622300">
            <a:lnSpc>
              <a:spcPct val="90000"/>
            </a:lnSpc>
            <a:spcBef>
              <a:spcPct val="0"/>
            </a:spcBef>
            <a:spcAft>
              <a:spcPct val="15000"/>
            </a:spcAft>
            <a:buChar char="••"/>
          </a:pPr>
          <a:r>
            <a:rPr lang="it-IT" sz="1400" kern="1200" dirty="0" smtClean="0"/>
            <a:t>Servizi per il lavoro</a:t>
          </a:r>
          <a:endParaRPr lang="it-IT" sz="1400" kern="1200" dirty="0"/>
        </a:p>
        <a:p>
          <a:pPr marL="342900" lvl="3" indent="-114300" algn="l" defTabSz="622300">
            <a:lnSpc>
              <a:spcPct val="90000"/>
            </a:lnSpc>
            <a:spcBef>
              <a:spcPct val="0"/>
            </a:spcBef>
            <a:spcAft>
              <a:spcPct val="15000"/>
            </a:spcAft>
            <a:buChar char="••"/>
          </a:pPr>
          <a:r>
            <a:rPr lang="it-IT" sz="1400" kern="1200" dirty="0" smtClean="0"/>
            <a:t>Formazione</a:t>
          </a:r>
          <a:endParaRPr lang="it-IT" sz="1400" kern="1200" dirty="0"/>
        </a:p>
      </dsp:txBody>
      <dsp:txXfrm>
        <a:off x="4313391" y="53643"/>
        <a:ext cx="3267198" cy="2534151"/>
      </dsp:txXfrm>
    </dsp:sp>
    <dsp:sp modelId="{AA12D2CC-DBE8-461E-B7E5-381FB2CC08FE}">
      <dsp:nvSpPr>
        <dsp:cNvPr id="0" name=""/>
        <dsp:cNvSpPr/>
      </dsp:nvSpPr>
      <dsp:spPr>
        <a:xfrm>
          <a:off x="4177257" y="662741"/>
          <a:ext cx="714699" cy="1072049"/>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924DFD-08BE-498F-AECD-84EFEC181C23}">
      <dsp:nvSpPr>
        <dsp:cNvPr id="0" name=""/>
        <dsp:cNvSpPr/>
      </dsp:nvSpPr>
      <dsp:spPr>
        <a:xfrm>
          <a:off x="688593" y="2704642"/>
          <a:ext cx="3267198" cy="2534151"/>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1557" tIns="68580" rIns="68580" bIns="68580" numCol="1" spcCol="1270" anchor="ctr" anchorCtr="0">
          <a:noAutofit/>
        </a:bodyPr>
        <a:lstStyle/>
        <a:p>
          <a:pPr lvl="0" algn="l" defTabSz="800100">
            <a:lnSpc>
              <a:spcPct val="90000"/>
            </a:lnSpc>
            <a:spcBef>
              <a:spcPct val="0"/>
            </a:spcBef>
            <a:spcAft>
              <a:spcPct val="35000"/>
            </a:spcAft>
          </a:pPr>
          <a:r>
            <a:rPr lang="it-IT" sz="1800" b="1" kern="1200" dirty="0" smtClean="0"/>
            <a:t>Servizi per il lavoro</a:t>
          </a:r>
          <a:endParaRPr lang="it-IT" sz="1800" b="1" kern="1200" dirty="0"/>
        </a:p>
      </dsp:txBody>
      <dsp:txXfrm>
        <a:off x="688593" y="2704642"/>
        <a:ext cx="3267198" cy="2534151"/>
      </dsp:txXfrm>
    </dsp:sp>
    <dsp:sp modelId="{3F3AE576-8652-403F-8F2B-897328C499B0}">
      <dsp:nvSpPr>
        <dsp:cNvPr id="0" name=""/>
        <dsp:cNvSpPr/>
      </dsp:nvSpPr>
      <dsp:spPr>
        <a:xfrm>
          <a:off x="552460" y="3313740"/>
          <a:ext cx="714699" cy="1072049"/>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56205B-C99D-4C74-AEAF-C757D9302E1D}">
      <dsp:nvSpPr>
        <dsp:cNvPr id="0" name=""/>
        <dsp:cNvSpPr/>
      </dsp:nvSpPr>
      <dsp:spPr>
        <a:xfrm>
          <a:off x="4313391" y="2704642"/>
          <a:ext cx="3267198" cy="2534151"/>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1557" tIns="68580" rIns="68580" bIns="68580" numCol="1" spcCol="1270" anchor="ctr" anchorCtr="0">
          <a:noAutofit/>
        </a:bodyPr>
        <a:lstStyle/>
        <a:p>
          <a:pPr lvl="0" algn="l" defTabSz="800100">
            <a:lnSpc>
              <a:spcPct val="90000"/>
            </a:lnSpc>
            <a:spcBef>
              <a:spcPct val="0"/>
            </a:spcBef>
            <a:spcAft>
              <a:spcPct val="35000"/>
            </a:spcAft>
          </a:pPr>
          <a:r>
            <a:rPr lang="it-IT" sz="1800" b="1" kern="1200" dirty="0" smtClean="0"/>
            <a:t>Formazione</a:t>
          </a:r>
          <a:endParaRPr lang="it-IT" sz="1800" b="1" kern="1200" dirty="0"/>
        </a:p>
      </dsp:txBody>
      <dsp:txXfrm>
        <a:off x="4313391" y="2704642"/>
        <a:ext cx="3267198" cy="2534151"/>
      </dsp:txXfrm>
    </dsp:sp>
    <dsp:sp modelId="{34DA210B-A600-4225-B4BC-D5AD43205DBE}">
      <dsp:nvSpPr>
        <dsp:cNvPr id="0" name=""/>
        <dsp:cNvSpPr/>
      </dsp:nvSpPr>
      <dsp:spPr>
        <a:xfrm>
          <a:off x="4177257" y="3313740"/>
          <a:ext cx="714699" cy="1072049"/>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AFFEAA-EC7A-49CE-A5B3-7F8E306D2273}">
      <dsp:nvSpPr>
        <dsp:cNvPr id="0" name=""/>
        <dsp:cNvSpPr/>
      </dsp:nvSpPr>
      <dsp:spPr>
        <a:xfrm>
          <a:off x="0" y="0"/>
          <a:ext cx="1009534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AFF143-6DEA-4259-8B41-E7914FBFFA47}">
      <dsp:nvSpPr>
        <dsp:cNvPr id="0" name=""/>
        <dsp:cNvSpPr/>
      </dsp:nvSpPr>
      <dsp:spPr>
        <a:xfrm>
          <a:off x="0" y="0"/>
          <a:ext cx="2019069" cy="2290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it-IT" sz="2500" kern="1200" dirty="0" smtClean="0"/>
            <a:t>Costruzione della base dati</a:t>
          </a:r>
          <a:endParaRPr lang="it-IT" sz="2500" kern="1200" dirty="0"/>
        </a:p>
      </dsp:txBody>
      <dsp:txXfrm>
        <a:off x="0" y="0"/>
        <a:ext cx="2019069" cy="2290177"/>
      </dsp:txXfrm>
    </dsp:sp>
    <dsp:sp modelId="{7250121A-D981-49B9-972A-8A2E25AC1076}">
      <dsp:nvSpPr>
        <dsp:cNvPr id="0" name=""/>
        <dsp:cNvSpPr/>
      </dsp:nvSpPr>
      <dsp:spPr>
        <a:xfrm>
          <a:off x="2170499" y="26921"/>
          <a:ext cx="7924845" cy="53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it-IT" sz="1200" kern="1200" dirty="0" smtClean="0"/>
            <a:t>Individuazione delle Regioni (sulla base dei servizi erogati, uniformità del parametro utilizzato, rappresentatività territoriale) </a:t>
          </a:r>
          <a:endParaRPr lang="it-IT" sz="1200" kern="1200" dirty="0"/>
        </a:p>
      </dsp:txBody>
      <dsp:txXfrm>
        <a:off x="2170499" y="26921"/>
        <a:ext cx="7924845" cy="538437"/>
      </dsp:txXfrm>
    </dsp:sp>
    <dsp:sp modelId="{3078ABCF-79C4-447B-9667-8F9BBD92C763}">
      <dsp:nvSpPr>
        <dsp:cNvPr id="0" name=""/>
        <dsp:cNvSpPr/>
      </dsp:nvSpPr>
      <dsp:spPr>
        <a:xfrm>
          <a:off x="2019069" y="565359"/>
          <a:ext cx="807627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A29FAE-0BBE-4643-B962-EC8390A1F545}">
      <dsp:nvSpPr>
        <dsp:cNvPr id="0" name=""/>
        <dsp:cNvSpPr/>
      </dsp:nvSpPr>
      <dsp:spPr>
        <a:xfrm>
          <a:off x="2170499" y="592281"/>
          <a:ext cx="7924845" cy="53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it-IT" sz="1200" kern="1200" dirty="0" smtClean="0"/>
            <a:t>Costruzione delle tabelle di confronto relative all’articolazione delle filiere di prestazioni regionali </a:t>
          </a:r>
          <a:endParaRPr lang="it-IT" sz="1200" kern="1200" dirty="0"/>
        </a:p>
      </dsp:txBody>
      <dsp:txXfrm>
        <a:off x="2170499" y="592281"/>
        <a:ext cx="7924845" cy="538437"/>
      </dsp:txXfrm>
    </dsp:sp>
    <dsp:sp modelId="{8BCD201C-3289-4717-BBAF-3D8493888572}">
      <dsp:nvSpPr>
        <dsp:cNvPr id="0" name=""/>
        <dsp:cNvSpPr/>
      </dsp:nvSpPr>
      <dsp:spPr>
        <a:xfrm>
          <a:off x="2019069" y="1130718"/>
          <a:ext cx="807627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A516A5-D254-42B5-AB2F-C79EBC50A41B}">
      <dsp:nvSpPr>
        <dsp:cNvPr id="0" name=""/>
        <dsp:cNvSpPr/>
      </dsp:nvSpPr>
      <dsp:spPr>
        <a:xfrm>
          <a:off x="2170499" y="1157640"/>
          <a:ext cx="7924845" cy="53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it-IT" sz="1200" kern="1200" dirty="0" smtClean="0"/>
            <a:t>Analisi dei contenuti e dei risultati attesi dai diversi servizi al fine di analizzare le diverse prestazioni sulla base della specifica coerenza, attinenza e riconducibilità alla scheda servizio. </a:t>
          </a:r>
          <a:endParaRPr lang="it-IT" sz="1200" kern="1200" dirty="0"/>
        </a:p>
      </dsp:txBody>
      <dsp:txXfrm>
        <a:off x="2170499" y="1157640"/>
        <a:ext cx="7924845" cy="538437"/>
      </dsp:txXfrm>
    </dsp:sp>
    <dsp:sp modelId="{A60C9583-130D-4BD2-B443-7F0C12144379}">
      <dsp:nvSpPr>
        <dsp:cNvPr id="0" name=""/>
        <dsp:cNvSpPr/>
      </dsp:nvSpPr>
      <dsp:spPr>
        <a:xfrm>
          <a:off x="2019069" y="1696078"/>
          <a:ext cx="807627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7CA974-7EA8-421C-A943-05EDCB893A28}">
      <dsp:nvSpPr>
        <dsp:cNvPr id="0" name=""/>
        <dsp:cNvSpPr/>
      </dsp:nvSpPr>
      <dsp:spPr>
        <a:xfrm>
          <a:off x="2170499" y="1723000"/>
          <a:ext cx="7924845" cy="53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it-IT" sz="1200" kern="1200" dirty="0" smtClean="0"/>
            <a:t>Determinazione del parametro espresso in termini di Unità di Costo Standard per ora di prestazione (intendendo in tutti i casi mappati 1 ora = 60 minuti) per ciascuna amministrazione regionale.</a:t>
          </a:r>
          <a:endParaRPr lang="it-IT" sz="1200" kern="1200" dirty="0"/>
        </a:p>
      </dsp:txBody>
      <dsp:txXfrm>
        <a:off x="2170499" y="1723000"/>
        <a:ext cx="7924845" cy="538437"/>
      </dsp:txXfrm>
    </dsp:sp>
    <dsp:sp modelId="{6DB98A88-A8A7-4B10-AD4F-D48B4CA69EBB}">
      <dsp:nvSpPr>
        <dsp:cNvPr id="0" name=""/>
        <dsp:cNvSpPr/>
      </dsp:nvSpPr>
      <dsp:spPr>
        <a:xfrm>
          <a:off x="2019069" y="2261437"/>
          <a:ext cx="807627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D18392-6398-4286-871E-EC70A6C1E4D0}">
      <dsp:nvSpPr>
        <dsp:cNvPr id="0" name=""/>
        <dsp:cNvSpPr/>
      </dsp:nvSpPr>
      <dsp:spPr>
        <a:xfrm>
          <a:off x="0" y="0"/>
          <a:ext cx="7415298" cy="9230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b="1" kern="1200" dirty="0" smtClean="0"/>
            <a:t>Identificazione dei parametri di riferimento su scala complessiva mediante media aritmetica dei valori rilevati.</a:t>
          </a:r>
          <a:endParaRPr lang="it-IT" sz="1800" b="1" kern="1200" dirty="0"/>
        </a:p>
      </dsp:txBody>
      <dsp:txXfrm>
        <a:off x="0" y="0"/>
        <a:ext cx="6395308" cy="923067"/>
      </dsp:txXfrm>
    </dsp:sp>
    <dsp:sp modelId="{6336775C-D6DB-40AD-9B83-F9B1245C5A19}">
      <dsp:nvSpPr>
        <dsp:cNvPr id="0" name=""/>
        <dsp:cNvSpPr/>
      </dsp:nvSpPr>
      <dsp:spPr>
        <a:xfrm>
          <a:off x="621031" y="1090898"/>
          <a:ext cx="7415298" cy="9230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b="1" kern="1200" smtClean="0"/>
            <a:t>Verifica del dato determinato alla luce della variabilità dei valori rilevati.</a:t>
          </a:r>
          <a:endParaRPr lang="it-IT" sz="1800" b="1" kern="1200"/>
        </a:p>
      </dsp:txBody>
      <dsp:txXfrm>
        <a:off x="621031" y="1090898"/>
        <a:ext cx="6194273" cy="923067"/>
      </dsp:txXfrm>
    </dsp:sp>
    <dsp:sp modelId="{12765237-C568-4E89-BF05-446E67BF6930}">
      <dsp:nvSpPr>
        <dsp:cNvPr id="0" name=""/>
        <dsp:cNvSpPr/>
      </dsp:nvSpPr>
      <dsp:spPr>
        <a:xfrm>
          <a:off x="1232793" y="2181796"/>
          <a:ext cx="7415298" cy="9230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b="1" kern="1200" smtClean="0"/>
            <a:t>Ponderazione del dato in base al volume di risorse YEI e confronto.</a:t>
          </a:r>
          <a:endParaRPr lang="it-IT" sz="1800" b="1" kern="1200"/>
        </a:p>
      </dsp:txBody>
      <dsp:txXfrm>
        <a:off x="1232793" y="2181796"/>
        <a:ext cx="6203542" cy="923067"/>
      </dsp:txXfrm>
    </dsp:sp>
    <dsp:sp modelId="{611C6B06-725C-458D-9781-C4BD4BA5699F}">
      <dsp:nvSpPr>
        <dsp:cNvPr id="0" name=""/>
        <dsp:cNvSpPr/>
      </dsp:nvSpPr>
      <dsp:spPr>
        <a:xfrm>
          <a:off x="1853824" y="3272694"/>
          <a:ext cx="7415298" cy="9230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b="1" kern="1200" dirty="0" smtClean="0"/>
            <a:t>Definizione delle UCS.</a:t>
          </a:r>
          <a:endParaRPr lang="it-IT" sz="1800" b="1" kern="1200" dirty="0"/>
        </a:p>
      </dsp:txBody>
      <dsp:txXfrm>
        <a:off x="1853824" y="3272694"/>
        <a:ext cx="6194273" cy="923067"/>
      </dsp:txXfrm>
    </dsp:sp>
    <dsp:sp modelId="{4728388F-ECCD-4B7C-973A-F8413125A20A}">
      <dsp:nvSpPr>
        <dsp:cNvPr id="0" name=""/>
        <dsp:cNvSpPr/>
      </dsp:nvSpPr>
      <dsp:spPr>
        <a:xfrm>
          <a:off x="6815304" y="706985"/>
          <a:ext cx="599993" cy="599993"/>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t-IT" sz="1800" b="1" kern="1200"/>
        </a:p>
      </dsp:txBody>
      <dsp:txXfrm>
        <a:off x="6815304" y="706985"/>
        <a:ext cx="599993" cy="599993"/>
      </dsp:txXfrm>
    </dsp:sp>
    <dsp:sp modelId="{8A4C8EA8-9B66-4AB2-927E-C21D316AEE74}">
      <dsp:nvSpPr>
        <dsp:cNvPr id="0" name=""/>
        <dsp:cNvSpPr/>
      </dsp:nvSpPr>
      <dsp:spPr>
        <a:xfrm>
          <a:off x="7436335" y="1797884"/>
          <a:ext cx="599993" cy="599993"/>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t-IT" sz="1800" b="1" kern="1200"/>
        </a:p>
      </dsp:txBody>
      <dsp:txXfrm>
        <a:off x="7436335" y="1797884"/>
        <a:ext cx="599993" cy="599993"/>
      </dsp:txXfrm>
    </dsp:sp>
    <dsp:sp modelId="{8D40FA3A-C9A6-4C86-A27C-A56FB97A7EC7}">
      <dsp:nvSpPr>
        <dsp:cNvPr id="0" name=""/>
        <dsp:cNvSpPr/>
      </dsp:nvSpPr>
      <dsp:spPr>
        <a:xfrm>
          <a:off x="8048097" y="2888782"/>
          <a:ext cx="599993" cy="599993"/>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t-IT" sz="1800" b="1" kern="1200"/>
        </a:p>
      </dsp:txBody>
      <dsp:txXfrm>
        <a:off x="8048097" y="2888782"/>
        <a:ext cx="599993" cy="59999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550BE4-75E6-4094-A929-698E320177D2}">
      <dsp:nvSpPr>
        <dsp:cNvPr id="0" name=""/>
        <dsp:cNvSpPr/>
      </dsp:nvSpPr>
      <dsp:spPr>
        <a:xfrm>
          <a:off x="797015" y="0"/>
          <a:ext cx="9032839" cy="198365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439358-9014-4FBF-87FD-1FBD81154F82}">
      <dsp:nvSpPr>
        <dsp:cNvPr id="0" name=""/>
        <dsp:cNvSpPr/>
      </dsp:nvSpPr>
      <dsp:spPr>
        <a:xfrm>
          <a:off x="0" y="595095"/>
          <a:ext cx="4321317" cy="7934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it-IT" sz="1600" b="1" kern="1200" dirty="0" smtClean="0"/>
            <a:t>UCS scelta</a:t>
          </a:r>
          <a:endParaRPr lang="it-IT" sz="1600" b="1" kern="1200" dirty="0"/>
        </a:p>
        <a:p>
          <a:pPr marL="171450" lvl="1" indent="-171450" algn="l" defTabSz="711200">
            <a:lnSpc>
              <a:spcPct val="90000"/>
            </a:lnSpc>
            <a:spcBef>
              <a:spcPct val="0"/>
            </a:spcBef>
            <a:spcAft>
              <a:spcPct val="15000"/>
            </a:spcAft>
            <a:buChar char="••"/>
          </a:pPr>
          <a:r>
            <a:rPr lang="it-IT" sz="1600" b="1" kern="1200" dirty="0" smtClean="0"/>
            <a:t>UCS PER ORA DI PRESTAZIONE</a:t>
          </a:r>
          <a:endParaRPr lang="it-IT" sz="1600" b="1" kern="1200" dirty="0"/>
        </a:p>
      </dsp:txBody>
      <dsp:txXfrm>
        <a:off x="0" y="595095"/>
        <a:ext cx="4321317" cy="793460"/>
      </dsp:txXfrm>
    </dsp:sp>
    <dsp:sp modelId="{65E06896-C2C9-4F24-AF3B-FF1E2E58934C}">
      <dsp:nvSpPr>
        <dsp:cNvPr id="0" name=""/>
        <dsp:cNvSpPr/>
      </dsp:nvSpPr>
      <dsp:spPr>
        <a:xfrm>
          <a:off x="4515593" y="595095"/>
          <a:ext cx="4321317" cy="7934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t-IT" sz="1400" b="1" kern="1200" dirty="0" smtClean="0"/>
            <a:t>MOTIVAZIONE</a:t>
          </a:r>
          <a:endParaRPr lang="it-IT" sz="1400" b="1" kern="1200" dirty="0"/>
        </a:p>
        <a:p>
          <a:pPr marL="114300" lvl="1" indent="-114300" algn="l" defTabSz="622300">
            <a:lnSpc>
              <a:spcPct val="90000"/>
            </a:lnSpc>
            <a:spcBef>
              <a:spcPct val="0"/>
            </a:spcBef>
            <a:spcAft>
              <a:spcPct val="15000"/>
            </a:spcAft>
            <a:buChar char="••"/>
          </a:pPr>
          <a:r>
            <a:rPr lang="it-IT" sz="1400" b="1" kern="1200" dirty="0" smtClean="0"/>
            <a:t>Parametro maggiormente attendibile per i SPL</a:t>
          </a:r>
          <a:endParaRPr lang="it-IT" sz="1400" b="1" kern="1200" dirty="0"/>
        </a:p>
        <a:p>
          <a:pPr marL="57150" lvl="1" indent="-57150" algn="l" defTabSz="488950">
            <a:lnSpc>
              <a:spcPct val="90000"/>
            </a:lnSpc>
            <a:spcBef>
              <a:spcPct val="0"/>
            </a:spcBef>
            <a:spcAft>
              <a:spcPct val="15000"/>
            </a:spcAft>
            <a:buChar char="••"/>
          </a:pPr>
          <a:endParaRPr lang="it-IT" sz="1100" kern="1200" dirty="0"/>
        </a:p>
      </dsp:txBody>
      <dsp:txXfrm>
        <a:off x="4515593" y="595095"/>
        <a:ext cx="4321317" cy="7934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77C56-780E-460C-88E6-6025EFDA9569}" type="datetimeFigureOut">
              <a:rPr lang="it-IT" smtClean="0"/>
              <a:pPr/>
              <a:t>20/11/2014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11AB13-E832-479E-BB75-7DD1F49B7200}" type="slidenum">
              <a:rPr lang="it-IT" smtClean="0"/>
              <a:pPr/>
              <a:t>‹N›</a:t>
            </a:fld>
            <a:endParaRPr lang="it-IT"/>
          </a:p>
        </p:txBody>
      </p:sp>
    </p:spTree>
    <p:extLst>
      <p:ext uri="{BB962C8B-B14F-4D97-AF65-F5344CB8AC3E}">
        <p14:creationId xmlns:p14="http://schemas.microsoft.com/office/powerpoint/2010/main" xmlns="" val="357002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duotone>
              <a:schemeClr val="bg2">
                <a:shade val="62000"/>
                <a:hueMod val="108000"/>
                <a:satMod val="164000"/>
                <a:lumMod val="69000"/>
              </a:schemeClr>
              <a:schemeClr val="bg2">
                <a:tint val="96000"/>
                <a:hueMod val="90000"/>
                <a:satMod val="130000"/>
                <a:lumMod val="134000"/>
              </a:schemeClr>
            </a:duotone>
            <a:lum/>
          </a:blip>
          <a:srcRect/>
          <a:stretch>
            <a:fillRect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4AAD347D-5ACD-4C99-B74B-A9C85AD731AF}" type="datetimeFigureOut">
              <a:rPr lang="en-US" smtClean="0"/>
              <a:pPr/>
              <a:t>11/20/2014</a:t>
            </a:fld>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smtClean="0"/>
              <a:pPr/>
              <a:t>‹N›</a:t>
            </a:fld>
            <a:endParaRPr lang="en-US" dirty="0"/>
          </a:p>
        </p:txBody>
      </p:sp>
      <p:pic>
        <p:nvPicPr>
          <p:cNvPr id="7" name="Picture 10"/>
          <p:cNvPicPr>
            <a:picLocks noChangeAspect="1" noChangeArrowheads="1"/>
          </p:cNvPicPr>
          <p:nvPr userDrawn="1"/>
        </p:nvPicPr>
        <p:blipFill>
          <a:blip r:embed="rId3" cstate="print"/>
          <a:srcRect l="9247" t="24570" r="62994" b="35741"/>
          <a:stretch>
            <a:fillRect/>
          </a:stretch>
        </p:blipFill>
        <p:spPr bwMode="auto">
          <a:xfrm>
            <a:off x="10734083" y="2269310"/>
            <a:ext cx="1457917" cy="1198286"/>
          </a:xfrm>
          <a:prstGeom prst="rect">
            <a:avLst/>
          </a:prstGeom>
          <a:noFill/>
          <a:ln w="9525">
            <a:noFill/>
            <a:miter lim="800000"/>
            <a:headEnd/>
            <a:tailEnd/>
          </a:ln>
        </p:spPr>
      </p:pic>
    </p:spTree>
    <p:extLst>
      <p:ext uri="{BB962C8B-B14F-4D97-AF65-F5344CB8AC3E}">
        <p14:creationId xmlns:p14="http://schemas.microsoft.com/office/powerpoint/2010/main" xmlns="" val="14618436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fld id="{4509A250-FF31-4206-8172-F9D3106AACB1}" type="datetimeFigureOut">
              <a:rPr lang="en-US" smtClean="0"/>
              <a:pPr/>
              <a:t>11/20/2014</a:t>
            </a:fld>
            <a:endParaRPr lang="en-US" dirty="0"/>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xmlns="" val="46789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smtClean="0"/>
              <a:t>Fare clic per modificare lo stile del titolo</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4509A250-FF31-4206-8172-F9D3106AACB1}" type="datetimeFigureOut">
              <a:rPr lang="en-US" smtClean="0"/>
              <a:pPr/>
              <a:t>11/20/2014</a:t>
            </a:fld>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xmlns="" val="2883734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smtClean="0"/>
              <a:t>Fare clic per modificare lo stile del titolo</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4509A250-FF31-4206-8172-F9D3106AACB1}" type="datetimeFigureOut">
              <a:rPr lang="en-US" smtClean="0"/>
              <a:pPr/>
              <a:t>11/20/2014</a:t>
            </a:fld>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smtClean="0"/>
              <a:pPr/>
              <a:t>‹N›</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229671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4509A250-FF31-4206-8172-F9D3106AACB1}" type="datetimeFigureOut">
              <a:rPr lang="en-US" smtClean="0"/>
              <a:pPr/>
              <a:t>11/20/2014</a:t>
            </a:fld>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xmlns="" val="817450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10155639" y="1790701"/>
            <a:ext cx="990599" cy="304799"/>
          </a:xfrm>
          <a:prstGeom prst="rect">
            <a:avLst/>
          </a:prstGeom>
        </p:spPr>
        <p:txBody>
          <a:bodyPr/>
          <a:lstStyle/>
          <a:p>
            <a:fld id="{4509A250-FF31-4206-8172-F9D3106AACB1}" type="datetimeFigureOut">
              <a:rPr lang="en-US" smtClean="0"/>
              <a:pPr/>
              <a:t>11/20/2014</a:t>
            </a:fld>
            <a:endParaRPr lang="en-US" dirty="0"/>
          </a:p>
        </p:txBody>
      </p:sp>
      <p:sp>
        <p:nvSpPr>
          <p:cNvPr id="4"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xmlns="" val="1201311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10155639" y="1790701"/>
            <a:ext cx="990599" cy="304799"/>
          </a:xfrm>
          <a:prstGeom prst="rect">
            <a:avLst/>
          </a:prstGeom>
        </p:spPr>
        <p:txBody>
          <a:bodyPr/>
          <a:lstStyle/>
          <a:p>
            <a:fld id="{4509A250-FF31-4206-8172-F9D3106AACB1}" type="datetimeFigureOut">
              <a:rPr lang="en-US" smtClean="0"/>
              <a:pPr/>
              <a:t>11/20/2014</a:t>
            </a:fld>
            <a:endParaRPr lang="en-US" dirty="0"/>
          </a:p>
        </p:txBody>
      </p:sp>
      <p:sp>
        <p:nvSpPr>
          <p:cNvPr id="4"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xmlns="" val="1038590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4509A250-FF31-4206-8172-F9D3106AACB1}" type="datetimeFigureOut">
              <a:rPr lang="en-US" smtClean="0"/>
              <a:pPr/>
              <a:t>11/20/2014</a:t>
            </a:fld>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xmlns="" val="1278150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4AAD347D-5ACD-4C99-B74B-A9C85AD731AF}" type="datetimeFigureOut">
              <a:rPr lang="en-US" smtClean="0"/>
              <a:pPr/>
              <a:t>11/20/2014</a:t>
            </a:fld>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xmlns="" val="84382015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4509A250-FF31-4206-8172-F9D3106AACB1}" type="datetimeFigureOut">
              <a:rPr lang="en-US" smtClean="0"/>
              <a:pPr/>
              <a:t>11/20/2014</a:t>
            </a:fld>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xmlns="" val="424254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9796027F-7875-4030-9381-8BD8C4F21935}" type="datetimeFigureOut">
              <a:rPr lang="en-US" smtClean="0"/>
              <a:pPr/>
              <a:t>11/20/2014</a:t>
            </a:fld>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xmlns="" val="406893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fld id="{9796027F-7875-4030-9381-8BD8C4F21935}" type="datetimeFigureOut">
              <a:rPr lang="en-US" smtClean="0"/>
              <a:pPr/>
              <a:t>11/20/2014</a:t>
            </a:fld>
            <a:endParaRPr lang="en-US" dirty="0"/>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xmlns="" val="168127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a:xfrm rot="5400000">
            <a:off x="10155639" y="1790701"/>
            <a:ext cx="990599" cy="304799"/>
          </a:xfrm>
          <a:prstGeom prst="rect">
            <a:avLst/>
          </a:prstGeom>
        </p:spPr>
        <p:txBody>
          <a:bodyPr/>
          <a:lstStyle/>
          <a:p>
            <a:fld id="{9796027F-7875-4030-9381-8BD8C4F21935}" type="datetimeFigureOut">
              <a:rPr lang="en-US" smtClean="0"/>
              <a:pPr/>
              <a:t>11/20/2014</a:t>
            </a:fld>
            <a:endParaRPr lang="en-US" dirty="0"/>
          </a:p>
        </p:txBody>
      </p:sp>
      <p:sp>
        <p:nvSpPr>
          <p:cNvPr id="8" name="Footer Placeholder 7"/>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xmlns="" val="410011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7" name="Date Placeholder 2"/>
          <p:cNvSpPr>
            <a:spLocks noGrp="1"/>
          </p:cNvSpPr>
          <p:nvPr>
            <p:ph type="dt" sz="half" idx="10"/>
          </p:nvPr>
        </p:nvSpPr>
        <p:spPr>
          <a:xfrm rot="5400000">
            <a:off x="10155639" y="1790701"/>
            <a:ext cx="990599" cy="304799"/>
          </a:xfrm>
          <a:prstGeom prst="rect">
            <a:avLst/>
          </a:prstGeom>
        </p:spPr>
        <p:txBody>
          <a:bodyPr/>
          <a:lstStyle/>
          <a:p>
            <a:fld id="{4509A250-FF31-4206-8172-F9D3106AACB1}" type="datetimeFigureOut">
              <a:rPr lang="en-US" smtClean="0"/>
              <a:pPr/>
              <a:t>11/20/2014</a:t>
            </a:fld>
            <a:endParaRPr lang="en-US" dirty="0"/>
          </a:p>
        </p:txBody>
      </p:sp>
      <p:sp>
        <p:nvSpPr>
          <p:cNvPr id="5" name="Footer Placeholder 3"/>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4"/>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xmlns="" val="267608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rot="5400000">
            <a:off x="10155639" y="1790701"/>
            <a:ext cx="990599" cy="304799"/>
          </a:xfrm>
          <a:prstGeom prst="rect">
            <a:avLst/>
          </a:prstGeom>
        </p:spPr>
        <p:txBody>
          <a:bodyPr/>
          <a:lstStyle/>
          <a:p>
            <a:fld id="{4509A250-FF31-4206-8172-F9D3106AACB1}" type="datetimeFigureOut">
              <a:rPr lang="en-US" smtClean="0"/>
              <a:pPr/>
              <a:t>11/20/2014</a:t>
            </a:fld>
            <a:endParaRPr lang="en-US" dirty="0"/>
          </a:p>
        </p:txBody>
      </p:sp>
      <p:sp>
        <p:nvSpPr>
          <p:cNvPr id="5" name="Footer Placeholder 2"/>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3"/>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xmlns="" val="323198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7" name="Date Placeholder 4"/>
          <p:cNvSpPr>
            <a:spLocks noGrp="1"/>
          </p:cNvSpPr>
          <p:nvPr>
            <p:ph type="dt" sz="half" idx="10"/>
          </p:nvPr>
        </p:nvSpPr>
        <p:spPr>
          <a:xfrm rot="5400000">
            <a:off x="10155639" y="1790701"/>
            <a:ext cx="990599" cy="304799"/>
          </a:xfrm>
          <a:prstGeom prst="rect">
            <a:avLst/>
          </a:prstGeom>
        </p:spPr>
        <p:txBody>
          <a:bodyPr/>
          <a:lstStyle/>
          <a:p>
            <a:fld id="{4509A250-FF31-4206-8172-F9D3106AACB1}" type="datetimeFigureOut">
              <a:rPr lang="en-US" smtClean="0"/>
              <a:pPr/>
              <a:t>11/20/2014</a:t>
            </a:fld>
            <a:endParaRPr lang="en-US" dirty="0"/>
          </a:p>
        </p:txBody>
      </p:sp>
      <p:sp>
        <p:nvSpPr>
          <p:cNvPr id="5" name="Footer Placeholder 5"/>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6" name="Slide Number Placeholder 6"/>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xmlns="" val="85990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fld id="{4509A250-FF31-4206-8172-F9D3106AACB1}" type="datetimeFigureOut">
              <a:rPr lang="en-US" smtClean="0"/>
              <a:pPr/>
              <a:t>11/20/2014</a:t>
            </a:fld>
            <a:endParaRPr lang="en-US" dirty="0"/>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smtClean="0"/>
              <a:pPr/>
              <a:t>‹N›</a:t>
            </a:fld>
            <a:endParaRPr lang="en-US" dirty="0"/>
          </a:p>
        </p:txBody>
      </p:sp>
    </p:spTree>
    <p:extLst>
      <p:ext uri="{BB962C8B-B14F-4D97-AF65-F5344CB8AC3E}">
        <p14:creationId xmlns:p14="http://schemas.microsoft.com/office/powerpoint/2010/main" xmlns="" val="1929766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7.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gi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62000"/>
                <a:hueMod val="108000"/>
                <a:satMod val="164000"/>
                <a:lumMod val="69000"/>
              </a:schemeClr>
              <a:schemeClr val="bg2">
                <a:tint val="96000"/>
                <a:hueMod val="90000"/>
                <a:satMod val="130000"/>
                <a:lumMod val="134000"/>
              </a:schemeClr>
            </a:duotone>
            <a:lum/>
          </a:blip>
          <a:srcRect/>
          <a:stretch>
            <a:fillRect r="16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xmlns="" val="0"/>
              </a:ext>
            </a:extLst>
          </a:blip>
          <a:srcRect b="23320"/>
          <a:stretch/>
        </p:blipFill>
        <p:spPr>
          <a:xfrm>
            <a:off x="8609012" y="6096000"/>
            <a:ext cx="993734" cy="762000"/>
          </a:xfrm>
          <a:prstGeom prst="rect">
            <a:avLst/>
          </a:prstGeom>
        </p:spPr>
      </p:pic>
      <p:sp>
        <p:nvSpPr>
          <p:cNvPr id="14" name="Rectangle 13"/>
          <p:cNvSpPr/>
          <p:nvPr/>
        </p:nvSpPr>
        <p:spPr>
          <a:xfrm>
            <a:off x="9931952" y="-1593"/>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pic>
        <p:nvPicPr>
          <p:cNvPr id="11" name="Immagine 10"/>
          <p:cNvPicPr>
            <a:picLocks noChangeAspect="1"/>
          </p:cNvPicPr>
          <p:nvPr userDrawn="1"/>
        </p:nvPicPr>
        <p:blipFill>
          <a:blip r:embed="rId24">
            <a:extLst>
              <a:ext uri="{28A0092B-C50C-407E-A947-70E740481C1C}">
                <a14:useLocalDpi xmlns:a14="http://schemas.microsoft.com/office/drawing/2010/main" xmlns="" val="0"/>
              </a:ext>
            </a:extLst>
          </a:blip>
          <a:stretch>
            <a:fillRect/>
          </a:stretch>
        </p:blipFill>
        <p:spPr>
          <a:xfrm>
            <a:off x="10245437" y="5683669"/>
            <a:ext cx="1946564" cy="531980"/>
          </a:xfrm>
          <a:prstGeom prst="rect">
            <a:avLst/>
          </a:prstGeom>
        </p:spPr>
      </p:pic>
      <p:pic>
        <p:nvPicPr>
          <p:cNvPr id="15" name="Immagine 14"/>
          <p:cNvPicPr>
            <a:picLocks noChangeAspect="1"/>
          </p:cNvPicPr>
          <p:nvPr userDrawn="1"/>
        </p:nvPicPr>
        <p:blipFill>
          <a:blip r:embed="rId25" cstate="print">
            <a:extLst>
              <a:ext uri="{28A0092B-C50C-407E-A947-70E740481C1C}">
                <a14:useLocalDpi xmlns:a14="http://schemas.microsoft.com/office/drawing/2010/main" xmlns="" val="0"/>
              </a:ext>
            </a:extLst>
          </a:blip>
          <a:stretch>
            <a:fillRect/>
          </a:stretch>
        </p:blipFill>
        <p:spPr>
          <a:xfrm>
            <a:off x="10245437" y="3635948"/>
            <a:ext cx="1946564" cy="1767326"/>
          </a:xfrm>
          <a:prstGeom prst="rect">
            <a:avLst/>
          </a:prstGeom>
        </p:spPr>
      </p:pic>
    </p:spTree>
    <p:extLst>
      <p:ext uri="{BB962C8B-B14F-4D97-AF65-F5344CB8AC3E}">
        <p14:creationId xmlns:p14="http://schemas.microsoft.com/office/powerpoint/2010/main" xmlns="" val="1050013137"/>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iming>
    <p:tnLst>
      <p:par>
        <p:cTn id="1" dur="indefinite" restart="never" nodeType="tmRoot"/>
      </p:par>
    </p:tnLst>
  </p:timing>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4.xml"/><Relationship Id="rId7" Type="http://schemas.openxmlformats.org/officeDocument/2006/relationships/image" Target="../media/image9.e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2000"/>
                <a:hueMod val="108000"/>
                <a:satMod val="164000"/>
                <a:lumMod val="69000"/>
              </a:schemeClr>
              <a:schemeClr val="bg2">
                <a:tint val="96000"/>
                <a:hueMod val="90000"/>
                <a:satMod val="130000"/>
                <a:lumMod val="134000"/>
              </a:schemeClr>
            </a:duotone>
            <a:lum/>
          </a:blip>
          <a:srcRect/>
          <a:stretch>
            <a:fillRect r="16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r"/>
            <a:r>
              <a:rPr lang="it-IT" sz="2800" b="1" dirty="0"/>
              <a:t>Metodologia di determinazione delle opzioni di semplificazione dei costi (cd. costi standard) nell’ambito del PON </a:t>
            </a:r>
            <a:r>
              <a:rPr lang="it-IT" sz="2800" b="1" dirty="0" smtClean="0"/>
              <a:t>IOG</a:t>
            </a:r>
            <a:r>
              <a:rPr lang="it-IT" sz="2800" b="1" dirty="0" smtClean="0"/>
              <a:t/>
            </a:r>
            <a:br>
              <a:rPr lang="it-IT" sz="2800" b="1" dirty="0" smtClean="0"/>
            </a:br>
            <a:r>
              <a:rPr lang="it-IT" sz="2000" dirty="0"/>
              <a:t/>
            </a:r>
            <a:br>
              <a:rPr lang="it-IT" sz="2000" dirty="0"/>
            </a:br>
            <a:r>
              <a:rPr lang="it-IT" sz="1400" dirty="0"/>
              <a:t>La semplificazione dei </a:t>
            </a:r>
            <a:r>
              <a:rPr lang="it-IT" sz="1400" dirty="0" smtClean="0"/>
              <a:t/>
            </a:r>
            <a:br>
              <a:rPr lang="it-IT" sz="1400" dirty="0" smtClean="0"/>
            </a:br>
            <a:r>
              <a:rPr lang="it-IT" sz="1400" dirty="0" smtClean="0"/>
              <a:t>costi </a:t>
            </a:r>
            <a:r>
              <a:rPr lang="it-IT" sz="1400" dirty="0"/>
              <a:t>nella </a:t>
            </a:r>
            <a:r>
              <a:rPr lang="it-IT" sz="1400" dirty="0" smtClean="0"/>
              <a:t>rendicontazione</a:t>
            </a:r>
            <a:br>
              <a:rPr lang="it-IT" sz="1400" dirty="0" smtClean="0"/>
            </a:br>
            <a:r>
              <a:rPr lang="it-IT" sz="1400" dirty="0" smtClean="0"/>
              <a:t> </a:t>
            </a:r>
            <a:r>
              <a:rPr lang="it-IT" sz="1400" dirty="0"/>
              <a:t>del Fondo Sociale Europeo.</a:t>
            </a:r>
            <a:br>
              <a:rPr lang="it-IT" sz="1400" dirty="0"/>
            </a:br>
            <a:r>
              <a:rPr lang="it-IT" sz="1400" dirty="0"/>
              <a:t>Un’opportunità per la </a:t>
            </a:r>
            <a:r>
              <a:rPr lang="it-IT" sz="1400" dirty="0" smtClean="0"/>
              <a:t>buona</a:t>
            </a:r>
            <a:br>
              <a:rPr lang="it-IT" sz="1400" dirty="0" smtClean="0"/>
            </a:br>
            <a:r>
              <a:rPr lang="it-IT" sz="1400" dirty="0" smtClean="0"/>
              <a:t> </a:t>
            </a:r>
            <a:r>
              <a:rPr lang="it-IT" sz="1400" dirty="0"/>
              <a:t>spesa e l’affermazione </a:t>
            </a:r>
            <a:r>
              <a:rPr lang="it-IT" sz="1400" dirty="0" smtClean="0"/>
              <a:t/>
            </a:r>
            <a:br>
              <a:rPr lang="it-IT" sz="1400" dirty="0" smtClean="0"/>
            </a:br>
            <a:r>
              <a:rPr lang="it-IT" sz="1400" dirty="0" smtClean="0"/>
              <a:t>della </a:t>
            </a:r>
            <a:r>
              <a:rPr lang="it-IT" sz="1400" dirty="0"/>
              <a:t>cultura del risultato</a:t>
            </a:r>
            <a:r>
              <a:rPr lang="it-IT" sz="2000" dirty="0"/>
              <a:t/>
            </a:r>
            <a:br>
              <a:rPr lang="it-IT" sz="2000" dirty="0"/>
            </a:br>
            <a:endParaRPr lang="it-IT" sz="2000" dirty="0"/>
          </a:p>
        </p:txBody>
      </p:sp>
      <p:sp>
        <p:nvSpPr>
          <p:cNvPr id="3" name="Sottotitolo 2"/>
          <p:cNvSpPr>
            <a:spLocks noGrp="1"/>
          </p:cNvSpPr>
          <p:nvPr>
            <p:ph type="subTitle" idx="1"/>
          </p:nvPr>
        </p:nvSpPr>
        <p:spPr>
          <a:xfrm>
            <a:off x="1655805" y="4777380"/>
            <a:ext cx="8324808" cy="861420"/>
          </a:xfrm>
        </p:spPr>
        <p:txBody>
          <a:bodyPr>
            <a:normAutofit fontScale="70000" lnSpcReduction="20000"/>
          </a:bodyPr>
          <a:lstStyle/>
          <a:p>
            <a:pPr algn="r"/>
            <a:r>
              <a:rPr lang="it-IT" dirty="0"/>
              <a:t>Firenze - 21 novembre 2014</a:t>
            </a:r>
          </a:p>
          <a:p>
            <a:pPr algn="r"/>
            <a:r>
              <a:rPr lang="it-IT" dirty="0"/>
              <a:t>Sala Pegaso</a:t>
            </a:r>
          </a:p>
          <a:p>
            <a:pPr algn="r"/>
            <a:r>
              <a:rPr lang="it-IT" dirty="0"/>
              <a:t>Piazza Duomo, 10</a:t>
            </a:r>
          </a:p>
          <a:p>
            <a:pPr algn="r"/>
            <a:endParaRPr lang="it-IT" dirty="0"/>
          </a:p>
        </p:txBody>
      </p:sp>
    </p:spTree>
    <p:extLst>
      <p:ext uri="{BB962C8B-B14F-4D97-AF65-F5344CB8AC3E}">
        <p14:creationId xmlns:p14="http://schemas.microsoft.com/office/powerpoint/2010/main" xmlns="" val="3575677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Formazione</a:t>
            </a:r>
            <a:r>
              <a:rPr lang="it-IT" dirty="0"/>
              <a:t/>
            </a:r>
            <a:br>
              <a:rPr lang="it-IT" dirty="0"/>
            </a:br>
            <a:r>
              <a:rPr lang="it-IT" sz="2400" dirty="0"/>
              <a:t>Riscontro dell’UCS sulla base della media ponderata </a:t>
            </a:r>
          </a:p>
        </p:txBody>
      </p:sp>
      <p:graphicFrame>
        <p:nvGraphicFramePr>
          <p:cNvPr id="4" name="Tabella 3"/>
          <p:cNvGraphicFramePr>
            <a:graphicFrameLocks noGrp="1"/>
          </p:cNvGraphicFramePr>
          <p:nvPr>
            <p:extLst>
              <p:ext uri="{D42A27DB-BD31-4B8C-83A1-F6EECF244321}">
                <p14:modId xmlns:p14="http://schemas.microsoft.com/office/powerpoint/2010/main" xmlns="" val="3361063790"/>
              </p:ext>
            </p:extLst>
          </p:nvPr>
        </p:nvGraphicFramePr>
        <p:xfrm>
          <a:off x="295563" y="2067082"/>
          <a:ext cx="9615055" cy="4567938"/>
        </p:xfrm>
        <a:graphic>
          <a:graphicData uri="http://schemas.openxmlformats.org/drawingml/2006/table">
            <a:tbl>
              <a:tblPr firstRow="1" bandRow="1">
                <a:tableStyleId>{5C22544A-7EE6-4342-B048-85BDC9FD1C3A}</a:tableStyleId>
              </a:tblPr>
              <a:tblGrid>
                <a:gridCol w="515970"/>
                <a:gridCol w="1439654"/>
                <a:gridCol w="1196786"/>
                <a:gridCol w="1914858"/>
                <a:gridCol w="2066735"/>
                <a:gridCol w="2481052"/>
              </a:tblGrid>
              <a:tr h="361698">
                <a:tc>
                  <a:txBody>
                    <a:bodyPr/>
                    <a:lstStyle/>
                    <a:p>
                      <a:pPr algn="ctr"/>
                      <a:r>
                        <a:rPr lang="it-IT" sz="1400" dirty="0" smtClean="0"/>
                        <a:t>*</a:t>
                      </a:r>
                      <a:endParaRPr lang="it-IT" sz="1400" dirty="0"/>
                    </a:p>
                  </a:txBody>
                  <a:tcPr anchor="ctr"/>
                </a:tc>
                <a:tc>
                  <a:txBody>
                    <a:bodyPr/>
                    <a:lstStyle/>
                    <a:p>
                      <a:pPr algn="ctr"/>
                      <a:r>
                        <a:rPr lang="it-IT" sz="1400" dirty="0" smtClean="0"/>
                        <a:t>Nome misura</a:t>
                      </a:r>
                      <a:endParaRPr lang="it-IT" sz="1400" dirty="0"/>
                    </a:p>
                  </a:txBody>
                  <a:tcPr anchor="ctr"/>
                </a:tc>
                <a:tc>
                  <a:txBody>
                    <a:bodyPr/>
                    <a:lstStyle/>
                    <a:p>
                      <a:pPr algn="ctr"/>
                      <a:r>
                        <a:rPr lang="it-IT" sz="1400" dirty="0" smtClean="0"/>
                        <a:t>Tipologia</a:t>
                      </a:r>
                      <a:endParaRPr lang="it-IT" sz="1400" dirty="0"/>
                    </a:p>
                  </a:txBody>
                  <a:tcPr anchor="ctr"/>
                </a:tc>
                <a:tc>
                  <a:txBody>
                    <a:bodyPr/>
                    <a:lstStyle/>
                    <a:p>
                      <a:pPr algn="ctr"/>
                      <a:r>
                        <a:rPr lang="it-IT" sz="1400" dirty="0" smtClean="0"/>
                        <a:t>Valore UCS (€)</a:t>
                      </a:r>
                      <a:endParaRPr lang="it-IT" sz="1400" dirty="0"/>
                    </a:p>
                  </a:txBody>
                  <a:tcPr anchor="ctr"/>
                </a:tc>
                <a:tc>
                  <a:txBody>
                    <a:bodyPr/>
                    <a:lstStyle/>
                    <a:p>
                      <a:pPr algn="ctr"/>
                      <a:r>
                        <a:rPr lang="it-IT" sz="1400" dirty="0" smtClean="0"/>
                        <a:t>Valore sovvenzione</a:t>
                      </a:r>
                      <a:endParaRPr lang="it-IT" sz="1400" dirty="0"/>
                    </a:p>
                  </a:txBody>
                  <a:tcPr anchor="ctr"/>
                </a:tc>
                <a:tc>
                  <a:txBody>
                    <a:bodyPr/>
                    <a:lstStyle/>
                    <a:p>
                      <a:pPr algn="ctr"/>
                      <a:r>
                        <a:rPr lang="it-IT" sz="1400" dirty="0" smtClean="0"/>
                        <a:t>Documenti per il</a:t>
                      </a:r>
                      <a:r>
                        <a:rPr lang="it-IT" sz="1400" baseline="0" dirty="0" smtClean="0"/>
                        <a:t> controllo</a:t>
                      </a:r>
                      <a:endParaRPr lang="it-IT" sz="1400" dirty="0"/>
                    </a:p>
                  </a:txBody>
                  <a:tcPr anchor="ctr"/>
                </a:tc>
              </a:tr>
              <a:tr h="906003">
                <a:tc>
                  <a:txBody>
                    <a:bodyPr/>
                    <a:lstStyle/>
                    <a:p>
                      <a:r>
                        <a:rPr lang="it-IT" sz="1200" b="1" dirty="0" smtClean="0"/>
                        <a:t>2-A</a:t>
                      </a:r>
                      <a:endParaRPr lang="it-IT" sz="1200" b="1" dirty="0"/>
                    </a:p>
                  </a:txBody>
                  <a:tcPr anchor="ctr"/>
                </a:tc>
                <a:tc>
                  <a:txBody>
                    <a:bodyPr/>
                    <a:lstStyle/>
                    <a:p>
                      <a:r>
                        <a:rPr lang="it-IT" sz="1200" dirty="0" smtClean="0"/>
                        <a:t>Formazione per l’inserimento</a:t>
                      </a:r>
                      <a:r>
                        <a:rPr lang="it-IT" sz="1200" baseline="0" dirty="0" smtClean="0"/>
                        <a:t> lavorativo</a:t>
                      </a:r>
                      <a:endParaRPr lang="it-IT" sz="1200" dirty="0"/>
                    </a:p>
                  </a:txBody>
                  <a:tcPr anchor="ctr"/>
                </a:tc>
                <a:tc>
                  <a:txBody>
                    <a:bodyPr/>
                    <a:lstStyle/>
                    <a:p>
                      <a:pPr algn="ctr"/>
                      <a:r>
                        <a:rPr lang="it-IT" sz="1200" dirty="0" smtClean="0"/>
                        <a:t>a processo</a:t>
                      </a:r>
                      <a:endParaRPr lang="it-IT" sz="1200" dirty="0"/>
                    </a:p>
                  </a:txBody>
                  <a:tcPr anchor="ctr"/>
                </a:tc>
                <a:tc>
                  <a:txBody>
                    <a:bodyPr/>
                    <a:lstStyle/>
                    <a:p>
                      <a:pPr algn="ctr"/>
                      <a:r>
                        <a:rPr lang="it-IT" sz="1200" dirty="0" smtClean="0"/>
                        <a:t>Fascia C: 73,13</a:t>
                      </a:r>
                      <a:r>
                        <a:rPr lang="it-IT" sz="1200" baseline="0" dirty="0" smtClean="0"/>
                        <a:t> h/corso</a:t>
                      </a:r>
                    </a:p>
                    <a:p>
                      <a:pPr algn="ctr"/>
                      <a:r>
                        <a:rPr lang="it-IT" sz="1200" baseline="0" dirty="0" smtClean="0"/>
                        <a:t>   0,80 h/allievo</a:t>
                      </a:r>
                    </a:p>
                    <a:p>
                      <a:pPr algn="ctr"/>
                      <a:r>
                        <a:rPr lang="it-IT" sz="1200" dirty="0" smtClean="0"/>
                        <a:t>Fascia B: 117,00</a:t>
                      </a:r>
                      <a:r>
                        <a:rPr lang="it-IT" sz="1200" baseline="0" dirty="0" smtClean="0"/>
                        <a:t> h/corso</a:t>
                      </a:r>
                    </a:p>
                    <a:p>
                      <a:pPr algn="ctr"/>
                      <a:r>
                        <a:rPr lang="it-IT" sz="1200" baseline="0" dirty="0" smtClean="0"/>
                        <a:t>    0,80 h/allievo</a:t>
                      </a:r>
                    </a:p>
                  </a:txBody>
                  <a:tcPr anchor="ctr"/>
                </a:tc>
                <a:tc>
                  <a:txBody>
                    <a:bodyPr/>
                    <a:lstStyle/>
                    <a:p>
                      <a:pPr algn="ctr"/>
                      <a:r>
                        <a:rPr lang="it-IT" sz="1200" dirty="0" smtClean="0"/>
                        <a:t>(UCS ora corso x tot h)</a:t>
                      </a:r>
                    </a:p>
                    <a:p>
                      <a:pPr algn="ctr"/>
                      <a:r>
                        <a:rPr lang="it-IT" sz="1200" dirty="0" smtClean="0"/>
                        <a:t> +</a:t>
                      </a:r>
                    </a:p>
                    <a:p>
                      <a:pPr algn="ctr"/>
                      <a:r>
                        <a:rPr lang="it-IT" sz="1200" dirty="0" smtClean="0"/>
                        <a:t> (UCS ora allievo x tot h x tot allievi)</a:t>
                      </a:r>
                      <a:endParaRPr lang="it-IT" sz="1200" dirty="0"/>
                    </a:p>
                  </a:txBody>
                  <a:tcPr anchor="ctr"/>
                </a:tc>
                <a:tc>
                  <a:txBody>
                    <a:bodyPr/>
                    <a:lstStyle/>
                    <a:p>
                      <a:r>
                        <a:rPr lang="it-IT" sz="1200" dirty="0" smtClean="0"/>
                        <a:t>Registro presenze, registro didattico, eventuale</a:t>
                      </a:r>
                      <a:r>
                        <a:rPr lang="it-IT" sz="1200" baseline="0" dirty="0" smtClean="0"/>
                        <a:t> copia del contratto e delle comunicazioni obbligatorie</a:t>
                      </a:r>
                      <a:endParaRPr lang="it-IT" sz="1200" dirty="0"/>
                    </a:p>
                  </a:txBody>
                  <a:tcPr anchor="ctr"/>
                </a:tc>
              </a:tr>
              <a:tr h="906003">
                <a:tc>
                  <a:txBody>
                    <a:bodyPr/>
                    <a:lstStyle/>
                    <a:p>
                      <a:r>
                        <a:rPr lang="it-IT" sz="1200" b="1" dirty="0" smtClean="0"/>
                        <a:t>2-B</a:t>
                      </a:r>
                      <a:endParaRPr lang="it-IT" sz="1200" b="1" dirty="0"/>
                    </a:p>
                  </a:txBody>
                  <a:tcPr anchor="ctr"/>
                </a:tc>
                <a:tc>
                  <a:txBody>
                    <a:bodyPr/>
                    <a:lstStyle/>
                    <a:p>
                      <a:r>
                        <a:rPr lang="it-IT" sz="1200" dirty="0" smtClean="0"/>
                        <a:t>Reinserimento di giovani 15-18enni in percorsi formativi</a:t>
                      </a:r>
                      <a:endParaRPr lang="it-IT" sz="1200" dirty="0"/>
                    </a:p>
                  </a:txBody>
                  <a:tcPr anchor="ctr"/>
                </a:tc>
                <a:tc>
                  <a:txBody>
                    <a:bodyPr/>
                    <a:lstStyle/>
                    <a:p>
                      <a:pPr algn="ctr"/>
                      <a:r>
                        <a:rPr lang="it-IT" sz="1200" dirty="0" smtClean="0"/>
                        <a:t>a processo</a:t>
                      </a:r>
                      <a:endParaRPr lang="it-IT" sz="1200" dirty="0"/>
                    </a:p>
                  </a:txBody>
                  <a:tcPr anchor="ctr"/>
                </a:tc>
                <a:tc>
                  <a:txBody>
                    <a:bodyPr/>
                    <a:lstStyle/>
                    <a:p>
                      <a:pPr algn="ctr"/>
                      <a:r>
                        <a:rPr lang="it-IT" sz="1200" dirty="0" smtClean="0"/>
                        <a:t>Fascia C: 73,13</a:t>
                      </a:r>
                      <a:r>
                        <a:rPr lang="it-IT" sz="1200" baseline="0" dirty="0" smtClean="0"/>
                        <a:t> h/corso</a:t>
                      </a:r>
                    </a:p>
                    <a:p>
                      <a:pPr algn="ctr"/>
                      <a:r>
                        <a:rPr lang="it-IT" sz="1200" baseline="0" dirty="0" smtClean="0"/>
                        <a:t>   0,80 h/allievo</a:t>
                      </a:r>
                    </a:p>
                    <a:p>
                      <a:pPr algn="ctr"/>
                      <a:r>
                        <a:rPr lang="it-IT" sz="1200" dirty="0" smtClean="0"/>
                        <a:t>Fascia B: 117,00</a:t>
                      </a:r>
                      <a:r>
                        <a:rPr lang="it-IT" sz="1200" baseline="0" dirty="0" smtClean="0"/>
                        <a:t> h/corso</a:t>
                      </a:r>
                    </a:p>
                    <a:p>
                      <a:pPr algn="ctr"/>
                      <a:r>
                        <a:rPr lang="it-IT" sz="1200" baseline="0" dirty="0" smtClean="0"/>
                        <a:t>    0,80 h/allievo</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(UCS ora corso x tot h) </a:t>
                      </a:r>
                    </a:p>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 (UCS ora allievo x tot h x tot allievi)</a:t>
                      </a:r>
                    </a:p>
                    <a:p>
                      <a:pPr marL="0" marR="0" indent="0" algn="ctr" defTabSz="914400" rtl="0" eaLnBrk="1" fontAlgn="auto" latinLnBrk="0" hangingPunct="1">
                        <a:lnSpc>
                          <a:spcPct val="100000"/>
                        </a:lnSpc>
                        <a:spcBef>
                          <a:spcPts val="0"/>
                        </a:spcBef>
                        <a:spcAft>
                          <a:spcPts val="0"/>
                        </a:spcAft>
                        <a:buClrTx/>
                        <a:buSzTx/>
                        <a:buFontTx/>
                        <a:buNone/>
                        <a:tabLst/>
                        <a:defRPr/>
                      </a:pPr>
                      <a:endParaRPr lang="it-IT" sz="12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t>Registro</a:t>
                      </a:r>
                      <a:r>
                        <a:rPr lang="it-IT" sz="1200" baseline="0" dirty="0" smtClean="0"/>
                        <a:t> presenze, registro didattico</a:t>
                      </a:r>
                      <a:endParaRPr lang="it-IT" sz="1200" dirty="0" smtClean="0"/>
                    </a:p>
                  </a:txBody>
                  <a:tcPr anchor="ctr"/>
                </a:tc>
              </a:tr>
              <a:tr h="906003">
                <a:tc>
                  <a:txBody>
                    <a:bodyPr/>
                    <a:lstStyle/>
                    <a:p>
                      <a:r>
                        <a:rPr lang="it-IT" sz="1200" b="1" dirty="0" smtClean="0"/>
                        <a:t>4-A</a:t>
                      </a:r>
                      <a:endParaRPr lang="it-IT" sz="1200" b="1" dirty="0"/>
                    </a:p>
                  </a:txBody>
                  <a:tcPr anchor="ctr"/>
                </a:tc>
                <a:tc>
                  <a:txBody>
                    <a:bodyPr/>
                    <a:lstStyle/>
                    <a:p>
                      <a:r>
                        <a:rPr lang="it-IT" sz="1200" dirty="0" smtClean="0"/>
                        <a:t>Apprendistato di I livello</a:t>
                      </a:r>
                      <a:endParaRPr lang="it-IT" sz="1200" dirty="0"/>
                    </a:p>
                  </a:txBody>
                  <a:tcPr anchor="ctr"/>
                </a:tc>
                <a:tc>
                  <a:txBody>
                    <a:bodyPr/>
                    <a:lstStyle/>
                    <a:p>
                      <a:pPr algn="ctr"/>
                      <a:r>
                        <a:rPr lang="it-IT" sz="1200" dirty="0" smtClean="0"/>
                        <a:t>a processo</a:t>
                      </a:r>
                      <a:endParaRPr lang="it-IT" sz="1200" dirty="0"/>
                    </a:p>
                  </a:txBody>
                  <a:tcPr anchor="ctr"/>
                </a:tc>
                <a:tc>
                  <a:txBody>
                    <a:bodyPr/>
                    <a:lstStyle/>
                    <a:p>
                      <a:pPr algn="ctr"/>
                      <a:r>
                        <a:rPr lang="it-IT" sz="1200" dirty="0" smtClean="0"/>
                        <a:t>Fascia C: 73,13</a:t>
                      </a:r>
                      <a:r>
                        <a:rPr lang="it-IT" sz="1200" baseline="0" dirty="0" smtClean="0"/>
                        <a:t> h/corso</a:t>
                      </a:r>
                    </a:p>
                    <a:p>
                      <a:pPr algn="ctr"/>
                      <a:r>
                        <a:rPr lang="it-IT" sz="1200" baseline="0" dirty="0" smtClean="0"/>
                        <a:t>   0,80 h/allievo</a:t>
                      </a:r>
                    </a:p>
                    <a:p>
                      <a:pPr algn="ctr"/>
                      <a:r>
                        <a:rPr lang="it-IT" sz="1200" dirty="0" smtClean="0"/>
                        <a:t>Fascia B: 117,00</a:t>
                      </a:r>
                      <a:r>
                        <a:rPr lang="it-IT" sz="1200" baseline="0" dirty="0" smtClean="0"/>
                        <a:t> h/corso</a:t>
                      </a:r>
                    </a:p>
                    <a:p>
                      <a:pPr algn="ctr"/>
                      <a:r>
                        <a:rPr lang="it-IT" sz="1200" baseline="0" dirty="0" smtClean="0"/>
                        <a:t>    0,80 h/allievo</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(UCS ora corso x tot h)</a:t>
                      </a:r>
                    </a:p>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 (UCS ora allievo x tot h x tot allievi)</a:t>
                      </a:r>
                    </a:p>
                    <a:p>
                      <a:pPr algn="ctr"/>
                      <a:endParaRPr lang="it-IT" sz="1200" dirty="0"/>
                    </a:p>
                  </a:txBody>
                  <a:tcPr anchor="ctr"/>
                </a:tc>
                <a:tc>
                  <a:txBody>
                    <a:bodyPr/>
                    <a:lstStyle/>
                    <a:p>
                      <a:r>
                        <a:rPr lang="it-IT" sz="1200" dirty="0" smtClean="0"/>
                        <a:t>Copia del contratto, piano formativo,</a:t>
                      </a:r>
                      <a:r>
                        <a:rPr lang="it-IT" sz="1200" baseline="0" dirty="0" smtClean="0"/>
                        <a:t> registro presenze, registro didattico</a:t>
                      </a:r>
                      <a:endParaRPr lang="it-IT" sz="1200" dirty="0"/>
                    </a:p>
                  </a:txBody>
                  <a:tcPr anchor="ctr"/>
                </a:tc>
              </a:tr>
              <a:tr h="1070731">
                <a:tc>
                  <a:txBody>
                    <a:bodyPr/>
                    <a:lstStyle/>
                    <a:p>
                      <a:r>
                        <a:rPr lang="it-IT" sz="1200" b="1" dirty="0" smtClean="0"/>
                        <a:t>4-C</a:t>
                      </a:r>
                      <a:endParaRPr lang="it-IT" sz="1200" b="1" dirty="0"/>
                    </a:p>
                  </a:txBody>
                  <a:tcPr anchor="ctr"/>
                </a:tc>
                <a:tc>
                  <a:txBody>
                    <a:bodyPr/>
                    <a:lstStyle/>
                    <a:p>
                      <a:r>
                        <a:rPr lang="it-IT" sz="1200" dirty="0" smtClean="0"/>
                        <a:t>Apprendistato</a:t>
                      </a:r>
                      <a:r>
                        <a:rPr lang="it-IT" sz="1200" baseline="0" dirty="0" smtClean="0"/>
                        <a:t> di III livello</a:t>
                      </a:r>
                      <a:endParaRPr lang="it-IT" sz="1200" dirty="0"/>
                    </a:p>
                  </a:txBody>
                  <a:tcPr anchor="ctr"/>
                </a:tc>
                <a:tc>
                  <a:txBody>
                    <a:bodyPr/>
                    <a:lstStyle/>
                    <a:p>
                      <a:pPr algn="ctr"/>
                      <a:r>
                        <a:rPr lang="it-IT" sz="1200" dirty="0" smtClean="0"/>
                        <a:t>a processo</a:t>
                      </a:r>
                      <a:endParaRPr lang="it-IT" sz="1200" dirty="0"/>
                    </a:p>
                  </a:txBody>
                  <a:tcPr anchor="ctr"/>
                </a:tc>
                <a:tc>
                  <a:txBody>
                    <a:bodyPr/>
                    <a:lstStyle/>
                    <a:p>
                      <a:pPr algn="ctr"/>
                      <a:r>
                        <a:rPr lang="it-IT" sz="1200" dirty="0" smtClean="0"/>
                        <a:t>Fascia B: 117,00</a:t>
                      </a:r>
                      <a:r>
                        <a:rPr lang="it-IT" sz="1200" baseline="0" dirty="0" smtClean="0"/>
                        <a:t> h/corso</a:t>
                      </a:r>
                    </a:p>
                    <a:p>
                      <a:pPr algn="ctr"/>
                      <a:r>
                        <a:rPr lang="it-IT" sz="1200" baseline="0" dirty="0" smtClean="0"/>
                        <a:t>    0,80 h/allievo</a:t>
                      </a:r>
                    </a:p>
                    <a:p>
                      <a:pPr algn="ctr"/>
                      <a:r>
                        <a:rPr lang="it-IT" sz="1200" dirty="0" smtClean="0"/>
                        <a:t>Fascia A: 146,25</a:t>
                      </a:r>
                      <a:r>
                        <a:rPr lang="it-IT" sz="1200" baseline="0" dirty="0" smtClean="0"/>
                        <a:t> h/corso</a:t>
                      </a:r>
                    </a:p>
                    <a:p>
                      <a:pPr algn="ctr"/>
                      <a:r>
                        <a:rPr lang="it-IT" sz="1200" baseline="0" dirty="0" smtClean="0"/>
                        <a:t>   0,80 h/allievo</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(UCS ora corso x tot h)</a:t>
                      </a:r>
                    </a:p>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(UCS ora allievo x tot h x tot allievi)</a:t>
                      </a:r>
                    </a:p>
                    <a:p>
                      <a:pPr marL="0" marR="0" indent="0" algn="ctr" defTabSz="914400" rtl="0" eaLnBrk="1" fontAlgn="auto" latinLnBrk="0" hangingPunct="1">
                        <a:lnSpc>
                          <a:spcPct val="100000"/>
                        </a:lnSpc>
                        <a:spcBef>
                          <a:spcPts val="0"/>
                        </a:spcBef>
                        <a:spcAft>
                          <a:spcPts val="0"/>
                        </a:spcAft>
                        <a:buClrTx/>
                        <a:buSzTx/>
                        <a:buFontTx/>
                        <a:buNone/>
                        <a:tabLst/>
                        <a:defRPr/>
                      </a:pPr>
                      <a:endParaRPr lang="it-IT" sz="1200" dirty="0" smtClean="0"/>
                    </a:p>
                  </a:txBody>
                  <a:tcPr anchor="ctr"/>
                </a:tc>
                <a:tc>
                  <a:txBody>
                    <a:bodyPr/>
                    <a:lstStyle/>
                    <a:p>
                      <a:r>
                        <a:rPr lang="it-IT" sz="1200" dirty="0" smtClean="0"/>
                        <a:t>Copia del contratto, piano formativo,</a:t>
                      </a:r>
                      <a:r>
                        <a:rPr lang="it-IT" sz="1200" baseline="0" dirty="0" smtClean="0"/>
                        <a:t> registro presenze, registro didattico</a:t>
                      </a:r>
                      <a:endParaRPr lang="it-IT" sz="1200" dirty="0"/>
                    </a:p>
                  </a:txBody>
                  <a:tcPr anchor="ctr"/>
                </a:tc>
              </a:tr>
            </a:tbl>
          </a:graphicData>
        </a:graphic>
      </p:graphicFrame>
    </p:spTree>
    <p:extLst>
      <p:ext uri="{BB962C8B-B14F-4D97-AF65-F5344CB8AC3E}">
        <p14:creationId xmlns:p14="http://schemas.microsoft.com/office/powerpoint/2010/main" xmlns="" val="632391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1468581" y="1357745"/>
            <a:ext cx="7269017" cy="4830619"/>
          </a:xfrm>
        </p:spPr>
        <p:txBody>
          <a:bodyPr/>
          <a:lstStyle/>
          <a:p>
            <a:pPr marL="0" indent="0" algn="ctr" eaLnBrk="1" hangingPunct="1">
              <a:buFont typeface="Arial" panose="020B0604020202020204" pitchFamily="34" charset="0"/>
              <a:buNone/>
            </a:pPr>
            <a:r>
              <a:rPr lang="it-IT" altLang="it-IT" sz="5400" b="1" dirty="0" smtClean="0">
                <a:solidFill>
                  <a:srgbClr val="FFC000"/>
                </a:solidFill>
              </a:rPr>
              <a:t>Grazie per l’attenzione</a:t>
            </a:r>
          </a:p>
          <a:p>
            <a:pPr marL="0" indent="0" algn="ctr" eaLnBrk="1" hangingPunct="1">
              <a:buFont typeface="Arial" panose="020B0604020202020204" pitchFamily="34" charset="0"/>
              <a:buNone/>
            </a:pPr>
            <a:endParaRPr lang="it-IT" altLang="it-IT" b="1" dirty="0" smtClean="0"/>
          </a:p>
          <a:p>
            <a:pPr marL="0" indent="0" algn="ctr" eaLnBrk="1" hangingPunct="1">
              <a:buFont typeface="Arial" panose="020B0604020202020204" pitchFamily="34" charset="0"/>
              <a:buNone/>
            </a:pPr>
            <a:r>
              <a:rPr lang="it-IT" altLang="it-IT" b="1" dirty="0" smtClean="0"/>
              <a:t>Ministero del Lavoro</a:t>
            </a:r>
          </a:p>
          <a:p>
            <a:pPr marL="0" indent="0" algn="ctr" eaLnBrk="1" hangingPunct="1">
              <a:buFont typeface="Arial" panose="020B0604020202020204" pitchFamily="34" charset="0"/>
              <a:buNone/>
            </a:pPr>
            <a:r>
              <a:rPr lang="it-IT" altLang="it-IT" b="1" dirty="0" smtClean="0"/>
              <a:t>e delle Politiche Sociali</a:t>
            </a:r>
          </a:p>
          <a:p>
            <a:pPr marL="0" indent="0" algn="ctr" eaLnBrk="1" hangingPunct="1">
              <a:buFont typeface="Arial" panose="020B0604020202020204" pitchFamily="34" charset="0"/>
              <a:buNone/>
            </a:pPr>
            <a:r>
              <a:rPr lang="it-IT" altLang="it-IT" i="1" dirty="0" smtClean="0"/>
              <a:t>Direzione Generale per le politiche attive, </a:t>
            </a:r>
            <a:br>
              <a:rPr lang="it-IT" altLang="it-IT" i="1" dirty="0" smtClean="0"/>
            </a:br>
            <a:r>
              <a:rPr lang="it-IT" altLang="it-IT" i="1" dirty="0" smtClean="0"/>
              <a:t>i servizi per il lavoro e la formazione</a:t>
            </a:r>
            <a:endParaRPr lang="it-IT" altLang="it-IT" dirty="0" smtClean="0"/>
          </a:p>
          <a:p>
            <a:pPr marL="0" indent="0" eaLnBrk="1" hangingPunct="1">
              <a:buFont typeface="Arial" panose="020B0604020202020204" pitchFamily="34" charset="0"/>
              <a:buNone/>
            </a:pPr>
            <a:endParaRPr lang="it-IT" altLang="it-IT" dirty="0" smtClean="0"/>
          </a:p>
        </p:txBody>
      </p:sp>
    </p:spTree>
    <p:extLst>
      <p:ext uri="{BB962C8B-B14F-4D97-AF65-F5344CB8AC3E}">
        <p14:creationId xmlns:p14="http://schemas.microsoft.com/office/powerpoint/2010/main" xmlns="" val="1408322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xmlns="" val="1817024902"/>
              </p:ext>
            </p:extLst>
          </p:nvPr>
        </p:nvGraphicFramePr>
        <p:xfrm>
          <a:off x="526665" y="1210963"/>
          <a:ext cx="9383454" cy="5214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6808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Utilizzo dei costi standard </a:t>
            </a:r>
            <a:r>
              <a:rPr lang="it-IT" dirty="0" smtClean="0"/>
              <a:t/>
            </a:r>
            <a:br>
              <a:rPr lang="it-IT" dirty="0" smtClean="0"/>
            </a:br>
            <a:r>
              <a:rPr lang="it-IT" dirty="0" smtClean="0"/>
              <a:t>nel </a:t>
            </a:r>
            <a:r>
              <a:rPr lang="it-IT" dirty="0"/>
              <a:t>PON YEI - </a:t>
            </a:r>
            <a:r>
              <a:rPr lang="it-IT" dirty="0" err="1"/>
              <a:t>overview</a:t>
            </a:r>
            <a:r>
              <a:rPr lang="it-IT" dirty="0"/>
              <a:t/>
            </a:r>
            <a:br>
              <a:rPr lang="it-IT" dirty="0"/>
            </a:b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xmlns="" val="627058746"/>
              </p:ext>
            </p:extLst>
          </p:nvPr>
        </p:nvGraphicFramePr>
        <p:xfrm>
          <a:off x="73585" y="2093827"/>
          <a:ext cx="7653508" cy="4677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30905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Introduzione</a:t>
            </a:r>
            <a:endParaRPr lang="it-IT"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xmlns="" val="2215165826"/>
              </p:ext>
            </p:extLst>
          </p:nvPr>
        </p:nvGraphicFramePr>
        <p:xfrm>
          <a:off x="198150" y="1440872"/>
          <a:ext cx="8133050" cy="5292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06517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Fase Preliminare</a:t>
            </a:r>
            <a:endParaRPr lang="it-IT" dirty="0"/>
          </a:p>
        </p:txBody>
      </p:sp>
      <p:grpSp>
        <p:nvGrpSpPr>
          <p:cNvPr id="5" name="Gruppo 4"/>
          <p:cNvGrpSpPr/>
          <p:nvPr/>
        </p:nvGrpSpPr>
        <p:grpSpPr>
          <a:xfrm>
            <a:off x="207381" y="1223374"/>
            <a:ext cx="9767888" cy="5066590"/>
            <a:chOff x="207381" y="1223374"/>
            <a:chExt cx="9767888" cy="5066590"/>
          </a:xfrm>
        </p:grpSpPr>
        <p:sp>
          <p:nvSpPr>
            <p:cNvPr id="6" name="Figura a mano libera 5"/>
            <p:cNvSpPr/>
            <p:nvPr/>
          </p:nvSpPr>
          <p:spPr>
            <a:xfrm>
              <a:off x="207384" y="1223374"/>
              <a:ext cx="1060919" cy="760907"/>
            </a:xfrm>
            <a:custGeom>
              <a:avLst/>
              <a:gdLst>
                <a:gd name="connsiteX0" fmla="*/ 0 w 1515597"/>
                <a:gd name="connsiteY0" fmla="*/ 0 h 1060918"/>
                <a:gd name="connsiteX1" fmla="*/ 985138 w 1515597"/>
                <a:gd name="connsiteY1" fmla="*/ 0 h 1060918"/>
                <a:gd name="connsiteX2" fmla="*/ 1515597 w 1515597"/>
                <a:gd name="connsiteY2" fmla="*/ 530459 h 1060918"/>
                <a:gd name="connsiteX3" fmla="*/ 985138 w 1515597"/>
                <a:gd name="connsiteY3" fmla="*/ 1060918 h 1060918"/>
                <a:gd name="connsiteX4" fmla="*/ 0 w 1515597"/>
                <a:gd name="connsiteY4" fmla="*/ 1060918 h 1060918"/>
                <a:gd name="connsiteX5" fmla="*/ 530459 w 1515597"/>
                <a:gd name="connsiteY5" fmla="*/ 530459 h 1060918"/>
                <a:gd name="connsiteX6" fmla="*/ 0 w 1515597"/>
                <a:gd name="connsiteY6" fmla="*/ 0 h 1060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597" h="1060918">
                  <a:moveTo>
                    <a:pt x="1515596" y="0"/>
                  </a:moveTo>
                  <a:lnTo>
                    <a:pt x="1515596" y="689597"/>
                  </a:lnTo>
                  <a:lnTo>
                    <a:pt x="757799" y="1060918"/>
                  </a:lnTo>
                  <a:lnTo>
                    <a:pt x="1" y="689597"/>
                  </a:lnTo>
                  <a:lnTo>
                    <a:pt x="1" y="0"/>
                  </a:lnTo>
                  <a:lnTo>
                    <a:pt x="757799" y="371321"/>
                  </a:lnTo>
                  <a:lnTo>
                    <a:pt x="1515596"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539349" rIns="8890" bIns="539350" numCol="1" spcCol="1270" anchor="ctr" anchorCtr="0">
              <a:noAutofit/>
            </a:bodyPr>
            <a:lstStyle/>
            <a:p>
              <a:pPr lvl="0" algn="ctr" defTabSz="622300">
                <a:lnSpc>
                  <a:spcPct val="90000"/>
                </a:lnSpc>
                <a:spcBef>
                  <a:spcPct val="0"/>
                </a:spcBef>
                <a:spcAft>
                  <a:spcPct val="35000"/>
                </a:spcAft>
              </a:pPr>
              <a:r>
                <a:rPr lang="it-IT" sz="1400" kern="1200" smtClean="0"/>
                <a:t> </a:t>
              </a:r>
              <a:endParaRPr lang="it-IT" sz="1400" kern="1200" dirty="0"/>
            </a:p>
          </p:txBody>
        </p:sp>
        <p:sp>
          <p:nvSpPr>
            <p:cNvPr id="7" name="Figura a mano libera 6"/>
            <p:cNvSpPr/>
            <p:nvPr/>
          </p:nvSpPr>
          <p:spPr>
            <a:xfrm>
              <a:off x="1268302" y="1223375"/>
              <a:ext cx="8697732" cy="494589"/>
            </a:xfrm>
            <a:custGeom>
              <a:avLst/>
              <a:gdLst>
                <a:gd name="connsiteX0" fmla="*/ 164193 w 985138"/>
                <a:gd name="connsiteY0" fmla="*/ 0 h 8697732"/>
                <a:gd name="connsiteX1" fmla="*/ 820945 w 985138"/>
                <a:gd name="connsiteY1" fmla="*/ 0 h 8697732"/>
                <a:gd name="connsiteX2" fmla="*/ 985138 w 985138"/>
                <a:gd name="connsiteY2" fmla="*/ 164193 h 8697732"/>
                <a:gd name="connsiteX3" fmla="*/ 985138 w 985138"/>
                <a:gd name="connsiteY3" fmla="*/ 8697732 h 8697732"/>
                <a:gd name="connsiteX4" fmla="*/ 985138 w 985138"/>
                <a:gd name="connsiteY4" fmla="*/ 8697732 h 8697732"/>
                <a:gd name="connsiteX5" fmla="*/ 0 w 985138"/>
                <a:gd name="connsiteY5" fmla="*/ 8697732 h 8697732"/>
                <a:gd name="connsiteX6" fmla="*/ 0 w 985138"/>
                <a:gd name="connsiteY6" fmla="*/ 8697732 h 8697732"/>
                <a:gd name="connsiteX7" fmla="*/ 0 w 985138"/>
                <a:gd name="connsiteY7" fmla="*/ 164193 h 8697732"/>
                <a:gd name="connsiteX8" fmla="*/ 164193 w 985138"/>
                <a:gd name="connsiteY8" fmla="*/ 0 h 869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138" h="8697732">
                  <a:moveTo>
                    <a:pt x="985138" y="1449654"/>
                  </a:moveTo>
                  <a:lnTo>
                    <a:pt x="985138" y="7248078"/>
                  </a:lnTo>
                  <a:cubicBezTo>
                    <a:pt x="985138" y="8048695"/>
                    <a:pt x="976812" y="8697728"/>
                    <a:pt x="966541" y="8697728"/>
                  </a:cubicBezTo>
                  <a:lnTo>
                    <a:pt x="0" y="8697728"/>
                  </a:lnTo>
                  <a:lnTo>
                    <a:pt x="0" y="8697728"/>
                  </a:lnTo>
                  <a:lnTo>
                    <a:pt x="0" y="4"/>
                  </a:lnTo>
                  <a:lnTo>
                    <a:pt x="0" y="4"/>
                  </a:lnTo>
                  <a:lnTo>
                    <a:pt x="966541" y="4"/>
                  </a:lnTo>
                  <a:cubicBezTo>
                    <a:pt x="976812" y="4"/>
                    <a:pt x="985138" y="649037"/>
                    <a:pt x="985138" y="144965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0" tIns="60790" rIns="60790" bIns="60790" numCol="1" spcCol="1270" anchor="ctr" anchorCtr="0">
              <a:noAutofit/>
            </a:bodyPr>
            <a:lstStyle/>
            <a:p>
              <a:pPr marL="228600" lvl="1" indent="-228600" algn="l" defTabSz="889000">
                <a:lnSpc>
                  <a:spcPct val="90000"/>
                </a:lnSpc>
                <a:spcBef>
                  <a:spcPct val="0"/>
                </a:spcBef>
                <a:spcAft>
                  <a:spcPct val="15000"/>
                </a:spcAft>
                <a:buChar char="••"/>
              </a:pPr>
              <a:r>
                <a:rPr lang="it-IT" sz="2000" b="1" kern="1200" dirty="0" smtClean="0"/>
                <a:t>ANALISI DI BENCHMARK</a:t>
              </a:r>
              <a:endParaRPr lang="it-IT" sz="2000" b="1" kern="1200" dirty="0"/>
            </a:p>
          </p:txBody>
        </p:sp>
        <p:sp>
          <p:nvSpPr>
            <p:cNvPr id="8" name="Figura a mano libera 7"/>
            <p:cNvSpPr/>
            <p:nvPr/>
          </p:nvSpPr>
          <p:spPr>
            <a:xfrm>
              <a:off x="207384" y="1978789"/>
              <a:ext cx="1060919" cy="627419"/>
            </a:xfrm>
            <a:custGeom>
              <a:avLst/>
              <a:gdLst>
                <a:gd name="connsiteX0" fmla="*/ 0 w 1515597"/>
                <a:gd name="connsiteY0" fmla="*/ 0 h 1060918"/>
                <a:gd name="connsiteX1" fmla="*/ 985138 w 1515597"/>
                <a:gd name="connsiteY1" fmla="*/ 0 h 1060918"/>
                <a:gd name="connsiteX2" fmla="*/ 1515597 w 1515597"/>
                <a:gd name="connsiteY2" fmla="*/ 530459 h 1060918"/>
                <a:gd name="connsiteX3" fmla="*/ 985138 w 1515597"/>
                <a:gd name="connsiteY3" fmla="*/ 1060918 h 1060918"/>
                <a:gd name="connsiteX4" fmla="*/ 0 w 1515597"/>
                <a:gd name="connsiteY4" fmla="*/ 1060918 h 1060918"/>
                <a:gd name="connsiteX5" fmla="*/ 530459 w 1515597"/>
                <a:gd name="connsiteY5" fmla="*/ 530459 h 1060918"/>
                <a:gd name="connsiteX6" fmla="*/ 0 w 1515597"/>
                <a:gd name="connsiteY6" fmla="*/ 0 h 1060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597" h="1060918">
                  <a:moveTo>
                    <a:pt x="1515596" y="0"/>
                  </a:moveTo>
                  <a:lnTo>
                    <a:pt x="1515596" y="689597"/>
                  </a:lnTo>
                  <a:lnTo>
                    <a:pt x="757799" y="1060918"/>
                  </a:lnTo>
                  <a:lnTo>
                    <a:pt x="1" y="689597"/>
                  </a:lnTo>
                  <a:lnTo>
                    <a:pt x="1" y="0"/>
                  </a:lnTo>
                  <a:lnTo>
                    <a:pt x="757799" y="371321"/>
                  </a:lnTo>
                  <a:lnTo>
                    <a:pt x="1515596"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539349" rIns="8890" bIns="539350" numCol="1" spcCol="1270" anchor="ctr" anchorCtr="0">
              <a:noAutofit/>
            </a:bodyPr>
            <a:lstStyle/>
            <a:p>
              <a:pPr lvl="0" algn="ctr" defTabSz="622300">
                <a:lnSpc>
                  <a:spcPct val="90000"/>
                </a:lnSpc>
                <a:spcBef>
                  <a:spcPct val="0"/>
                </a:spcBef>
                <a:spcAft>
                  <a:spcPct val="35000"/>
                </a:spcAft>
              </a:pPr>
              <a:r>
                <a:rPr lang="it-IT" sz="1400" kern="1200" dirty="0" smtClean="0"/>
                <a:t>Soggetti</a:t>
              </a:r>
              <a:endParaRPr lang="it-IT" sz="1400" kern="1200" dirty="0"/>
            </a:p>
          </p:txBody>
        </p:sp>
        <p:sp>
          <p:nvSpPr>
            <p:cNvPr id="9" name="Figura a mano libera 8"/>
            <p:cNvSpPr/>
            <p:nvPr/>
          </p:nvSpPr>
          <p:spPr>
            <a:xfrm>
              <a:off x="1268302" y="1978795"/>
              <a:ext cx="8697732" cy="425300"/>
            </a:xfrm>
            <a:custGeom>
              <a:avLst/>
              <a:gdLst>
                <a:gd name="connsiteX0" fmla="*/ 164193 w 985138"/>
                <a:gd name="connsiteY0" fmla="*/ 0 h 8697732"/>
                <a:gd name="connsiteX1" fmla="*/ 820945 w 985138"/>
                <a:gd name="connsiteY1" fmla="*/ 0 h 8697732"/>
                <a:gd name="connsiteX2" fmla="*/ 985138 w 985138"/>
                <a:gd name="connsiteY2" fmla="*/ 164193 h 8697732"/>
                <a:gd name="connsiteX3" fmla="*/ 985138 w 985138"/>
                <a:gd name="connsiteY3" fmla="*/ 8697732 h 8697732"/>
                <a:gd name="connsiteX4" fmla="*/ 985138 w 985138"/>
                <a:gd name="connsiteY4" fmla="*/ 8697732 h 8697732"/>
                <a:gd name="connsiteX5" fmla="*/ 0 w 985138"/>
                <a:gd name="connsiteY5" fmla="*/ 8697732 h 8697732"/>
                <a:gd name="connsiteX6" fmla="*/ 0 w 985138"/>
                <a:gd name="connsiteY6" fmla="*/ 8697732 h 8697732"/>
                <a:gd name="connsiteX7" fmla="*/ 0 w 985138"/>
                <a:gd name="connsiteY7" fmla="*/ 164193 h 8697732"/>
                <a:gd name="connsiteX8" fmla="*/ 164193 w 985138"/>
                <a:gd name="connsiteY8" fmla="*/ 0 h 869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138" h="8697732">
                  <a:moveTo>
                    <a:pt x="985138" y="1449654"/>
                  </a:moveTo>
                  <a:lnTo>
                    <a:pt x="985138" y="7248078"/>
                  </a:lnTo>
                  <a:cubicBezTo>
                    <a:pt x="985138" y="8048695"/>
                    <a:pt x="976812" y="8697728"/>
                    <a:pt x="966541" y="8697728"/>
                  </a:cubicBezTo>
                  <a:lnTo>
                    <a:pt x="0" y="8697728"/>
                  </a:lnTo>
                  <a:lnTo>
                    <a:pt x="0" y="8697728"/>
                  </a:lnTo>
                  <a:lnTo>
                    <a:pt x="0" y="4"/>
                  </a:lnTo>
                  <a:lnTo>
                    <a:pt x="0" y="4"/>
                  </a:lnTo>
                  <a:lnTo>
                    <a:pt x="966541" y="4"/>
                  </a:lnTo>
                  <a:cubicBezTo>
                    <a:pt x="976812" y="4"/>
                    <a:pt x="985138" y="649037"/>
                    <a:pt x="985138" y="144965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58250" rIns="58250" bIns="5825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err="1" smtClean="0"/>
                <a:t>AdG</a:t>
              </a:r>
              <a:r>
                <a:rPr lang="it-IT" sz="1600" kern="1200" dirty="0" smtClean="0"/>
                <a:t> dei PO FSE che utilizzano costi standard</a:t>
              </a:r>
              <a:endParaRPr lang="it-IT" sz="1600" kern="1200" dirty="0"/>
            </a:p>
          </p:txBody>
        </p:sp>
        <p:sp>
          <p:nvSpPr>
            <p:cNvPr id="10" name="Figura a mano libera 9"/>
            <p:cNvSpPr/>
            <p:nvPr/>
          </p:nvSpPr>
          <p:spPr>
            <a:xfrm>
              <a:off x="207381" y="2917171"/>
              <a:ext cx="1060919" cy="1579157"/>
            </a:xfrm>
            <a:custGeom>
              <a:avLst/>
              <a:gdLst>
                <a:gd name="connsiteX0" fmla="*/ 0 w 1515597"/>
                <a:gd name="connsiteY0" fmla="*/ 0 h 1060918"/>
                <a:gd name="connsiteX1" fmla="*/ 985138 w 1515597"/>
                <a:gd name="connsiteY1" fmla="*/ 0 h 1060918"/>
                <a:gd name="connsiteX2" fmla="*/ 1515597 w 1515597"/>
                <a:gd name="connsiteY2" fmla="*/ 530459 h 1060918"/>
                <a:gd name="connsiteX3" fmla="*/ 985138 w 1515597"/>
                <a:gd name="connsiteY3" fmla="*/ 1060918 h 1060918"/>
                <a:gd name="connsiteX4" fmla="*/ 0 w 1515597"/>
                <a:gd name="connsiteY4" fmla="*/ 1060918 h 1060918"/>
                <a:gd name="connsiteX5" fmla="*/ 530459 w 1515597"/>
                <a:gd name="connsiteY5" fmla="*/ 530459 h 1060918"/>
                <a:gd name="connsiteX6" fmla="*/ 0 w 1515597"/>
                <a:gd name="connsiteY6" fmla="*/ 0 h 1060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597" h="1060918">
                  <a:moveTo>
                    <a:pt x="1515596" y="0"/>
                  </a:moveTo>
                  <a:lnTo>
                    <a:pt x="1515596" y="689597"/>
                  </a:lnTo>
                  <a:lnTo>
                    <a:pt x="757799" y="1060918"/>
                  </a:lnTo>
                  <a:lnTo>
                    <a:pt x="1" y="689597"/>
                  </a:lnTo>
                  <a:lnTo>
                    <a:pt x="1" y="0"/>
                  </a:lnTo>
                  <a:lnTo>
                    <a:pt x="757799" y="371321"/>
                  </a:lnTo>
                  <a:lnTo>
                    <a:pt x="1515596"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539349" rIns="8890" bIns="539350" numCol="1" spcCol="1270" anchor="ctr" anchorCtr="0">
              <a:noAutofit/>
            </a:bodyPr>
            <a:lstStyle/>
            <a:p>
              <a:pPr lvl="0" algn="ctr" defTabSz="622300">
                <a:lnSpc>
                  <a:spcPct val="90000"/>
                </a:lnSpc>
                <a:spcBef>
                  <a:spcPct val="0"/>
                </a:spcBef>
                <a:spcAft>
                  <a:spcPct val="35000"/>
                </a:spcAft>
              </a:pPr>
              <a:r>
                <a:rPr lang="it-IT" sz="1400" kern="1200" dirty="0" smtClean="0"/>
                <a:t>Obiettivo</a:t>
              </a:r>
              <a:endParaRPr lang="it-IT" sz="1400" kern="1200" dirty="0"/>
            </a:p>
          </p:txBody>
        </p:sp>
        <p:sp>
          <p:nvSpPr>
            <p:cNvPr id="11" name="Figura a mano libera 10"/>
            <p:cNvSpPr/>
            <p:nvPr/>
          </p:nvSpPr>
          <p:spPr>
            <a:xfrm>
              <a:off x="1268301" y="2606208"/>
              <a:ext cx="8697732" cy="1828598"/>
            </a:xfrm>
            <a:custGeom>
              <a:avLst/>
              <a:gdLst>
                <a:gd name="connsiteX0" fmla="*/ 164193 w 985138"/>
                <a:gd name="connsiteY0" fmla="*/ 0 h 8697732"/>
                <a:gd name="connsiteX1" fmla="*/ 820945 w 985138"/>
                <a:gd name="connsiteY1" fmla="*/ 0 h 8697732"/>
                <a:gd name="connsiteX2" fmla="*/ 985138 w 985138"/>
                <a:gd name="connsiteY2" fmla="*/ 164193 h 8697732"/>
                <a:gd name="connsiteX3" fmla="*/ 985138 w 985138"/>
                <a:gd name="connsiteY3" fmla="*/ 8697732 h 8697732"/>
                <a:gd name="connsiteX4" fmla="*/ 985138 w 985138"/>
                <a:gd name="connsiteY4" fmla="*/ 8697732 h 8697732"/>
                <a:gd name="connsiteX5" fmla="*/ 0 w 985138"/>
                <a:gd name="connsiteY5" fmla="*/ 8697732 h 8697732"/>
                <a:gd name="connsiteX6" fmla="*/ 0 w 985138"/>
                <a:gd name="connsiteY6" fmla="*/ 8697732 h 8697732"/>
                <a:gd name="connsiteX7" fmla="*/ 0 w 985138"/>
                <a:gd name="connsiteY7" fmla="*/ 164193 h 8697732"/>
                <a:gd name="connsiteX8" fmla="*/ 164193 w 985138"/>
                <a:gd name="connsiteY8" fmla="*/ 0 h 869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138" h="8697732">
                  <a:moveTo>
                    <a:pt x="985138" y="1449654"/>
                  </a:moveTo>
                  <a:lnTo>
                    <a:pt x="985138" y="7248078"/>
                  </a:lnTo>
                  <a:cubicBezTo>
                    <a:pt x="985138" y="8048695"/>
                    <a:pt x="976812" y="8697728"/>
                    <a:pt x="966541" y="8697728"/>
                  </a:cubicBezTo>
                  <a:lnTo>
                    <a:pt x="0" y="8697728"/>
                  </a:lnTo>
                  <a:lnTo>
                    <a:pt x="0" y="8697728"/>
                  </a:lnTo>
                  <a:lnTo>
                    <a:pt x="0" y="4"/>
                  </a:lnTo>
                  <a:lnTo>
                    <a:pt x="0" y="4"/>
                  </a:lnTo>
                  <a:lnTo>
                    <a:pt x="966541" y="4"/>
                  </a:lnTo>
                  <a:cubicBezTo>
                    <a:pt x="976812" y="4"/>
                    <a:pt x="985138" y="649037"/>
                    <a:pt x="985138" y="144965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8" tIns="56980" rIns="56980" bIns="56980" numCol="1" spcCol="1270" anchor="ctr" anchorCtr="0">
              <a:noAutofit/>
            </a:bodyPr>
            <a:lstStyle/>
            <a:p>
              <a:pPr marL="114300" lvl="1" indent="-114300" algn="l" defTabSz="622300">
                <a:lnSpc>
                  <a:spcPct val="90000"/>
                </a:lnSpc>
                <a:spcBef>
                  <a:spcPct val="0"/>
                </a:spcBef>
                <a:spcAft>
                  <a:spcPct val="15000"/>
                </a:spcAft>
                <a:buChar char="••"/>
              </a:pPr>
              <a:r>
                <a:rPr lang="it-IT" sz="1400" kern="1200" dirty="0" smtClean="0"/>
                <a:t>Individuare i dati utili alla definizione dei Costi standard segmentata per tipologia di servizio. in termini di: </a:t>
              </a:r>
              <a:endParaRPr lang="it-IT" sz="1400" kern="1200" dirty="0"/>
            </a:p>
            <a:p>
              <a:pPr marL="114300" lvl="1" indent="-114300" algn="l" defTabSz="622300">
                <a:lnSpc>
                  <a:spcPct val="90000"/>
                </a:lnSpc>
                <a:spcBef>
                  <a:spcPct val="0"/>
                </a:spcBef>
                <a:spcAft>
                  <a:spcPct val="15000"/>
                </a:spcAft>
                <a:buChar char="••"/>
              </a:pPr>
              <a:r>
                <a:rPr lang="it-IT" sz="1400" kern="1200" dirty="0" smtClean="0"/>
                <a:t>Oggetto/finalità </a:t>
              </a:r>
              <a:endParaRPr lang="it-IT" sz="1400" kern="1200" dirty="0"/>
            </a:p>
            <a:p>
              <a:pPr marL="114300" lvl="1" indent="-114300" algn="l" defTabSz="622300">
                <a:lnSpc>
                  <a:spcPct val="90000"/>
                </a:lnSpc>
                <a:spcBef>
                  <a:spcPct val="0"/>
                </a:spcBef>
                <a:spcAft>
                  <a:spcPct val="15000"/>
                </a:spcAft>
                <a:buChar char="••"/>
              </a:pPr>
              <a:r>
                <a:rPr lang="it-IT" sz="1400" kern="1200" dirty="0" smtClean="0"/>
                <a:t>Descrizione delle attività </a:t>
              </a:r>
              <a:endParaRPr lang="it-IT" sz="1400" kern="1200" dirty="0"/>
            </a:p>
            <a:p>
              <a:pPr marL="114300" lvl="1" indent="-114300" algn="l" defTabSz="622300">
                <a:lnSpc>
                  <a:spcPct val="90000"/>
                </a:lnSpc>
                <a:spcBef>
                  <a:spcPct val="0"/>
                </a:spcBef>
                <a:spcAft>
                  <a:spcPct val="15000"/>
                </a:spcAft>
                <a:buChar char="••"/>
              </a:pPr>
              <a:r>
                <a:rPr lang="it-IT" sz="1400" kern="1200" dirty="0" smtClean="0"/>
                <a:t>Modalità di erogazione (individuale/di gruppo) </a:t>
              </a:r>
              <a:endParaRPr lang="it-IT" sz="1400" kern="1200" dirty="0"/>
            </a:p>
            <a:p>
              <a:pPr marL="114300" lvl="1" indent="-114300" algn="l" defTabSz="622300">
                <a:lnSpc>
                  <a:spcPct val="90000"/>
                </a:lnSpc>
                <a:spcBef>
                  <a:spcPct val="0"/>
                </a:spcBef>
                <a:spcAft>
                  <a:spcPct val="15000"/>
                </a:spcAft>
                <a:buChar char="••"/>
              </a:pPr>
              <a:r>
                <a:rPr lang="it-IT" sz="1400" kern="1200" dirty="0" smtClean="0"/>
                <a:t>Durata </a:t>
              </a:r>
              <a:endParaRPr lang="it-IT" sz="1400" kern="1200" dirty="0"/>
            </a:p>
            <a:p>
              <a:pPr marL="114300" lvl="1" indent="-114300" algn="l" defTabSz="622300">
                <a:lnSpc>
                  <a:spcPct val="90000"/>
                </a:lnSpc>
                <a:spcBef>
                  <a:spcPct val="0"/>
                </a:spcBef>
                <a:spcAft>
                  <a:spcPct val="15000"/>
                </a:spcAft>
                <a:buChar char="••"/>
              </a:pPr>
              <a:r>
                <a:rPr lang="it-IT" sz="1400" kern="1200" dirty="0" smtClean="0"/>
                <a:t>Output </a:t>
              </a:r>
              <a:endParaRPr lang="it-IT" sz="1400" kern="1200" dirty="0"/>
            </a:p>
            <a:p>
              <a:pPr marL="114300" lvl="1" indent="-114300" algn="l" defTabSz="622300">
                <a:lnSpc>
                  <a:spcPct val="90000"/>
                </a:lnSpc>
                <a:spcBef>
                  <a:spcPct val="0"/>
                </a:spcBef>
                <a:spcAft>
                  <a:spcPct val="15000"/>
                </a:spcAft>
                <a:buChar char="••"/>
              </a:pPr>
              <a:r>
                <a:rPr lang="it-IT" sz="1400" kern="1200" dirty="0" smtClean="0"/>
                <a:t>Target (descrizione ed eventuale profiling) </a:t>
              </a:r>
              <a:endParaRPr lang="it-IT" sz="1400" kern="1200" dirty="0"/>
            </a:p>
          </p:txBody>
        </p:sp>
        <p:sp>
          <p:nvSpPr>
            <p:cNvPr id="12" name="Figura a mano libera 11"/>
            <p:cNvSpPr/>
            <p:nvPr/>
          </p:nvSpPr>
          <p:spPr>
            <a:xfrm>
              <a:off x="207381" y="4890420"/>
              <a:ext cx="1060919" cy="1399544"/>
            </a:xfrm>
            <a:custGeom>
              <a:avLst/>
              <a:gdLst>
                <a:gd name="connsiteX0" fmla="*/ 0 w 1515597"/>
                <a:gd name="connsiteY0" fmla="*/ 0 h 1060918"/>
                <a:gd name="connsiteX1" fmla="*/ 985138 w 1515597"/>
                <a:gd name="connsiteY1" fmla="*/ 0 h 1060918"/>
                <a:gd name="connsiteX2" fmla="*/ 1515597 w 1515597"/>
                <a:gd name="connsiteY2" fmla="*/ 530459 h 1060918"/>
                <a:gd name="connsiteX3" fmla="*/ 985138 w 1515597"/>
                <a:gd name="connsiteY3" fmla="*/ 1060918 h 1060918"/>
                <a:gd name="connsiteX4" fmla="*/ 0 w 1515597"/>
                <a:gd name="connsiteY4" fmla="*/ 1060918 h 1060918"/>
                <a:gd name="connsiteX5" fmla="*/ 530459 w 1515597"/>
                <a:gd name="connsiteY5" fmla="*/ 530459 h 1060918"/>
                <a:gd name="connsiteX6" fmla="*/ 0 w 1515597"/>
                <a:gd name="connsiteY6" fmla="*/ 0 h 1060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597" h="1060918">
                  <a:moveTo>
                    <a:pt x="1515596" y="0"/>
                  </a:moveTo>
                  <a:lnTo>
                    <a:pt x="1515596" y="689597"/>
                  </a:lnTo>
                  <a:lnTo>
                    <a:pt x="757799" y="1060918"/>
                  </a:lnTo>
                  <a:lnTo>
                    <a:pt x="1" y="689597"/>
                  </a:lnTo>
                  <a:lnTo>
                    <a:pt x="1" y="0"/>
                  </a:lnTo>
                  <a:lnTo>
                    <a:pt x="757799" y="371321"/>
                  </a:lnTo>
                  <a:lnTo>
                    <a:pt x="1515596"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539349" rIns="8890" bIns="539350" numCol="1" spcCol="1270" anchor="ctr" anchorCtr="0">
              <a:noAutofit/>
            </a:bodyPr>
            <a:lstStyle/>
            <a:p>
              <a:pPr lvl="0" algn="ctr" defTabSz="622300">
                <a:lnSpc>
                  <a:spcPct val="90000"/>
                </a:lnSpc>
                <a:spcBef>
                  <a:spcPct val="0"/>
                </a:spcBef>
                <a:spcAft>
                  <a:spcPct val="35000"/>
                </a:spcAft>
              </a:pPr>
              <a:r>
                <a:rPr lang="it-IT" sz="1400" kern="1200" dirty="0" smtClean="0"/>
                <a:t>Elementi di valutazione</a:t>
              </a:r>
              <a:endParaRPr lang="it-IT" sz="1400" kern="1200" dirty="0"/>
            </a:p>
          </p:txBody>
        </p:sp>
        <p:sp>
          <p:nvSpPr>
            <p:cNvPr id="13" name="Figura a mano libera 12"/>
            <p:cNvSpPr/>
            <p:nvPr/>
          </p:nvSpPr>
          <p:spPr>
            <a:xfrm>
              <a:off x="1277537" y="4794839"/>
              <a:ext cx="8697732" cy="1301162"/>
            </a:xfrm>
            <a:custGeom>
              <a:avLst/>
              <a:gdLst>
                <a:gd name="connsiteX0" fmla="*/ 164193 w 985138"/>
                <a:gd name="connsiteY0" fmla="*/ 0 h 8697732"/>
                <a:gd name="connsiteX1" fmla="*/ 820945 w 985138"/>
                <a:gd name="connsiteY1" fmla="*/ 0 h 8697732"/>
                <a:gd name="connsiteX2" fmla="*/ 985138 w 985138"/>
                <a:gd name="connsiteY2" fmla="*/ 164193 h 8697732"/>
                <a:gd name="connsiteX3" fmla="*/ 985138 w 985138"/>
                <a:gd name="connsiteY3" fmla="*/ 8697732 h 8697732"/>
                <a:gd name="connsiteX4" fmla="*/ 985138 w 985138"/>
                <a:gd name="connsiteY4" fmla="*/ 8697732 h 8697732"/>
                <a:gd name="connsiteX5" fmla="*/ 0 w 985138"/>
                <a:gd name="connsiteY5" fmla="*/ 8697732 h 8697732"/>
                <a:gd name="connsiteX6" fmla="*/ 0 w 985138"/>
                <a:gd name="connsiteY6" fmla="*/ 8697732 h 8697732"/>
                <a:gd name="connsiteX7" fmla="*/ 0 w 985138"/>
                <a:gd name="connsiteY7" fmla="*/ 164193 h 8697732"/>
                <a:gd name="connsiteX8" fmla="*/ 164193 w 985138"/>
                <a:gd name="connsiteY8" fmla="*/ 0 h 869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138" h="8697732">
                  <a:moveTo>
                    <a:pt x="985138" y="1449654"/>
                  </a:moveTo>
                  <a:lnTo>
                    <a:pt x="985138" y="7248078"/>
                  </a:lnTo>
                  <a:cubicBezTo>
                    <a:pt x="985138" y="8048695"/>
                    <a:pt x="976812" y="8697728"/>
                    <a:pt x="966541" y="8697728"/>
                  </a:cubicBezTo>
                  <a:lnTo>
                    <a:pt x="0" y="8697728"/>
                  </a:lnTo>
                  <a:lnTo>
                    <a:pt x="0" y="8697728"/>
                  </a:lnTo>
                  <a:lnTo>
                    <a:pt x="0" y="4"/>
                  </a:lnTo>
                  <a:lnTo>
                    <a:pt x="0" y="4"/>
                  </a:lnTo>
                  <a:lnTo>
                    <a:pt x="966541" y="4"/>
                  </a:lnTo>
                  <a:cubicBezTo>
                    <a:pt x="976812" y="4"/>
                    <a:pt x="985138" y="649037"/>
                    <a:pt x="985138" y="144965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8" tIns="56980" rIns="56980" bIns="56981" numCol="1" spcCol="1270" anchor="ctr" anchorCtr="0">
              <a:noAutofit/>
            </a:bodyPr>
            <a:lstStyle/>
            <a:p>
              <a:pPr marL="114300" lvl="1" indent="-114300" algn="l" defTabSz="622300">
                <a:lnSpc>
                  <a:spcPct val="90000"/>
                </a:lnSpc>
                <a:spcBef>
                  <a:spcPct val="0"/>
                </a:spcBef>
                <a:spcAft>
                  <a:spcPct val="15000"/>
                </a:spcAft>
                <a:buChar char="••"/>
              </a:pPr>
              <a:r>
                <a:rPr lang="it-IT" sz="1400" kern="1200" dirty="0" smtClean="0"/>
                <a:t>Unità di costo standard a processo e/o risultato </a:t>
              </a:r>
              <a:endParaRPr lang="it-IT" sz="1400" kern="1200" dirty="0"/>
            </a:p>
            <a:p>
              <a:pPr marL="114300" lvl="1" indent="-114300" algn="l" defTabSz="622300">
                <a:lnSpc>
                  <a:spcPct val="90000"/>
                </a:lnSpc>
                <a:spcBef>
                  <a:spcPct val="0"/>
                </a:spcBef>
                <a:spcAft>
                  <a:spcPct val="15000"/>
                </a:spcAft>
                <a:buChar char="••"/>
              </a:pPr>
              <a:r>
                <a:rPr lang="it-IT" sz="1400" kern="1200" dirty="0" smtClean="0"/>
                <a:t>Eventuale articolazione delle UCS </a:t>
              </a:r>
              <a:endParaRPr lang="it-IT" sz="1400" kern="1200" dirty="0"/>
            </a:p>
            <a:p>
              <a:pPr marL="114300" lvl="1" indent="-114300" algn="l" defTabSz="622300">
                <a:lnSpc>
                  <a:spcPct val="90000"/>
                </a:lnSpc>
                <a:spcBef>
                  <a:spcPct val="0"/>
                </a:spcBef>
                <a:spcAft>
                  <a:spcPct val="15000"/>
                </a:spcAft>
                <a:buChar char="••"/>
              </a:pPr>
              <a:r>
                <a:rPr lang="it-IT" sz="1400" kern="1200" dirty="0" smtClean="0"/>
                <a:t>Eventuale utilizzo somme forfettarie </a:t>
              </a:r>
              <a:endParaRPr lang="it-IT" sz="1400" kern="1200" dirty="0"/>
            </a:p>
            <a:p>
              <a:pPr marL="114300" lvl="1" indent="-114300" algn="l" defTabSz="622300">
                <a:lnSpc>
                  <a:spcPct val="90000"/>
                </a:lnSpc>
                <a:spcBef>
                  <a:spcPct val="0"/>
                </a:spcBef>
                <a:spcAft>
                  <a:spcPct val="15000"/>
                </a:spcAft>
                <a:buChar char="••"/>
              </a:pPr>
              <a:r>
                <a:rPr lang="it-IT" sz="1400" kern="1200" dirty="0" smtClean="0"/>
                <a:t>Eventuale combinazione di più opzioni di semplificazione </a:t>
              </a:r>
              <a:endParaRPr lang="it-IT" sz="1400" kern="1200" dirty="0"/>
            </a:p>
            <a:p>
              <a:pPr marL="114300" lvl="1" indent="-114300" algn="l" defTabSz="622300">
                <a:lnSpc>
                  <a:spcPct val="90000"/>
                </a:lnSpc>
                <a:spcBef>
                  <a:spcPct val="0"/>
                </a:spcBef>
                <a:spcAft>
                  <a:spcPct val="15000"/>
                </a:spcAft>
                <a:buChar char="••"/>
              </a:pPr>
              <a:r>
                <a:rPr lang="it-IT" sz="1400" kern="1200" dirty="0" smtClean="0"/>
                <a:t>Eventuali condizionalità poste ai fini del riconoscimento della sovvenzione</a:t>
              </a:r>
              <a:endParaRPr lang="it-IT" sz="1400" kern="1200" dirty="0"/>
            </a:p>
          </p:txBody>
        </p:sp>
      </p:grpSp>
    </p:spTree>
    <p:extLst>
      <p:ext uri="{BB962C8B-B14F-4D97-AF65-F5344CB8AC3E}">
        <p14:creationId xmlns:p14="http://schemas.microsoft.com/office/powerpoint/2010/main" xmlns="" val="482307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Percorso metodologico</a:t>
            </a:r>
            <a:r>
              <a:rPr lang="it-IT" dirty="0"/>
              <a:t/>
            </a:r>
            <a:br>
              <a:rPr lang="it-IT" dirty="0"/>
            </a:br>
            <a:r>
              <a:rPr lang="it-IT" sz="1800" dirty="0"/>
              <a:t>Nell’ambito di ciascuna Area di Servizio e per ciascuna delle misure definite:</a:t>
            </a:r>
            <a:br>
              <a:rPr lang="it-IT" sz="1800" dirty="0"/>
            </a:br>
            <a:endParaRPr lang="it-IT" sz="18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xmlns="" val="3563421439"/>
              </p:ext>
            </p:extLst>
          </p:nvPr>
        </p:nvGraphicFramePr>
        <p:xfrm>
          <a:off x="92364" y="1653309"/>
          <a:ext cx="10095345" cy="2290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po 5"/>
          <p:cNvGrpSpPr/>
          <p:nvPr/>
        </p:nvGrpSpPr>
        <p:grpSpPr>
          <a:xfrm>
            <a:off x="2106642" y="4019337"/>
            <a:ext cx="7585480" cy="1045149"/>
            <a:chOff x="449788" y="2115100"/>
            <a:chExt cx="7871757" cy="1214823"/>
          </a:xfrm>
        </p:grpSpPr>
        <p:sp>
          <p:nvSpPr>
            <p:cNvPr id="7" name="Rettangolo 6"/>
            <p:cNvSpPr/>
            <p:nvPr/>
          </p:nvSpPr>
          <p:spPr>
            <a:xfrm>
              <a:off x="449788" y="2115100"/>
              <a:ext cx="7854001" cy="11970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7"/>
            <a:stretch>
              <a:fillRect/>
            </a:stretch>
          </p:blipFill>
          <p:spPr>
            <a:xfrm>
              <a:off x="467544" y="2132856"/>
              <a:ext cx="7854001" cy="1197067"/>
            </a:xfrm>
            <a:prstGeom prst="rect">
              <a:avLst/>
            </a:prstGeom>
          </p:spPr>
        </p:pic>
      </p:grpSp>
      <p:sp>
        <p:nvSpPr>
          <p:cNvPr id="9" name="CasellaDiTesto 8"/>
          <p:cNvSpPr txBox="1"/>
          <p:nvPr/>
        </p:nvSpPr>
        <p:spPr>
          <a:xfrm>
            <a:off x="2655511" y="5123248"/>
            <a:ext cx="6840760" cy="307777"/>
          </a:xfrm>
          <a:prstGeom prst="rect">
            <a:avLst/>
          </a:prstGeom>
          <a:noFill/>
        </p:spPr>
        <p:txBody>
          <a:bodyPr wrap="square" rtlCol="0">
            <a:spAutoFit/>
          </a:bodyPr>
          <a:lstStyle/>
          <a:p>
            <a:r>
              <a:rPr lang="it-IT" sz="1400" b="1" u="sng" dirty="0"/>
              <a:t>UCS “Accompagnamento al lavoro” = (33,00x15+31,00x10)/25= 32,20 </a:t>
            </a:r>
          </a:p>
        </p:txBody>
      </p:sp>
      <p:pic>
        <p:nvPicPr>
          <p:cNvPr id="10" name="Immagine 9"/>
          <p:cNvPicPr>
            <a:picLocks noChangeAspect="1"/>
          </p:cNvPicPr>
          <p:nvPr/>
        </p:nvPicPr>
        <p:blipFill>
          <a:blip r:embed="rId8"/>
          <a:stretch>
            <a:fillRect/>
          </a:stretch>
        </p:blipFill>
        <p:spPr>
          <a:xfrm>
            <a:off x="3332965" y="5431025"/>
            <a:ext cx="4475835" cy="1351014"/>
          </a:xfrm>
          <a:prstGeom prst="rect">
            <a:avLst/>
          </a:prstGeom>
        </p:spPr>
      </p:pic>
      <p:sp>
        <p:nvSpPr>
          <p:cNvPr id="5" name="Ovale 4"/>
          <p:cNvSpPr/>
          <p:nvPr/>
        </p:nvSpPr>
        <p:spPr>
          <a:xfrm rot="21354203">
            <a:off x="664768" y="4099786"/>
            <a:ext cx="2269923" cy="494477"/>
          </a:xfrm>
          <a:prstGeom prst="ellipse">
            <a:avLst/>
          </a:prstGeom>
          <a:solidFill>
            <a:schemeClr val="tx2"/>
          </a:solidFill>
          <a:ln>
            <a:solidFill>
              <a:srgbClr val="FFFF00"/>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solidFill>
                  <a:schemeClr val="bg1"/>
                </a:solidFill>
              </a:rPr>
              <a:t>ESEMPIO PRESTAZIONI PER REGIONE</a:t>
            </a:r>
          </a:p>
        </p:txBody>
      </p:sp>
    </p:spTree>
    <p:extLst>
      <p:ext uri="{BB962C8B-B14F-4D97-AF65-F5344CB8AC3E}">
        <p14:creationId xmlns:p14="http://schemas.microsoft.com/office/powerpoint/2010/main" xmlns="" val="825907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Percorso metodologico</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xmlns="" val="1600644669"/>
              </p:ext>
            </p:extLst>
          </p:nvPr>
        </p:nvGraphicFramePr>
        <p:xfrm>
          <a:off x="456767" y="1853248"/>
          <a:ext cx="9269123"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5546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2221" y="101735"/>
            <a:ext cx="9404723" cy="1400530"/>
          </a:xfrm>
        </p:spPr>
        <p:txBody>
          <a:bodyPr/>
          <a:lstStyle/>
          <a:p>
            <a:r>
              <a:rPr lang="it-IT" dirty="0" smtClean="0"/>
              <a:t>Servizi per il lavoro</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xmlns="" val="3896322809"/>
              </p:ext>
            </p:extLst>
          </p:nvPr>
        </p:nvGraphicFramePr>
        <p:xfrm>
          <a:off x="170438" y="334675"/>
          <a:ext cx="10626870" cy="1983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ella 4"/>
          <p:cNvGraphicFramePr>
            <a:graphicFrameLocks noGrp="1"/>
          </p:cNvGraphicFramePr>
          <p:nvPr>
            <p:extLst>
              <p:ext uri="{D42A27DB-BD31-4B8C-83A1-F6EECF244321}">
                <p14:modId xmlns:p14="http://schemas.microsoft.com/office/powerpoint/2010/main" xmlns="" val="3319819091"/>
              </p:ext>
            </p:extLst>
          </p:nvPr>
        </p:nvGraphicFramePr>
        <p:xfrm>
          <a:off x="295820" y="2042160"/>
          <a:ext cx="8496944" cy="4433688"/>
        </p:xfrm>
        <a:graphic>
          <a:graphicData uri="http://schemas.openxmlformats.org/drawingml/2006/table">
            <a:tbl>
              <a:tblPr firstRow="1" bandRow="1">
                <a:tableStyleId>{5C22544A-7EE6-4342-B048-85BDC9FD1C3A}</a:tableStyleId>
              </a:tblPr>
              <a:tblGrid>
                <a:gridCol w="464676"/>
                <a:gridCol w="2323384"/>
                <a:gridCol w="862971"/>
                <a:gridCol w="862971"/>
                <a:gridCol w="1593177"/>
                <a:gridCol w="2389765"/>
              </a:tblGrid>
              <a:tr h="456048">
                <a:tc>
                  <a:txBody>
                    <a:bodyPr/>
                    <a:lstStyle/>
                    <a:p>
                      <a:pPr algn="ctr"/>
                      <a:r>
                        <a:rPr lang="it-IT" sz="1100" dirty="0" smtClean="0"/>
                        <a:t>*</a:t>
                      </a:r>
                      <a:endParaRPr lang="it-IT" sz="1100" dirty="0"/>
                    </a:p>
                  </a:txBody>
                  <a:tcPr anchor="ctr"/>
                </a:tc>
                <a:tc>
                  <a:txBody>
                    <a:bodyPr/>
                    <a:lstStyle/>
                    <a:p>
                      <a:pPr algn="ctr"/>
                      <a:r>
                        <a:rPr lang="it-IT" sz="1100" dirty="0" smtClean="0"/>
                        <a:t>Nome misura</a:t>
                      </a:r>
                      <a:endParaRPr lang="it-IT" sz="1100" dirty="0"/>
                    </a:p>
                  </a:txBody>
                  <a:tcPr anchor="ctr"/>
                </a:tc>
                <a:tc>
                  <a:txBody>
                    <a:bodyPr/>
                    <a:lstStyle/>
                    <a:p>
                      <a:pPr algn="ctr"/>
                      <a:r>
                        <a:rPr lang="it-IT" sz="1100" dirty="0" smtClean="0"/>
                        <a:t>Tipologia</a:t>
                      </a:r>
                      <a:endParaRPr lang="it-IT" sz="1100" dirty="0"/>
                    </a:p>
                  </a:txBody>
                  <a:tcPr anchor="ctr"/>
                </a:tc>
                <a:tc>
                  <a:txBody>
                    <a:bodyPr/>
                    <a:lstStyle/>
                    <a:p>
                      <a:pPr algn="ctr"/>
                      <a:r>
                        <a:rPr lang="it-IT" sz="1100" dirty="0" smtClean="0"/>
                        <a:t>Valore UCS (€)</a:t>
                      </a:r>
                      <a:endParaRPr lang="it-IT" sz="1100" dirty="0"/>
                    </a:p>
                  </a:txBody>
                  <a:tcPr anchor="ctr"/>
                </a:tc>
                <a:tc>
                  <a:txBody>
                    <a:bodyPr/>
                    <a:lstStyle/>
                    <a:p>
                      <a:pPr algn="ctr"/>
                      <a:r>
                        <a:rPr lang="it-IT" sz="1100" dirty="0" smtClean="0"/>
                        <a:t>Valore sovvenzione</a:t>
                      </a:r>
                      <a:endParaRPr lang="it-IT" sz="1100" dirty="0"/>
                    </a:p>
                  </a:txBody>
                  <a:tcPr anchor="ctr"/>
                </a:tc>
                <a:tc>
                  <a:txBody>
                    <a:bodyPr/>
                    <a:lstStyle/>
                    <a:p>
                      <a:pPr algn="ctr"/>
                      <a:r>
                        <a:rPr lang="it-IT" sz="1100" dirty="0" smtClean="0"/>
                        <a:t>Documenti per il</a:t>
                      </a:r>
                      <a:r>
                        <a:rPr lang="it-IT" sz="1100" baseline="0" dirty="0" smtClean="0"/>
                        <a:t> controllo</a:t>
                      </a:r>
                      <a:endParaRPr lang="it-IT" sz="1100" dirty="0"/>
                    </a:p>
                  </a:txBody>
                  <a:tcPr anchor="ctr"/>
                </a:tc>
              </a:tr>
              <a:tr h="885270">
                <a:tc>
                  <a:txBody>
                    <a:bodyPr/>
                    <a:lstStyle/>
                    <a:p>
                      <a:r>
                        <a:rPr lang="it-IT" sz="1100" b="1" dirty="0" smtClean="0"/>
                        <a:t>1-B</a:t>
                      </a:r>
                      <a:endParaRPr lang="it-IT" sz="1100" b="1" dirty="0"/>
                    </a:p>
                  </a:txBody>
                  <a:tcPr anchor="ctr"/>
                </a:tc>
                <a:tc>
                  <a:txBody>
                    <a:bodyPr/>
                    <a:lstStyle/>
                    <a:p>
                      <a:r>
                        <a:rPr lang="it-IT" sz="1100" dirty="0" smtClean="0"/>
                        <a:t>Accesso alla garanzia (Presa in carico, colloquio individuale</a:t>
                      </a:r>
                      <a:r>
                        <a:rPr lang="it-IT" sz="1100" baseline="0" dirty="0" smtClean="0"/>
                        <a:t> e </a:t>
                      </a:r>
                      <a:r>
                        <a:rPr lang="it-IT" sz="1100" baseline="0" dirty="0" err="1" smtClean="0"/>
                        <a:t>profiling</a:t>
                      </a:r>
                      <a:r>
                        <a:rPr lang="it-IT" sz="1100" baseline="0" dirty="0" smtClean="0"/>
                        <a:t>, consulenza orientativa)</a:t>
                      </a:r>
                      <a:endParaRPr lang="it-IT" sz="1100" dirty="0"/>
                    </a:p>
                  </a:txBody>
                  <a:tcPr anchor="ctr"/>
                </a:tc>
                <a:tc>
                  <a:txBody>
                    <a:bodyPr/>
                    <a:lstStyle/>
                    <a:p>
                      <a:pPr algn="ctr"/>
                      <a:r>
                        <a:rPr lang="it-IT" sz="1100" dirty="0" smtClean="0"/>
                        <a:t>a processo</a:t>
                      </a:r>
                      <a:endParaRPr lang="it-IT" sz="1100" dirty="0"/>
                    </a:p>
                  </a:txBody>
                  <a:tcPr anchor="ctr"/>
                </a:tc>
                <a:tc>
                  <a:txBody>
                    <a:bodyPr/>
                    <a:lstStyle/>
                    <a:p>
                      <a:pPr algn="ctr"/>
                      <a:r>
                        <a:rPr lang="it-IT" sz="1100" dirty="0" smtClean="0"/>
                        <a:t>34,00</a:t>
                      </a:r>
                      <a:endParaRPr lang="it-IT" sz="1100" dirty="0"/>
                    </a:p>
                  </a:txBody>
                  <a:tcPr anchor="ctr"/>
                </a:tc>
                <a:tc>
                  <a:txBody>
                    <a:bodyPr/>
                    <a:lstStyle/>
                    <a:p>
                      <a:pPr algn="ctr"/>
                      <a:r>
                        <a:rPr lang="it-IT" sz="1100" dirty="0" smtClean="0"/>
                        <a:t>(UCS ora prestazione x</a:t>
                      </a:r>
                      <a:r>
                        <a:rPr lang="it-IT" sz="1100" baseline="0" dirty="0" smtClean="0"/>
                        <a:t> ore effettive)</a:t>
                      </a:r>
                      <a:endParaRPr lang="it-IT" sz="1100" dirty="0"/>
                    </a:p>
                  </a:txBody>
                  <a:tcPr anchor="ctr"/>
                </a:tc>
                <a:tc>
                  <a:txBody>
                    <a:bodyPr/>
                    <a:lstStyle/>
                    <a:p>
                      <a:r>
                        <a:rPr lang="it-IT" sz="1100" dirty="0" smtClean="0"/>
                        <a:t>Documento,</a:t>
                      </a:r>
                      <a:r>
                        <a:rPr lang="it-IT" sz="1100" baseline="0" dirty="0" smtClean="0"/>
                        <a:t> firmato dall’orientatore e dal beneficiario, che certifica le ore effettive di erogazione del servizio</a:t>
                      </a:r>
                      <a:endParaRPr lang="it-IT" sz="1100" dirty="0"/>
                    </a:p>
                  </a:txBody>
                  <a:tcPr anchor="ctr"/>
                </a:tc>
              </a:tr>
              <a:tr h="885270">
                <a:tc>
                  <a:txBody>
                    <a:bodyPr/>
                    <a:lstStyle/>
                    <a:p>
                      <a:r>
                        <a:rPr lang="it-IT" sz="1100" b="1" dirty="0" smtClean="0"/>
                        <a:t>1-C</a:t>
                      </a:r>
                      <a:endParaRPr lang="it-IT" sz="1100" b="1" dirty="0"/>
                    </a:p>
                  </a:txBody>
                  <a:tcPr anchor="ctr"/>
                </a:tc>
                <a:tc>
                  <a:txBody>
                    <a:bodyPr/>
                    <a:lstStyle/>
                    <a:p>
                      <a:r>
                        <a:rPr lang="it-IT" sz="1100" dirty="0" smtClean="0"/>
                        <a:t>Orientamento specialistico o di II livello</a:t>
                      </a:r>
                      <a:endParaRPr lang="it-IT" sz="1100" dirty="0"/>
                    </a:p>
                  </a:txBody>
                  <a:tcPr anchor="ctr"/>
                </a:tc>
                <a:tc>
                  <a:txBody>
                    <a:bodyPr/>
                    <a:lstStyle/>
                    <a:p>
                      <a:pPr algn="ctr"/>
                      <a:r>
                        <a:rPr lang="it-IT" sz="1100" dirty="0" smtClean="0"/>
                        <a:t>a processo</a:t>
                      </a:r>
                      <a:endParaRPr lang="it-IT" sz="1100" dirty="0"/>
                    </a:p>
                  </a:txBody>
                  <a:tcPr anchor="ctr"/>
                </a:tc>
                <a:tc>
                  <a:txBody>
                    <a:bodyPr/>
                    <a:lstStyle/>
                    <a:p>
                      <a:pPr algn="ctr"/>
                      <a:r>
                        <a:rPr lang="it-IT" sz="1100" dirty="0" smtClean="0"/>
                        <a:t>35,50</a:t>
                      </a:r>
                      <a:endParaRPr lang="it-IT"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100" dirty="0" smtClean="0"/>
                        <a:t>(UCS ora prestazione x</a:t>
                      </a:r>
                      <a:r>
                        <a:rPr lang="it-IT" sz="1100" baseline="0" dirty="0" smtClean="0"/>
                        <a:t> ore effettive)</a:t>
                      </a:r>
                      <a:endParaRPr lang="it-IT" sz="11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t>Documento,</a:t>
                      </a:r>
                      <a:r>
                        <a:rPr lang="it-IT" sz="1100" baseline="0" dirty="0" smtClean="0"/>
                        <a:t> firmato dall’orientatore e dal beneficiario, che certifica le ore effettive di erogazione del servizio</a:t>
                      </a:r>
                      <a:endParaRPr lang="it-IT" sz="1100" dirty="0" smtClean="0"/>
                    </a:p>
                  </a:txBody>
                  <a:tcPr anchor="ctr"/>
                </a:tc>
              </a:tr>
              <a:tr h="724312">
                <a:tc>
                  <a:txBody>
                    <a:bodyPr/>
                    <a:lstStyle/>
                    <a:p>
                      <a:r>
                        <a:rPr lang="it-IT" sz="1100" b="1" dirty="0" smtClean="0"/>
                        <a:t>3</a:t>
                      </a:r>
                      <a:endParaRPr lang="it-IT" sz="1100" b="1" dirty="0"/>
                    </a:p>
                  </a:txBody>
                  <a:tcPr anchor="ctr"/>
                </a:tc>
                <a:tc>
                  <a:txBody>
                    <a:bodyPr/>
                    <a:lstStyle/>
                    <a:p>
                      <a:r>
                        <a:rPr lang="it-IT" sz="1100" dirty="0" smtClean="0"/>
                        <a:t>Accompagnamento al lavoro</a:t>
                      </a:r>
                      <a:endParaRPr lang="it-IT" sz="1100" dirty="0"/>
                    </a:p>
                  </a:txBody>
                  <a:tcPr anchor="ctr"/>
                </a:tc>
                <a:tc>
                  <a:txBody>
                    <a:bodyPr/>
                    <a:lstStyle/>
                    <a:p>
                      <a:pPr algn="ctr"/>
                      <a:r>
                        <a:rPr lang="it-IT" sz="1100" dirty="0" smtClean="0"/>
                        <a:t>a processo</a:t>
                      </a:r>
                      <a:endParaRPr lang="it-IT" sz="1100" dirty="0"/>
                    </a:p>
                  </a:txBody>
                  <a:tcPr anchor="ctr"/>
                </a:tc>
                <a:tc>
                  <a:txBody>
                    <a:bodyPr/>
                    <a:lstStyle/>
                    <a:p>
                      <a:pPr algn="ctr"/>
                      <a:r>
                        <a:rPr lang="it-IT" sz="1100" dirty="0" smtClean="0"/>
                        <a:t>34,00</a:t>
                      </a:r>
                      <a:endParaRPr lang="it-IT" sz="1100" dirty="0"/>
                    </a:p>
                  </a:txBody>
                  <a:tcPr anchor="ctr"/>
                </a:tc>
                <a:tc>
                  <a:txBody>
                    <a:bodyPr/>
                    <a:lstStyle/>
                    <a:p>
                      <a:pPr algn="ctr"/>
                      <a:r>
                        <a:rPr lang="it-IT" sz="1100" dirty="0" smtClean="0"/>
                        <a:t>Calcolato per le varie fasce a partire dalle UCS e le ore idonee</a:t>
                      </a:r>
                      <a:endParaRPr lang="it-IT" sz="1100" dirty="0"/>
                    </a:p>
                  </a:txBody>
                  <a:tcPr anchor="ctr"/>
                </a:tc>
                <a:tc>
                  <a:txBody>
                    <a:bodyPr/>
                    <a:lstStyle/>
                    <a:p>
                      <a:r>
                        <a:rPr lang="it-IT" sz="1100" dirty="0" smtClean="0"/>
                        <a:t>Copia</a:t>
                      </a:r>
                      <a:r>
                        <a:rPr lang="it-IT" sz="1100" baseline="0" dirty="0" smtClean="0"/>
                        <a:t> del contratto di lavoro, copia delle comunicazioni obbligatorie</a:t>
                      </a:r>
                      <a:endParaRPr lang="it-IT" sz="1100" dirty="0"/>
                    </a:p>
                  </a:txBody>
                  <a:tcPr anchor="ctr"/>
                </a:tc>
              </a:tr>
              <a:tr h="724312">
                <a:tc>
                  <a:txBody>
                    <a:bodyPr/>
                    <a:lstStyle/>
                    <a:p>
                      <a:r>
                        <a:rPr lang="it-IT" sz="1100" b="1" dirty="0" smtClean="0"/>
                        <a:t>5</a:t>
                      </a:r>
                      <a:endParaRPr lang="it-IT" sz="1100" b="1" dirty="0"/>
                    </a:p>
                  </a:txBody>
                  <a:tcPr anchor="ctr"/>
                </a:tc>
                <a:tc>
                  <a:txBody>
                    <a:bodyPr/>
                    <a:lstStyle/>
                    <a:p>
                      <a:r>
                        <a:rPr lang="it-IT" sz="1100" dirty="0" smtClean="0"/>
                        <a:t>Tirocinio</a:t>
                      </a:r>
                      <a:r>
                        <a:rPr lang="it-IT" sz="1100" baseline="0" dirty="0" smtClean="0"/>
                        <a:t> extra-curriculare, anche in mobilità geografica (*)</a:t>
                      </a:r>
                      <a:endParaRPr lang="it-IT" sz="1100" dirty="0"/>
                    </a:p>
                  </a:txBody>
                  <a:tcPr anchor="ctr"/>
                </a:tc>
                <a:tc>
                  <a:txBody>
                    <a:bodyPr/>
                    <a:lstStyle/>
                    <a:p>
                      <a:pPr algn="ctr"/>
                      <a:r>
                        <a:rPr lang="it-IT" sz="1100" dirty="0" smtClean="0"/>
                        <a:t>a risultato</a:t>
                      </a:r>
                      <a:endParaRPr lang="it-IT" sz="1100" dirty="0"/>
                    </a:p>
                  </a:txBody>
                  <a:tcPr anchor="ctr"/>
                </a:tc>
                <a:tc>
                  <a:txBody>
                    <a:bodyPr/>
                    <a:lstStyle/>
                    <a:p>
                      <a:pPr algn="ctr"/>
                      <a:r>
                        <a:rPr lang="it-IT" sz="1100" dirty="0" smtClean="0"/>
                        <a:t>34,00</a:t>
                      </a:r>
                      <a:endParaRPr lang="it-IT"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100" dirty="0" smtClean="0"/>
                        <a:t>Calcolato per le varie fasce a partire dalle UCS e</a:t>
                      </a:r>
                      <a:r>
                        <a:rPr lang="it-IT" sz="1100" baseline="0" dirty="0" smtClean="0"/>
                        <a:t> le ore idonee</a:t>
                      </a:r>
                      <a:endParaRPr lang="it-IT" sz="1100" dirty="0" smtClean="0"/>
                    </a:p>
                  </a:txBody>
                  <a:tcPr anchor="ctr"/>
                </a:tc>
                <a:tc>
                  <a:txBody>
                    <a:bodyPr/>
                    <a:lstStyle/>
                    <a:p>
                      <a:r>
                        <a:rPr lang="it-IT" sz="1100" dirty="0" smtClean="0"/>
                        <a:t>Copia</a:t>
                      </a:r>
                      <a:r>
                        <a:rPr lang="it-IT" sz="1100" baseline="0" dirty="0" smtClean="0"/>
                        <a:t> del contratto di lavoro, registro di tirocinio</a:t>
                      </a:r>
                      <a:endParaRPr lang="it-IT" sz="1100" dirty="0"/>
                    </a:p>
                  </a:txBody>
                  <a:tcPr anchor="ctr"/>
                </a:tc>
              </a:tr>
              <a:tr h="563354">
                <a:tc>
                  <a:txBody>
                    <a:bodyPr/>
                    <a:lstStyle/>
                    <a:p>
                      <a:r>
                        <a:rPr lang="it-IT" sz="1100" b="1" dirty="0" smtClean="0"/>
                        <a:t>7</a:t>
                      </a:r>
                      <a:endParaRPr lang="it-IT" sz="1100" b="1" dirty="0"/>
                    </a:p>
                  </a:txBody>
                  <a:tcPr anchor="ctr"/>
                </a:tc>
                <a:tc>
                  <a:txBody>
                    <a:bodyPr/>
                    <a:lstStyle/>
                    <a:p>
                      <a:r>
                        <a:rPr lang="it-IT" sz="1100" dirty="0" smtClean="0"/>
                        <a:t>Sostegno all’auto-impiego</a:t>
                      </a:r>
                      <a:r>
                        <a:rPr lang="it-IT" sz="1100" baseline="0" dirty="0" smtClean="0"/>
                        <a:t> e all’auto imprenditorialità</a:t>
                      </a:r>
                      <a:endParaRPr lang="it-IT" sz="1100" dirty="0"/>
                    </a:p>
                  </a:txBody>
                  <a:tcPr anchor="ctr"/>
                </a:tc>
                <a:tc>
                  <a:txBody>
                    <a:bodyPr/>
                    <a:lstStyle/>
                    <a:p>
                      <a:pPr algn="ctr"/>
                      <a:r>
                        <a:rPr lang="it-IT" sz="1100" dirty="0" smtClean="0"/>
                        <a:t>a processo</a:t>
                      </a:r>
                      <a:endParaRPr lang="it-IT" sz="1100" dirty="0"/>
                    </a:p>
                  </a:txBody>
                  <a:tcPr anchor="ctr"/>
                </a:tc>
                <a:tc>
                  <a:txBody>
                    <a:bodyPr/>
                    <a:lstStyle/>
                    <a:p>
                      <a:pPr algn="ctr"/>
                      <a:r>
                        <a:rPr lang="it-IT" sz="1100" dirty="0" smtClean="0"/>
                        <a:t>40,00</a:t>
                      </a:r>
                      <a:endParaRPr lang="it-IT"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100" dirty="0" smtClean="0"/>
                        <a:t>(UCS ora prestazione x</a:t>
                      </a:r>
                      <a:r>
                        <a:rPr lang="it-IT" sz="1100" baseline="0" dirty="0" smtClean="0"/>
                        <a:t> ore effettive)</a:t>
                      </a:r>
                      <a:endParaRPr lang="it-IT" sz="1100" dirty="0" smtClean="0"/>
                    </a:p>
                  </a:txBody>
                  <a:tcPr anchor="ctr"/>
                </a:tc>
                <a:tc>
                  <a:txBody>
                    <a:bodyPr/>
                    <a:lstStyle/>
                    <a:p>
                      <a:r>
                        <a:rPr lang="it-IT" sz="1100" dirty="0" smtClean="0"/>
                        <a:t>Registro presenze, business </a:t>
                      </a:r>
                      <a:r>
                        <a:rPr lang="it-IT" sz="1100" dirty="0" err="1" smtClean="0"/>
                        <a:t>plan</a:t>
                      </a:r>
                      <a:r>
                        <a:rPr lang="it-IT" sz="1100" dirty="0" smtClean="0"/>
                        <a:t>, certificato di iscrizione al registro imprese</a:t>
                      </a:r>
                      <a:endParaRPr lang="it-IT" sz="1100" dirty="0"/>
                    </a:p>
                  </a:txBody>
                  <a:tcPr anchor="ctr"/>
                </a:tc>
              </a:tr>
            </a:tbl>
          </a:graphicData>
        </a:graphic>
      </p:graphicFrame>
    </p:spTree>
    <p:extLst>
      <p:ext uri="{BB962C8B-B14F-4D97-AF65-F5344CB8AC3E}">
        <p14:creationId xmlns:p14="http://schemas.microsoft.com/office/powerpoint/2010/main" xmlns="" val="4240165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332649"/>
            <a:ext cx="9404723" cy="1400530"/>
          </a:xfrm>
        </p:spPr>
        <p:txBody>
          <a:bodyPr/>
          <a:lstStyle/>
          <a:p>
            <a:r>
              <a:rPr lang="it-IT" dirty="0" smtClean="0"/>
              <a:t>Formazione</a:t>
            </a:r>
            <a:endParaRPr lang="it-IT" dirty="0"/>
          </a:p>
        </p:txBody>
      </p:sp>
      <p:sp>
        <p:nvSpPr>
          <p:cNvPr id="5" name="Rettangolo 4"/>
          <p:cNvSpPr/>
          <p:nvPr/>
        </p:nvSpPr>
        <p:spPr>
          <a:xfrm>
            <a:off x="646111" y="3063025"/>
            <a:ext cx="882047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a:t>Condizionalità per fasce </a:t>
            </a:r>
            <a:endParaRPr lang="it-IT" sz="1400" dirty="0"/>
          </a:p>
        </p:txBody>
      </p:sp>
      <p:sp>
        <p:nvSpPr>
          <p:cNvPr id="6" name="CasellaDiTesto 5"/>
          <p:cNvSpPr txBox="1"/>
          <p:nvPr/>
        </p:nvSpPr>
        <p:spPr>
          <a:xfrm>
            <a:off x="599453" y="5004522"/>
            <a:ext cx="9070390"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it-IT" sz="1400" b="1" dirty="0" smtClean="0"/>
              <a:t>Diversificare </a:t>
            </a:r>
            <a:r>
              <a:rPr lang="it-IT" sz="1400" b="1" dirty="0"/>
              <a:t>il valore dell’UCS ora corso in base al livello di specializzazione della formazione erogata, tramite un sistema di condizionalità che prende in considerazione le tre fasce di livello del personale docente previste dalla Circolare n.2 del 2 febbraio 2009 del Ministero del Lavoro e delle Politiche Sociali. </a:t>
            </a:r>
          </a:p>
        </p:txBody>
      </p:sp>
      <p:pic>
        <p:nvPicPr>
          <p:cNvPr id="7" name="Immagine 6"/>
          <p:cNvPicPr>
            <a:picLocks noChangeAspect="1"/>
          </p:cNvPicPr>
          <p:nvPr/>
        </p:nvPicPr>
        <p:blipFill>
          <a:blip r:embed="rId2"/>
          <a:stretch>
            <a:fillRect/>
          </a:stretch>
        </p:blipFill>
        <p:spPr>
          <a:xfrm>
            <a:off x="5416591" y="6037076"/>
            <a:ext cx="4222229" cy="611917"/>
          </a:xfrm>
          <a:prstGeom prst="rect">
            <a:avLst/>
          </a:prstGeom>
        </p:spPr>
      </p:pic>
      <p:pic>
        <p:nvPicPr>
          <p:cNvPr id="8" name="Immagine 7"/>
          <p:cNvPicPr>
            <a:picLocks noChangeAspect="1"/>
          </p:cNvPicPr>
          <p:nvPr/>
        </p:nvPicPr>
        <p:blipFill>
          <a:blip r:embed="rId3"/>
          <a:stretch>
            <a:fillRect/>
          </a:stretch>
        </p:blipFill>
        <p:spPr>
          <a:xfrm>
            <a:off x="599453" y="6134684"/>
            <a:ext cx="4119984" cy="581757"/>
          </a:xfrm>
          <a:prstGeom prst="rect">
            <a:avLst/>
          </a:prstGeom>
        </p:spPr>
      </p:pic>
      <p:cxnSp>
        <p:nvCxnSpPr>
          <p:cNvPr id="9" name="Connettore 2 8"/>
          <p:cNvCxnSpPr/>
          <p:nvPr/>
        </p:nvCxnSpPr>
        <p:spPr>
          <a:xfrm>
            <a:off x="3515268" y="5626729"/>
            <a:ext cx="0" cy="216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4792947" y="6383575"/>
            <a:ext cx="612068" cy="41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707853" y="3374130"/>
            <a:ext cx="6054635" cy="1815882"/>
          </a:xfrm>
          <a:prstGeom prst="rect">
            <a:avLst/>
          </a:prstGeom>
          <a:noFill/>
        </p:spPr>
        <p:txBody>
          <a:bodyPr wrap="square" rtlCol="0">
            <a:spAutoFit/>
          </a:bodyPr>
          <a:lstStyle/>
          <a:p>
            <a:r>
              <a:rPr lang="it-IT" sz="1400" dirty="0"/>
              <a:t>PRENDONO IN CONSIDERAZIONE:</a:t>
            </a:r>
          </a:p>
          <a:p>
            <a:pPr marL="285750" indent="-285750">
              <a:buFont typeface="Arial" panose="020B0604020202020204" pitchFamily="34" charset="0"/>
              <a:buChar char="•"/>
            </a:pPr>
            <a:r>
              <a:rPr lang="it-IT" sz="1400" dirty="0" smtClean="0"/>
              <a:t>fasce </a:t>
            </a:r>
            <a:r>
              <a:rPr lang="it-IT" sz="1400" dirty="0"/>
              <a:t>di durata; </a:t>
            </a:r>
          </a:p>
          <a:p>
            <a:pPr marL="285750" indent="-285750">
              <a:buFont typeface="Arial" panose="020B0604020202020204" pitchFamily="34" charset="0"/>
              <a:buChar char="•"/>
            </a:pPr>
            <a:r>
              <a:rPr lang="it-IT" sz="1400" dirty="0" smtClean="0"/>
              <a:t>numerosità </a:t>
            </a:r>
            <a:r>
              <a:rPr lang="it-IT" sz="1400" dirty="0"/>
              <a:t>del gruppo classe (individualizzata, piccoli gruppi e strutturata); </a:t>
            </a:r>
          </a:p>
          <a:p>
            <a:pPr marL="285750" indent="-285750">
              <a:buFont typeface="Arial" panose="020B0604020202020204" pitchFamily="34" charset="0"/>
              <a:buChar char="•"/>
            </a:pPr>
            <a:r>
              <a:rPr lang="it-IT" sz="1400" dirty="0" smtClean="0"/>
              <a:t>tipologia </a:t>
            </a:r>
            <a:r>
              <a:rPr lang="it-IT" sz="1400" dirty="0"/>
              <a:t>formativa; </a:t>
            </a:r>
          </a:p>
          <a:p>
            <a:pPr marL="285750" indent="-285750">
              <a:buFont typeface="Arial" panose="020B0604020202020204" pitchFamily="34" charset="0"/>
              <a:buChar char="•"/>
            </a:pPr>
            <a:r>
              <a:rPr lang="it-IT" sz="1400" dirty="0" smtClean="0"/>
              <a:t>metodologia </a:t>
            </a:r>
            <a:r>
              <a:rPr lang="it-IT" sz="1400" dirty="0" err="1"/>
              <a:t>erogativa</a:t>
            </a:r>
            <a:r>
              <a:rPr lang="it-IT" sz="1400" dirty="0"/>
              <a:t> (in aula, a distanza, interna alle imprese o esterna, …). </a:t>
            </a:r>
          </a:p>
          <a:p>
            <a:endParaRPr lang="it-IT" sz="1400" dirty="0"/>
          </a:p>
        </p:txBody>
      </p:sp>
      <p:sp>
        <p:nvSpPr>
          <p:cNvPr id="12" name="Rettangolo arrotondato 11"/>
          <p:cNvSpPr/>
          <p:nvPr/>
        </p:nvSpPr>
        <p:spPr>
          <a:xfrm>
            <a:off x="808338" y="1174024"/>
            <a:ext cx="8954497" cy="1738256"/>
          </a:xfrm>
          <a:prstGeom prst="roundRect">
            <a:avLst/>
          </a:prstGeom>
          <a:solidFill>
            <a:schemeClr val="tx1">
              <a:lumMod val="85000"/>
            </a:schemeClr>
          </a:solidFill>
          <a:ln w="28575">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2 12"/>
          <p:cNvCxnSpPr/>
          <p:nvPr/>
        </p:nvCxnSpPr>
        <p:spPr>
          <a:xfrm flipV="1">
            <a:off x="4396509" y="1967346"/>
            <a:ext cx="880846" cy="9236"/>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14" name="CasellaDiTesto 13"/>
          <p:cNvSpPr txBox="1"/>
          <p:nvPr/>
        </p:nvSpPr>
        <p:spPr>
          <a:xfrm>
            <a:off x="967051" y="1752903"/>
            <a:ext cx="3671480" cy="646331"/>
          </a:xfrm>
          <a:prstGeom prst="rect">
            <a:avLst/>
          </a:prstGeom>
          <a:noFill/>
          <a:ln w="57150">
            <a:noFill/>
          </a:ln>
        </p:spPr>
        <p:txBody>
          <a:bodyPr wrap="square" rtlCol="0">
            <a:spAutoFit/>
          </a:bodyPr>
          <a:lstStyle/>
          <a:p>
            <a:r>
              <a:rPr lang="it-IT" b="1" dirty="0">
                <a:solidFill>
                  <a:schemeClr val="bg1">
                    <a:lumMod val="85000"/>
                    <a:lumOff val="15000"/>
                  </a:schemeClr>
                </a:solidFill>
              </a:rPr>
              <a:t>UCS ORA CORSO + UCS ORA ALLIEVO</a:t>
            </a:r>
          </a:p>
        </p:txBody>
      </p:sp>
      <p:sp>
        <p:nvSpPr>
          <p:cNvPr id="15" name="CasellaDiTesto 14"/>
          <p:cNvSpPr txBox="1"/>
          <p:nvPr/>
        </p:nvSpPr>
        <p:spPr>
          <a:xfrm>
            <a:off x="5277355" y="1682825"/>
            <a:ext cx="4392488" cy="1015663"/>
          </a:xfrm>
          <a:prstGeom prst="rect">
            <a:avLst/>
          </a:prstGeom>
          <a:noFill/>
          <a:ln w="57150">
            <a:noFill/>
          </a:ln>
        </p:spPr>
        <p:txBody>
          <a:bodyPr wrap="square" rtlCol="0">
            <a:spAutoFit/>
          </a:bodyPr>
          <a:lstStyle>
            <a:defPPr>
              <a:defRPr lang="it-IT"/>
            </a:defPPr>
            <a:lvl1pPr>
              <a:defRPr b="1">
                <a:solidFill>
                  <a:schemeClr val="tx2"/>
                </a:solidFill>
              </a:defRPr>
            </a:lvl1pPr>
          </a:lstStyle>
          <a:p>
            <a:pPr algn="ctr"/>
            <a:r>
              <a:rPr lang="it-IT" sz="1200" dirty="0">
                <a:solidFill>
                  <a:schemeClr val="bg1">
                    <a:lumMod val="85000"/>
                    <a:lumOff val="15000"/>
                  </a:schemeClr>
                </a:solidFill>
              </a:rPr>
              <a:t>Parametri che valorizzassero la doppia dimensione del costo orario, che fornisce indicazioni in merito al processo formativo, e del costo marginale dell’utenza, che fornisce indicazioni in merito all’esito del percorso in termini di numerosità di beneficiari. </a:t>
            </a:r>
          </a:p>
        </p:txBody>
      </p:sp>
      <p:sp>
        <p:nvSpPr>
          <p:cNvPr id="16" name="CasellaDiTesto 15"/>
          <p:cNvSpPr txBox="1"/>
          <p:nvPr/>
        </p:nvSpPr>
        <p:spPr>
          <a:xfrm>
            <a:off x="1950165" y="1389959"/>
            <a:ext cx="1194558" cy="307777"/>
          </a:xfrm>
          <a:prstGeom prst="rect">
            <a:avLst/>
          </a:prstGeom>
          <a:solidFill>
            <a:schemeClr val="tx1">
              <a:lumMod val="95000"/>
            </a:schemeClr>
          </a:solidFill>
        </p:spPr>
        <p:txBody>
          <a:bodyPr wrap="none" rtlCol="0">
            <a:spAutoFit/>
          </a:bodyPr>
          <a:lstStyle/>
          <a:p>
            <a:r>
              <a:rPr lang="it-IT" sz="1400" b="1" dirty="0">
                <a:solidFill>
                  <a:schemeClr val="bg1">
                    <a:lumMod val="85000"/>
                    <a:lumOff val="15000"/>
                  </a:schemeClr>
                </a:solidFill>
              </a:rPr>
              <a:t>UCS SCELTA</a:t>
            </a:r>
          </a:p>
        </p:txBody>
      </p:sp>
      <p:sp>
        <p:nvSpPr>
          <p:cNvPr id="17" name="CasellaDiTesto 16"/>
          <p:cNvSpPr txBox="1"/>
          <p:nvPr/>
        </p:nvSpPr>
        <p:spPr>
          <a:xfrm>
            <a:off x="6679684" y="1375048"/>
            <a:ext cx="1396536" cy="307777"/>
          </a:xfrm>
          <a:prstGeom prst="rect">
            <a:avLst/>
          </a:prstGeom>
          <a:solidFill>
            <a:schemeClr val="tx1">
              <a:lumMod val="95000"/>
            </a:schemeClr>
          </a:solidFill>
        </p:spPr>
        <p:txBody>
          <a:bodyPr wrap="none" rtlCol="0">
            <a:spAutoFit/>
          </a:bodyPr>
          <a:lstStyle/>
          <a:p>
            <a:r>
              <a:rPr lang="it-IT" sz="1400" b="1" dirty="0">
                <a:solidFill>
                  <a:schemeClr val="bg1">
                    <a:lumMod val="85000"/>
                    <a:lumOff val="15000"/>
                  </a:schemeClr>
                </a:solidFill>
              </a:rPr>
              <a:t>MOTIVAZIONE</a:t>
            </a:r>
          </a:p>
        </p:txBody>
      </p:sp>
    </p:spTree>
    <p:extLst>
      <p:ext uri="{BB962C8B-B14F-4D97-AF65-F5344CB8AC3E}">
        <p14:creationId xmlns:p14="http://schemas.microsoft.com/office/powerpoint/2010/main" xmlns="" val="10376414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e">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101</TotalTime>
  <Words>1019</Words>
  <Application>Microsoft Office PowerPoint</Application>
  <PresentationFormat>Personalizzato</PresentationFormat>
  <Paragraphs>175</Paragraphs>
  <Slides>11</Slides>
  <Notes>0</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Ione</vt:lpstr>
      <vt:lpstr>Metodologia di determinazione delle opzioni di semplificazione dei costi (cd. costi standard) nell’ambito del PON IOG  La semplificazione dei  costi nella rendicontazione  del Fondo Sociale Europeo. Un’opportunità per la buona  spesa e l’affermazione  della cultura del risultato </vt:lpstr>
      <vt:lpstr>Diapositiva 2</vt:lpstr>
      <vt:lpstr>Utilizzo dei costi standard  nel PON YEI - overview </vt:lpstr>
      <vt:lpstr>Introduzione</vt:lpstr>
      <vt:lpstr>Fase Preliminare</vt:lpstr>
      <vt:lpstr>Percorso metodologico Nell’ambito di ciascuna Area di Servizio e per ciascuna delle misure definite: </vt:lpstr>
      <vt:lpstr>Percorso metodologico</vt:lpstr>
      <vt:lpstr>Servizi per il lavoro</vt:lpstr>
      <vt:lpstr>Formazione</vt:lpstr>
      <vt:lpstr>Formazione Riscontro dell’UCS sulla base della media ponderata </vt:lpstr>
      <vt:lpstr>Diapositiva 11</vt:lpstr>
    </vt:vector>
  </TitlesOfParts>
  <Company>Ministero del Lavoro e delle Politiche Sociali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Metodologia di determinazione delle opzioni di semplificazione dei costi (cd. costi standard) nell’ambito del PON YEI  La semplificazione dei  costi nella rendicontazione  del Fondo Sociale Europeo. Un’opportunità per la buona  spesa e l’affermazione  della cultura del risultato</dc:title>
  <dc:creator>Sinigaglia Sergio</dc:creator>
  <cp:lastModifiedBy>GPlatone</cp:lastModifiedBy>
  <cp:revision>12</cp:revision>
  <dcterms:created xsi:type="dcterms:W3CDTF">2014-11-20T10:39:47Z</dcterms:created>
  <dcterms:modified xsi:type="dcterms:W3CDTF">2014-11-20T12:25:27Z</dcterms:modified>
</cp:coreProperties>
</file>