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8"/>
  </p:notesMasterIdLst>
  <p:sldIdLst>
    <p:sldId id="259" r:id="rId2"/>
    <p:sldId id="378" r:id="rId3"/>
    <p:sldId id="262" r:id="rId4"/>
    <p:sldId id="382" r:id="rId5"/>
    <p:sldId id="379" r:id="rId6"/>
    <p:sldId id="324" r:id="rId7"/>
    <p:sldId id="384" r:id="rId8"/>
    <p:sldId id="263" r:id="rId9"/>
    <p:sldId id="387" r:id="rId10"/>
    <p:sldId id="264" r:id="rId11"/>
    <p:sldId id="380" r:id="rId12"/>
    <p:sldId id="393" r:id="rId13"/>
    <p:sldId id="381" r:id="rId14"/>
    <p:sldId id="383" r:id="rId15"/>
    <p:sldId id="327" r:id="rId16"/>
    <p:sldId id="328" r:id="rId17"/>
    <p:sldId id="385" r:id="rId18"/>
    <p:sldId id="386" r:id="rId19"/>
    <p:sldId id="333" r:id="rId20"/>
    <p:sldId id="334" r:id="rId21"/>
    <p:sldId id="335" r:id="rId22"/>
    <p:sldId id="336" r:id="rId23"/>
    <p:sldId id="338" r:id="rId24"/>
    <p:sldId id="339" r:id="rId25"/>
    <p:sldId id="341" r:id="rId26"/>
    <p:sldId id="342" r:id="rId27"/>
    <p:sldId id="343" r:id="rId28"/>
    <p:sldId id="345" r:id="rId29"/>
    <p:sldId id="347" r:id="rId30"/>
    <p:sldId id="348" r:id="rId31"/>
    <p:sldId id="350" r:id="rId32"/>
    <p:sldId id="351" r:id="rId33"/>
    <p:sldId id="352" r:id="rId34"/>
    <p:sldId id="354" r:id="rId35"/>
    <p:sldId id="355" r:id="rId36"/>
    <p:sldId id="357" r:id="rId37"/>
    <p:sldId id="358" r:id="rId38"/>
    <p:sldId id="360" r:id="rId39"/>
    <p:sldId id="361" r:id="rId40"/>
    <p:sldId id="363" r:id="rId41"/>
    <p:sldId id="364" r:id="rId42"/>
    <p:sldId id="365" r:id="rId43"/>
    <p:sldId id="366" r:id="rId44"/>
    <p:sldId id="367" r:id="rId45"/>
    <p:sldId id="368" r:id="rId46"/>
    <p:sldId id="369" r:id="rId47"/>
    <p:sldId id="370" r:id="rId48"/>
    <p:sldId id="371" r:id="rId49"/>
    <p:sldId id="372" r:id="rId50"/>
    <p:sldId id="373" r:id="rId51"/>
    <p:sldId id="374" r:id="rId52"/>
    <p:sldId id="375" r:id="rId53"/>
    <p:sldId id="376" r:id="rId54"/>
    <p:sldId id="377" r:id="rId55"/>
    <p:sldId id="265" r:id="rId56"/>
    <p:sldId id="266" r:id="rId57"/>
    <p:sldId id="267" r:id="rId58"/>
    <p:sldId id="268" r:id="rId59"/>
    <p:sldId id="269" r:id="rId60"/>
    <p:sldId id="270" r:id="rId61"/>
    <p:sldId id="271" r:id="rId62"/>
    <p:sldId id="272" r:id="rId63"/>
    <p:sldId id="273" r:id="rId64"/>
    <p:sldId id="274" r:id="rId65"/>
    <p:sldId id="275" r:id="rId66"/>
    <p:sldId id="276" r:id="rId67"/>
    <p:sldId id="277" r:id="rId68"/>
    <p:sldId id="278" r:id="rId69"/>
    <p:sldId id="279" r:id="rId70"/>
    <p:sldId id="280" r:id="rId71"/>
    <p:sldId id="281" r:id="rId72"/>
    <p:sldId id="282" r:id="rId73"/>
    <p:sldId id="283" r:id="rId74"/>
    <p:sldId id="284" r:id="rId75"/>
    <p:sldId id="285" r:id="rId76"/>
    <p:sldId id="286" r:id="rId77"/>
    <p:sldId id="287" r:id="rId78"/>
    <p:sldId id="288" r:id="rId79"/>
    <p:sldId id="289" r:id="rId80"/>
    <p:sldId id="290" r:id="rId81"/>
    <p:sldId id="291" r:id="rId82"/>
    <p:sldId id="292" r:id="rId83"/>
    <p:sldId id="293" r:id="rId84"/>
    <p:sldId id="294" r:id="rId85"/>
    <p:sldId id="295" r:id="rId86"/>
    <p:sldId id="296" r:id="rId87"/>
    <p:sldId id="297" r:id="rId88"/>
    <p:sldId id="298" r:id="rId89"/>
    <p:sldId id="299" r:id="rId90"/>
    <p:sldId id="300" r:id="rId91"/>
    <p:sldId id="301" r:id="rId92"/>
    <p:sldId id="302" r:id="rId93"/>
    <p:sldId id="303" r:id="rId94"/>
    <p:sldId id="304" r:id="rId95"/>
    <p:sldId id="305" r:id="rId96"/>
    <p:sldId id="306" r:id="rId97"/>
    <p:sldId id="307" r:id="rId98"/>
    <p:sldId id="308" r:id="rId99"/>
    <p:sldId id="309" r:id="rId100"/>
    <p:sldId id="310" r:id="rId101"/>
    <p:sldId id="311" r:id="rId102"/>
    <p:sldId id="312" r:id="rId103"/>
    <p:sldId id="313" r:id="rId104"/>
    <p:sldId id="314" r:id="rId105"/>
    <p:sldId id="315" r:id="rId106"/>
    <p:sldId id="316" r:id="rId107"/>
    <p:sldId id="317" r:id="rId108"/>
    <p:sldId id="318" r:id="rId109"/>
    <p:sldId id="319" r:id="rId110"/>
    <p:sldId id="320" r:id="rId111"/>
    <p:sldId id="321" r:id="rId112"/>
    <p:sldId id="322" r:id="rId113"/>
    <p:sldId id="323" r:id="rId114"/>
    <p:sldId id="388" r:id="rId115"/>
    <p:sldId id="389" r:id="rId116"/>
    <p:sldId id="392" r:id="rId117"/>
  </p:sldIdLst>
  <p:sldSz cx="9144000" cy="6858000" type="screen4x3"/>
  <p:notesSz cx="6858000" cy="9144000"/>
  <p:defaultTextStyle>
    <a:defPPr>
      <a:defRPr lang="it-IT"/>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398A"/>
    <a:srgbClr val="60C0C5"/>
    <a:srgbClr val="E42328"/>
    <a:srgbClr val="274596"/>
    <a:srgbClr val="27FFFF"/>
    <a:srgbClr val="FFFFFF"/>
    <a:srgbClr val="5EC1C6"/>
    <a:srgbClr val="F7964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5" autoAdjust="0"/>
    <p:restoredTop sz="63471" autoAdjust="0"/>
  </p:normalViewPr>
  <p:slideViewPr>
    <p:cSldViewPr snapToGrid="0" snapToObjects="1">
      <p:cViewPr varScale="1">
        <p:scale>
          <a:sx n="45" d="100"/>
          <a:sy n="45" d="100"/>
        </p:scale>
        <p:origin x="-1488" y="-96"/>
      </p:cViewPr>
      <p:guideLst>
        <p:guide orient="horz" pos="1139"/>
        <p:guide pos="884"/>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2FA57AC-1B77-45D3-8AAA-BD301EBF9A6D}" type="datetimeFigureOut">
              <a:rPr lang="it-IT"/>
              <a:pPr>
                <a:defRPr/>
              </a:pPr>
              <a:t>12/07/2018</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noProof="0"/>
              <a:t>Modifica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292ED2C-0EA3-455F-B34D-A12B3D068B47}" type="slidenum">
              <a:rPr lang="it-IT"/>
              <a:pPr>
                <a:defRPr/>
              </a:pPr>
              <a:t>‹#›</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TextEdit="1"/>
          </p:cNvSpPr>
          <p:nvPr>
            <p:ph type="sldImg"/>
          </p:nvPr>
        </p:nvSpPr>
        <p:spPr bwMode="auto">
          <a:noFill/>
          <a:ln>
            <a:solidFill>
              <a:srgbClr val="000000"/>
            </a:solidFill>
            <a:miter lim="800000"/>
            <a:headEnd/>
            <a:tailEnd/>
          </a:ln>
        </p:spPr>
      </p:sp>
      <p:sp>
        <p:nvSpPr>
          <p:cNvPr id="237571" name="Rectangle 3"/>
          <p:cNvSpPr>
            <a:spLocks noGrp="1"/>
          </p:cNvSpPr>
          <p:nvPr>
            <p:ph type="body" idx="1"/>
          </p:nvPr>
        </p:nvSpPr>
        <p:spPr bwMode="auto">
          <a:noFill/>
        </p:spPr>
        <p:txBody>
          <a:bodyPr wrap="square" numCol="1" anchor="t" anchorCtr="0" compatLnSpc="1">
            <a:prstTxWarp prst="textNoShape">
              <a:avLst/>
            </a:prstTxWarp>
          </a:bodyPr>
          <a:lstStyle/>
          <a:p>
            <a:r>
              <a:rPr lang="it-IT" smtClean="0"/>
              <a:t>Gli attori che operano sulla Piattaforma</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spect="1" noTextEdit="1"/>
          </p:cNvSpPr>
          <p:nvPr>
            <p:ph type="sldImg"/>
          </p:nvPr>
        </p:nvSpPr>
        <p:spPr bwMode="auto">
          <a:noFill/>
          <a:ln>
            <a:solidFill>
              <a:srgbClr val="000000"/>
            </a:solidFill>
            <a:miter lim="800000"/>
            <a:headEnd/>
            <a:tailEnd/>
          </a:ln>
        </p:spPr>
      </p:sp>
      <p:sp>
        <p:nvSpPr>
          <p:cNvPr id="245763" name="Rectangle 3"/>
          <p:cNvSpPr>
            <a:spLocks noGrp="1"/>
          </p:cNvSpPr>
          <p:nvPr>
            <p:ph type="body" idx="1"/>
          </p:nvPr>
        </p:nvSpPr>
        <p:spPr bwMode="auto">
          <a:noFill/>
        </p:spPr>
        <p:txBody>
          <a:bodyPr wrap="square" numCol="1" anchor="t" anchorCtr="0" compatLnSpc="1">
            <a:prstTxWarp prst="textNoShape">
              <a:avLst/>
            </a:prstTxWarp>
          </a:bodyPr>
          <a:lstStyle/>
          <a:p>
            <a:r>
              <a:rPr lang="it-IT" smtClean="0"/>
              <a:t>La funzione consente di procedere all’inserimento di un nuovo corso sulla piattaforma </a:t>
            </a:r>
          </a:p>
          <a:p>
            <a:r>
              <a:rPr lang="it-IT" smtClean="0"/>
              <a:t>E’ possibile selezionare la tipologia di corso all’interno di quelli per cui lo specifico provider è abilitato</a:t>
            </a:r>
          </a:p>
          <a:p>
            <a:r>
              <a:rPr lang="it-IT" smtClean="0"/>
              <a:t>Las descrizione breve, per i corsi “a catalogo”, consente di pubblicare informazioni aggiuntive sul corso</a:t>
            </a:r>
          </a:p>
          <a:p>
            <a:r>
              <a:rPr lang="it-IT" smtClean="0"/>
              <a:t>Pubblicazione: “a catalogo”, il corso viene visualizzato nella ricerca pubblica, mentre se “su commessa” non risulta visibile che tramite servizi autenticati ed ai profili volti alla gestione del corso ed al suo monitoraggio; in caso si selezioni “su commessa” risulta possibile ricercare/indicare il cliente</a:t>
            </a:r>
          </a:p>
          <a:p>
            <a:r>
              <a:rPr lang="it-IT" smtClean="0"/>
              <a:t>Tramite la sezione programmazione è possibile definire giorni ed orari di svolgimento delle lezioni </a:t>
            </a:r>
          </a:p>
          <a:p>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5842" name="Rectangle 3"/>
          <p:cNvSpPr>
            <a:spLocks noGrp="1"/>
          </p:cNvSpPr>
          <p:nvPr>
            <p:ph type="body" idx="1"/>
          </p:nvPr>
        </p:nvSpPr>
        <p:spPr bwMode="auto">
          <a:xfrm>
            <a:off x="685800" y="4343400"/>
            <a:ext cx="5486400" cy="4114800"/>
          </a:xfrm>
          <a:noFill/>
        </p:spPr>
        <p:txBody>
          <a:bodyPr wrap="square" numCol="1" anchor="t" anchorCtr="0" compatLnSpc="1">
            <a:prstTxWarp prst="textNoShape">
              <a:avLst/>
            </a:prstTxWarp>
          </a:bodyPr>
          <a:lstStyle/>
          <a:p>
            <a:r>
              <a:rPr lang="it-IT" sz="1000" smtClean="0"/>
              <a:t>Nuovo Corso – Servizio Autenticato</a:t>
            </a:r>
          </a:p>
          <a:p>
            <a:r>
              <a:rPr lang="it-IT" sz="1000" smtClean="0"/>
              <a:t>Ruoli: Operatore Provider, Legale Rappresentante/Direttore 118</a:t>
            </a:r>
          </a:p>
          <a:p>
            <a:r>
              <a:rPr lang="it-IT" sz="1000" b="1" smtClean="0"/>
              <a:t>Numero di ore effettive</a:t>
            </a:r>
            <a:r>
              <a:rPr lang="it-IT" sz="1000" smtClean="0"/>
              <a:t>: rappresente il numero di ore di lezione effettuate che viene validato rispetto al numero minimo di ore previste dalla faculty per quella tipologia di corso</a:t>
            </a:r>
          </a:p>
          <a:p>
            <a:r>
              <a:rPr lang="it-IT" sz="1000" b="1" smtClean="0"/>
              <a:t>Direttore Corso</a:t>
            </a:r>
            <a:r>
              <a:rPr lang="it-IT" sz="1000" smtClean="0"/>
              <a:t>: consente di indicare il soggetto designato quale direttore del corso, tra quelli che lo specifico provider ha indicato nella propria scheda anagrafica</a:t>
            </a:r>
          </a:p>
          <a:p>
            <a:r>
              <a:rPr lang="it-IT" sz="1000" b="1" smtClean="0"/>
              <a:t>Svolgimento Corso</a:t>
            </a:r>
            <a:r>
              <a:rPr lang="it-IT" sz="1000" smtClean="0"/>
              <a:t>: si può indicare se lo svolgimento delle lezioni del corso avviene in aula, a distanza o in entrambe le modalità; a seconda della scelta viene abilitata la gestione della sede del corso o l’indicazione del link a cui collegarsi per accedere alla formazione a distanza; se si è scelto un corso a commessa, nel caso di svolgimento in aula, viene consentito di indicare lo svolgimento presso una sede fornita dal cliente piuttosto che presso una sede del provider   </a:t>
            </a:r>
          </a:p>
          <a:p>
            <a:r>
              <a:rPr lang="it-IT" sz="1000" b="1" smtClean="0"/>
              <a:t>Carica Programma</a:t>
            </a:r>
            <a:r>
              <a:rPr lang="it-IT" sz="1000" smtClean="0"/>
              <a:t>: consente di caricare il programma del corso, scaricabile pubblicamente se il corso è a catalogo.</a:t>
            </a:r>
          </a:p>
          <a:p>
            <a:r>
              <a:rPr lang="it-IT" sz="1000" b="1" smtClean="0"/>
              <a:t>Carica Kit Formativo</a:t>
            </a:r>
            <a:r>
              <a:rPr lang="it-IT" sz="1000" smtClean="0"/>
              <a:t>: consente di selezionare/carica un kit formativo specifico del provider</a:t>
            </a:r>
          </a:p>
          <a:p>
            <a:r>
              <a:rPr lang="it-IT" sz="1000" smtClean="0"/>
              <a:t>Modalità iscrizione: consente di specificare per i corsi a catalogo la modalità con cui il discente può chiedere di essere iscritto al corso (link al servizio di iscrizione on-line, mail o telefono della segreteria del provider)</a:t>
            </a:r>
          </a:p>
          <a:p>
            <a:r>
              <a:rPr lang="it-IT" sz="1000" b="1" smtClean="0"/>
              <a:t>Costo del corso</a:t>
            </a:r>
            <a:r>
              <a:rPr lang="it-IT" sz="1000" smtClean="0"/>
              <a:t>: indica il costo per accedere quale discente al corso</a:t>
            </a:r>
          </a:p>
          <a:p>
            <a:r>
              <a:rPr lang="it-IT" sz="1000" b="1" smtClean="0"/>
              <a:t>Costo del materiale didattico</a:t>
            </a:r>
            <a:r>
              <a:rPr lang="it-IT" sz="1000" smtClean="0"/>
              <a:t>: consente di indicare se il kit formativo è pubblicamente scaricabile (costo 0) oppure no (costo &gt; 0)</a:t>
            </a:r>
          </a:p>
          <a:p>
            <a:r>
              <a:rPr lang="it-IT" sz="1000" b="1" smtClean="0"/>
              <a:t>Crediti ECM</a:t>
            </a:r>
            <a:r>
              <a:rPr lang="it-IT" sz="1000" smtClean="0"/>
              <a:t>: indica il numero dei crediti ECM rilasciati dal corso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0" name="Rectangle 3"/>
          <p:cNvSpPr>
            <a:spLocks noGrp="1"/>
          </p:cNvSpPr>
          <p:nvPr>
            <p:ph type="body" idx="1"/>
          </p:nvPr>
        </p:nvSpPr>
        <p:spPr bwMode="auto">
          <a:xfrm>
            <a:off x="685800" y="4343400"/>
            <a:ext cx="5486400" cy="4114800"/>
          </a:xfrm>
          <a:noFill/>
        </p:spPr>
        <p:txBody>
          <a:bodyPr wrap="square" numCol="1" anchor="t" anchorCtr="0" compatLnSpc="1">
            <a:prstTxWarp prst="textNoShape">
              <a:avLst/>
            </a:prstTxWarp>
          </a:bodyPr>
          <a:lstStyle/>
          <a:p>
            <a:r>
              <a:rPr lang="it-IT" smtClean="0"/>
              <a:t>Il passo successivo del wizard di creazione di un nuovo corso consente l’individuazione degli istruttori assegnati al corso, tra quelli che il provider ha indicato, nella propria anagrafica,a lui collegati sia in forma esclusiva o meno ed aventi le caratteristiche opportuna per la conduzione delle lezioni del corso come indicato dalla faculty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9938" name="Rectangle 3"/>
          <p:cNvSpPr>
            <a:spLocks noGrp="1"/>
          </p:cNvSpPr>
          <p:nvPr>
            <p:ph type="body" idx="1"/>
          </p:nvPr>
        </p:nvSpPr>
        <p:spPr bwMode="auto">
          <a:xfrm>
            <a:off x="685800" y="4343400"/>
            <a:ext cx="5486400" cy="4114800"/>
          </a:xfrm>
          <a:noFill/>
        </p:spPr>
        <p:txBody>
          <a:bodyPr wrap="square" numCol="1" anchor="t" anchorCtr="0" compatLnSpc="1">
            <a:prstTxWarp prst="textNoShape">
              <a:avLst/>
            </a:prstTxWarp>
          </a:bodyPr>
          <a:lstStyle/>
          <a:p>
            <a:r>
              <a:rPr lang="it-IT" smtClean="0"/>
              <a:t>Al completamento delle indicazioni sul corso viene presentato il riepilogo del medesimo</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1986" name="Rectangle 3"/>
          <p:cNvSpPr>
            <a:spLocks noGrp="1"/>
          </p:cNvSpPr>
          <p:nvPr>
            <p:ph type="body" idx="1"/>
          </p:nvPr>
        </p:nvSpPr>
        <p:spPr bwMode="auto">
          <a:xfrm>
            <a:off x="685800" y="4343400"/>
            <a:ext cx="5486400" cy="4114800"/>
          </a:xfrm>
          <a:noFill/>
        </p:spPr>
        <p:txBody>
          <a:bodyPr wrap="square" numCol="1" anchor="t" anchorCtr="0" compatLnSpc="1">
            <a:prstTxWarp prst="textNoShape">
              <a:avLst/>
            </a:prstTxWarp>
          </a:bodyPr>
          <a:lstStyle/>
          <a:p>
            <a:r>
              <a:rPr lang="it-IT" smtClean="0"/>
              <a:t>L’utente può decidere di salvare il corso per tornare a modificarlo attraverso la funzione Corsi Organizzati o di pubblicarlo; nel caso si decida di pubblicarlo e si è scelta l’opzione “a catalogo” il corso risulta pubblicato e visibile tramite la funzione pubblica di Ricerca Corsi.</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6082" name="Rectangle 3"/>
          <p:cNvSpPr>
            <a:spLocks noGrp="1"/>
          </p:cNvSpPr>
          <p:nvPr>
            <p:ph type="body" idx="1"/>
          </p:nvPr>
        </p:nvSpPr>
        <p:spPr bwMode="auto">
          <a:xfrm>
            <a:off x="685800" y="4343400"/>
            <a:ext cx="5486400" cy="4114800"/>
          </a:xfrm>
          <a:noFill/>
        </p:spPr>
        <p:txBody>
          <a:bodyPr wrap="square" numCol="1" anchor="t" anchorCtr="0" compatLnSpc="1">
            <a:prstTxWarp prst="textNoShape">
              <a:avLst/>
            </a:prstTxWarp>
          </a:bodyPr>
          <a:lstStyle/>
          <a:p>
            <a:r>
              <a:rPr lang="it-IT" smtClean="0"/>
              <a:t>La funzione consente di cercare i corsi che sono organizzati dal provider a cui è collegato l’utente come Operatore o come Legale Rappresentante/Direttore 118</a:t>
            </a:r>
          </a:p>
          <a:p>
            <a:r>
              <a:rPr lang="it-IT" smtClean="0"/>
              <a:t>La ricerca può essere filtrata per:</a:t>
            </a:r>
          </a:p>
          <a:p>
            <a:r>
              <a:rPr lang="it-IT" smtClean="0"/>
              <a:t>Tipologia del Corso</a:t>
            </a:r>
          </a:p>
          <a:p>
            <a:r>
              <a:rPr lang="it-IT" smtClean="0"/>
              <a:t>Sede di erogazione del corso</a:t>
            </a:r>
          </a:p>
          <a:p>
            <a:r>
              <a:rPr lang="it-IT" smtClean="0"/>
              <a:t>Periodo Temporale</a:t>
            </a:r>
          </a:p>
          <a:p>
            <a:r>
              <a:rPr lang="it-IT" smtClean="0"/>
              <a:t>Cliente per cui si è creato il corso “su commessa”</a:t>
            </a:r>
          </a:p>
          <a:p>
            <a:r>
              <a:rPr lang="it-IT" smtClean="0"/>
              <a:t>Stato del corso</a:t>
            </a:r>
          </a:p>
          <a:p>
            <a:r>
              <a:rPr lang="it-IT" smtClean="0"/>
              <a:t>Se il corso fornisce o meno crediti ECM</a:t>
            </a:r>
          </a:p>
          <a:p>
            <a:r>
              <a:rPr lang="it-IT" smtClean="0"/>
              <a:t>E prodotta la visualizzazione dei risultati di ricerca sia sotto forma di tabella che di card</a:t>
            </a:r>
          </a:p>
          <a:p>
            <a:r>
              <a:rPr lang="it-IT" smtClean="0"/>
              <a:t>Per ogni corso è disponibile un bottone che consente di accedere al dettaglio del corso</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8130" name="Rectangle 3"/>
          <p:cNvSpPr>
            <a:spLocks noGrp="1"/>
          </p:cNvSpPr>
          <p:nvPr>
            <p:ph type="body" idx="1"/>
          </p:nvPr>
        </p:nvSpPr>
        <p:spPr bwMode="auto">
          <a:xfrm>
            <a:off x="685800" y="4343400"/>
            <a:ext cx="5486400" cy="4114800"/>
          </a:xfrm>
          <a:noFill/>
        </p:spPr>
        <p:txBody>
          <a:bodyPr wrap="square" numCol="1" anchor="t" anchorCtr="0" compatLnSpc="1">
            <a:prstTxWarp prst="textNoShape">
              <a:avLst/>
            </a:prstTxWarp>
          </a:bodyPr>
          <a:lstStyle/>
          <a:p>
            <a:r>
              <a:rPr lang="it-IT" smtClean="0"/>
              <a:t>Nella funzione di dettaglio il Provider (Operatore o Legale Rappresentante/Direttore 118) può procedere alla modifica, alla cancellazione ed alla visualizzazione dei partecipanti associati</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51202" name="Rectangle 3"/>
          <p:cNvSpPr>
            <a:spLocks noGrp="1"/>
          </p:cNvSpPr>
          <p:nvPr>
            <p:ph type="body" idx="1"/>
          </p:nvPr>
        </p:nvSpPr>
        <p:spPr bwMode="auto">
          <a:xfrm>
            <a:off x="685800" y="4343400"/>
            <a:ext cx="5486400" cy="4114800"/>
          </a:xfrm>
          <a:noFill/>
        </p:spPr>
        <p:txBody>
          <a:bodyPr wrap="square" numCol="1" anchor="t" anchorCtr="0" compatLnSpc="1">
            <a:prstTxWarp prst="textNoShape">
              <a:avLst/>
            </a:prstTxWarp>
          </a:bodyPr>
          <a:lstStyle/>
          <a:p>
            <a:r>
              <a:rPr lang="it-IT" smtClean="0"/>
              <a:t>Accedendo alla funzione di modifica risultano modificabili tutte le impostazioni ad eccezione della tipologia di corso.</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53250" name="Rectangle 3"/>
          <p:cNvSpPr>
            <a:spLocks noGrp="1"/>
          </p:cNvSpPr>
          <p:nvPr>
            <p:ph type="body" idx="1"/>
          </p:nvPr>
        </p:nvSpPr>
        <p:spPr bwMode="auto">
          <a:xfrm>
            <a:off x="685800" y="4343400"/>
            <a:ext cx="5486400" cy="4114800"/>
          </a:xfrm>
          <a:noFill/>
        </p:spPr>
        <p:txBody>
          <a:bodyPr wrap="square" numCol="1" anchor="t" anchorCtr="0" compatLnSpc="1">
            <a:prstTxWarp prst="textNoShape">
              <a:avLst/>
            </a:prstTxWarp>
          </a:bodyPr>
          <a:lstStyle/>
          <a:p>
            <a:r>
              <a:rPr lang="it-IT" smtClean="0"/>
              <a:t>Si possono modificare gli istruttori selezionandoli tra quelli collegati al provider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55298" name="Rectangle 3"/>
          <p:cNvSpPr>
            <a:spLocks noGrp="1"/>
          </p:cNvSpPr>
          <p:nvPr>
            <p:ph type="body" idx="1"/>
          </p:nvPr>
        </p:nvSpPr>
        <p:spPr bwMode="auto">
          <a:xfrm>
            <a:off x="685800" y="4343400"/>
            <a:ext cx="5486400" cy="4114800"/>
          </a:xfrm>
          <a:noFill/>
        </p:spPr>
        <p:txBody>
          <a:bodyPr wrap="square" numCol="1" anchor="t" anchorCtr="0" compatLnSpc="1">
            <a:prstTxWarp prst="textNoShape">
              <a:avLst/>
            </a:prstTxWarp>
          </a:bodyPr>
          <a:lstStyle/>
          <a:p>
            <a:r>
              <a:rPr lang="it-IT" smtClean="0"/>
              <a:t>Al completamento delle modifiche sul corso viene presentato il riepilogo per confermare la modifica effettuata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TextEdit="1"/>
          </p:cNvSpPr>
          <p:nvPr>
            <p:ph type="sldImg"/>
          </p:nvPr>
        </p:nvSpPr>
        <p:spPr bwMode="auto">
          <a:noFill/>
          <a:ln>
            <a:solidFill>
              <a:srgbClr val="000000"/>
            </a:solidFill>
            <a:miter lim="800000"/>
            <a:headEnd/>
            <a:tailEnd/>
          </a:ln>
        </p:spPr>
      </p:sp>
      <p:sp>
        <p:nvSpPr>
          <p:cNvPr id="238595" name="Rectangle 3"/>
          <p:cNvSpPr>
            <a:spLocks noGrp="1"/>
          </p:cNvSpPr>
          <p:nvPr>
            <p:ph type="body" idx="1"/>
          </p:nvPr>
        </p:nvSpPr>
        <p:spPr bwMode="auto">
          <a:noFill/>
        </p:spPr>
        <p:txBody>
          <a:bodyPr wrap="square" numCol="1" anchor="t" anchorCtr="0" compatLnSpc="1">
            <a:prstTxWarp prst="textNoShape">
              <a:avLst/>
            </a:prstTxWarp>
          </a:bodyPr>
          <a:lstStyle/>
          <a:p>
            <a:r>
              <a:rPr lang="it-IT" smtClean="0"/>
              <a:t>Home della piattaforma</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61442" name="Rectangle 3"/>
          <p:cNvSpPr>
            <a:spLocks noGrp="1"/>
          </p:cNvSpPr>
          <p:nvPr>
            <p:ph type="body" idx="1"/>
          </p:nvPr>
        </p:nvSpPr>
        <p:spPr bwMode="auto">
          <a:xfrm>
            <a:off x="685800" y="4343400"/>
            <a:ext cx="5486400" cy="4114800"/>
          </a:xfrm>
          <a:noFill/>
        </p:spPr>
        <p:txBody>
          <a:bodyPr wrap="square" numCol="1" anchor="t" anchorCtr="0" compatLnSpc="1">
            <a:prstTxWarp prst="textNoShape">
              <a:avLst/>
            </a:prstTxWarp>
          </a:bodyPr>
          <a:lstStyle/>
          <a:p>
            <a:r>
              <a:rPr lang="it-IT" smtClean="0"/>
              <a:t>La funzione consente di cercare i corsi di cui si è assunto il ruolo di Direttore</a:t>
            </a:r>
          </a:p>
          <a:p>
            <a:r>
              <a:rPr lang="it-IT" smtClean="0"/>
              <a:t>La ricerca può essere filtrata per:</a:t>
            </a:r>
          </a:p>
          <a:p>
            <a:r>
              <a:rPr lang="it-IT" smtClean="0"/>
              <a:t>Tipologia del Corso</a:t>
            </a:r>
          </a:p>
          <a:p>
            <a:r>
              <a:rPr lang="it-IT" smtClean="0"/>
              <a:t>Sede di erogazione del corso</a:t>
            </a:r>
          </a:p>
          <a:p>
            <a:r>
              <a:rPr lang="it-IT" smtClean="0"/>
              <a:t>Periodo Temporale</a:t>
            </a:r>
          </a:p>
          <a:p>
            <a:r>
              <a:rPr lang="it-IT" smtClean="0"/>
              <a:t>Stato del corso (SALVATO, PROGRAMMATO, IN EROGAZIONE, EROGATO, ARCHIVIATO)</a:t>
            </a:r>
          </a:p>
          <a:p>
            <a:r>
              <a:rPr lang="it-IT" smtClean="0"/>
              <a:t>E prodotta la visualizzazione dei risultati di ricerca sia sotto forma di tabella che di card</a:t>
            </a:r>
          </a:p>
          <a:p>
            <a:r>
              <a:rPr lang="it-IT" smtClean="0"/>
              <a:t>Per ogni corso è disponibile un bottone che consente di accedere al dettaglio del corso</a:t>
            </a:r>
          </a:p>
          <a:p>
            <a:endParaRPr lang="it-IT"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63490" name="Rectangle 3"/>
          <p:cNvSpPr>
            <a:spLocks noGrp="1"/>
          </p:cNvSpPr>
          <p:nvPr>
            <p:ph type="body" idx="1"/>
          </p:nvPr>
        </p:nvSpPr>
        <p:spPr bwMode="auto">
          <a:xfrm>
            <a:off x="685800" y="4343400"/>
            <a:ext cx="5486400" cy="4114800"/>
          </a:xfrm>
          <a:noFill/>
        </p:spPr>
        <p:txBody>
          <a:bodyPr wrap="square" numCol="1" anchor="t" anchorCtr="0" compatLnSpc="1">
            <a:prstTxWarp prst="textNoShape">
              <a:avLst/>
            </a:prstTxWarp>
          </a:bodyPr>
          <a:lstStyle/>
          <a:p>
            <a:r>
              <a:rPr lang="it-IT" smtClean="0"/>
              <a:t>Nella funzione di dettaglio il Direttore del Corso può procedere alla modifica, alla cancellazione alla associazione dei partecipanti al corso e alla visualizzazione di quelli già associati</a:t>
            </a:r>
          </a:p>
          <a:p>
            <a:endParaRPr lang="it-IT"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66562" name="Rectangle 3"/>
          <p:cNvSpPr>
            <a:spLocks noGrp="1"/>
          </p:cNvSpPr>
          <p:nvPr>
            <p:ph type="body" idx="1"/>
          </p:nvPr>
        </p:nvSpPr>
        <p:spPr bwMode="auto">
          <a:xfrm>
            <a:off x="685800" y="4343400"/>
            <a:ext cx="5486400" cy="4114800"/>
          </a:xfrm>
          <a:noFill/>
        </p:spPr>
        <p:txBody>
          <a:bodyPr wrap="square" numCol="1" anchor="t" anchorCtr="0" compatLnSpc="1">
            <a:prstTxWarp prst="textNoShape">
              <a:avLst/>
            </a:prstTxWarp>
          </a:bodyPr>
          <a:lstStyle/>
          <a:p>
            <a:r>
              <a:rPr lang="it-IT" smtClean="0"/>
              <a:t>Tramite la funzione di ricerca puntuale risulta possibile associare un singolo partecipante al corso</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68610" name="Rectangle 3"/>
          <p:cNvSpPr>
            <a:spLocks noGrp="1"/>
          </p:cNvSpPr>
          <p:nvPr>
            <p:ph type="body" idx="1"/>
          </p:nvPr>
        </p:nvSpPr>
        <p:spPr bwMode="auto">
          <a:xfrm>
            <a:off x="685800" y="4343400"/>
            <a:ext cx="5486400" cy="4114800"/>
          </a:xfrm>
          <a:noFill/>
        </p:spPr>
        <p:txBody>
          <a:bodyPr wrap="square" numCol="1" anchor="t" anchorCtr="0" compatLnSpc="1">
            <a:prstTxWarp prst="textNoShape">
              <a:avLst/>
            </a:prstTxWarp>
          </a:bodyPr>
          <a:lstStyle/>
          <a:p>
            <a:r>
              <a:rPr lang="it-IT" smtClean="0"/>
              <a:t>Tramite la funzione di caricamento massivo è possibile associare i partecipanti attraverso un file csv; </a:t>
            </a:r>
          </a:p>
          <a:p>
            <a:r>
              <a:rPr lang="it-IT" smtClean="0"/>
              <a:t>Al avvio del processo di elaborazione il file csv viene elaborato e ne viene riportato il risultato</a:t>
            </a:r>
          </a:p>
          <a:p>
            <a:endParaRPr lang="it-IT" smtClean="0"/>
          </a:p>
          <a:p>
            <a:r>
              <a:rPr lang="it-IT" smtClean="0"/>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70658" name="Rectangle 3"/>
          <p:cNvSpPr>
            <a:spLocks noGrp="1"/>
          </p:cNvSpPr>
          <p:nvPr>
            <p:ph type="body" idx="1"/>
          </p:nvPr>
        </p:nvSpPr>
        <p:spPr bwMode="auto">
          <a:xfrm>
            <a:off x="685800" y="4343400"/>
            <a:ext cx="5486400" cy="4114800"/>
          </a:xfrm>
          <a:noFill/>
        </p:spPr>
        <p:txBody>
          <a:bodyPr wrap="square" numCol="1" anchor="t" anchorCtr="0" compatLnSpc="1">
            <a:prstTxWarp prst="textNoShape">
              <a:avLst/>
            </a:prstTxWarp>
          </a:bodyPr>
          <a:lstStyle/>
          <a:p>
            <a:r>
              <a:rPr lang="it-IT" smtClean="0"/>
              <a:t>Si può procedere al caricamento in maniera iterativa attraverso più file csv che vanno ad associare nuovi partecipanti al corso.</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74754" name="Rectangle 3"/>
          <p:cNvSpPr>
            <a:spLocks noGrp="1"/>
          </p:cNvSpPr>
          <p:nvPr>
            <p:ph type="body" idx="1"/>
          </p:nvPr>
        </p:nvSpPr>
        <p:spPr bwMode="auto">
          <a:xfrm>
            <a:off x="685800" y="4343400"/>
            <a:ext cx="5486400" cy="4114800"/>
          </a:xfrm>
          <a:noFill/>
        </p:spPr>
        <p:txBody>
          <a:bodyPr wrap="square" numCol="1" anchor="t" anchorCtr="0" compatLnSpc="1">
            <a:prstTxWarp prst="textNoShape">
              <a:avLst/>
            </a:prstTxWarp>
          </a:bodyPr>
          <a:lstStyle/>
          <a:p>
            <a:r>
              <a:rPr lang="it-IT" smtClean="0"/>
              <a:t>La funzione consente al Cittadino autenticato di prendere visione dei corsi frequentati presenti sulla piattaforma ed in caso di idoneità conseguita di scaricare l’attestato</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79874" name="Rectangle 3"/>
          <p:cNvSpPr>
            <a:spLocks noGrp="1"/>
          </p:cNvSpPr>
          <p:nvPr>
            <p:ph type="body" idx="1"/>
          </p:nvPr>
        </p:nvSpPr>
        <p:spPr bwMode="auto">
          <a:xfrm>
            <a:off x="685800" y="4343400"/>
            <a:ext cx="5486400" cy="4114800"/>
          </a:xfrm>
          <a:noFill/>
        </p:spPr>
        <p:txBody>
          <a:bodyPr wrap="square" numCol="1" anchor="t" anchorCtr="0" compatLnSpc="1">
            <a:prstTxWarp prst="textNoShape">
              <a:avLst/>
            </a:prstTxWarp>
          </a:bodyPr>
          <a:lstStyle/>
          <a:p>
            <a:r>
              <a:rPr lang="it-IT" smtClean="0"/>
              <a:t>La funzione consente di cercare i corsi al fine di gestire e verificare il processo di monitoraggio sugli stessi</a:t>
            </a:r>
          </a:p>
          <a:p>
            <a:r>
              <a:rPr lang="it-IT" smtClean="0"/>
              <a:t>La ricerca può essere filtrata per:</a:t>
            </a:r>
          </a:p>
          <a:p>
            <a:r>
              <a:rPr lang="it-IT" smtClean="0"/>
              <a:t>Tipologia del Corso</a:t>
            </a:r>
          </a:p>
          <a:p>
            <a:r>
              <a:rPr lang="it-IT" smtClean="0"/>
              <a:t>Sede di erogazione del corso</a:t>
            </a:r>
          </a:p>
          <a:p>
            <a:r>
              <a:rPr lang="it-IT" smtClean="0"/>
              <a:t>Periodo Temporale</a:t>
            </a:r>
          </a:p>
          <a:p>
            <a:r>
              <a:rPr lang="it-IT" smtClean="0"/>
              <a:t>Svolgimento del corso (AULA, FAD)</a:t>
            </a:r>
          </a:p>
          <a:p>
            <a:r>
              <a:rPr lang="it-IT" smtClean="0"/>
              <a:t>Crediti ECM (Sì/No)</a:t>
            </a:r>
          </a:p>
          <a:p>
            <a:r>
              <a:rPr lang="it-IT" smtClean="0"/>
              <a:t>Tipologia Provider (Privati, Di diritto)</a:t>
            </a:r>
          </a:p>
          <a:p>
            <a:r>
              <a:rPr lang="it-IT" smtClean="0"/>
              <a:t>Provider</a:t>
            </a:r>
          </a:p>
          <a:p>
            <a:r>
              <a:rPr lang="it-IT" smtClean="0"/>
              <a:t>E prodotta la visualizzazione dei risultati di ricerca sia sotto forma di tabella che di card</a:t>
            </a:r>
          </a:p>
          <a:p>
            <a:r>
              <a:rPr lang="it-IT" smtClean="0"/>
              <a:t>Per ogni corso è disponibile un bottone che consente di accedere al dettaglio del corso</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81922" name="Rectangle 3"/>
          <p:cNvSpPr>
            <a:spLocks noGrp="1"/>
          </p:cNvSpPr>
          <p:nvPr>
            <p:ph type="body" idx="1"/>
          </p:nvPr>
        </p:nvSpPr>
        <p:spPr bwMode="auto">
          <a:xfrm>
            <a:off x="685800" y="4343400"/>
            <a:ext cx="5486400" cy="4114800"/>
          </a:xfrm>
          <a:noFill/>
        </p:spPr>
        <p:txBody>
          <a:bodyPr wrap="square" numCol="1" anchor="t" anchorCtr="0" compatLnSpc="1">
            <a:prstTxWarp prst="textNoShape">
              <a:avLst/>
            </a:prstTxWarp>
          </a:bodyPr>
          <a:lstStyle/>
          <a:p>
            <a:r>
              <a:rPr lang="it-IT" smtClean="0"/>
              <a:t>Nel caso in cui sul corso non risulti attivo il processo di monitoraggio risulta possibile attivare tale processo</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84994" name="Rectangle 3"/>
          <p:cNvSpPr>
            <a:spLocks noGrp="1"/>
          </p:cNvSpPr>
          <p:nvPr>
            <p:ph type="body" idx="1"/>
          </p:nvPr>
        </p:nvSpPr>
        <p:spPr bwMode="auto">
          <a:xfrm>
            <a:off x="685800" y="4343400"/>
            <a:ext cx="5486400" cy="4114800"/>
          </a:xfrm>
          <a:noFill/>
        </p:spPr>
        <p:txBody>
          <a:bodyPr wrap="square" numCol="1" anchor="t" anchorCtr="0" compatLnSpc="1">
            <a:prstTxWarp prst="textNoShape">
              <a:avLst/>
            </a:prstTxWarp>
          </a:bodyPr>
          <a:lstStyle/>
          <a:p>
            <a:r>
              <a:rPr lang="it-IT" smtClean="0"/>
              <a:t>L’attivazione del monitoraggio su di un corso consiste nell’assegnazione di un ispettore responsabile che viene coadiuvato da altri ispettori.</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87042" name="Rectangle 3"/>
          <p:cNvSpPr>
            <a:spLocks noGrp="1"/>
          </p:cNvSpPr>
          <p:nvPr>
            <p:ph type="body" idx="1"/>
          </p:nvPr>
        </p:nvSpPr>
        <p:spPr bwMode="auto">
          <a:xfrm>
            <a:off x="685800" y="4343400"/>
            <a:ext cx="5486400" cy="4114800"/>
          </a:xfrm>
          <a:noFill/>
        </p:spPr>
        <p:txBody>
          <a:bodyPr wrap="square" numCol="1" anchor="t" anchorCtr="0" compatLnSpc="1">
            <a:prstTxWarp prst="textNoShape">
              <a:avLst/>
            </a:prstTxWarp>
          </a:bodyPr>
          <a:lstStyle/>
          <a:p>
            <a:r>
              <a:rPr lang="it-IT" smtClean="0"/>
              <a:t>Nel caso in cui il monitoraggio risulti già attivato, sarò possibile da parte degli utenti autorizzati gestire la configurazione di monitoraggio sullo specifico corso.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rrowheads="1" noTextEdit="1"/>
          </p:cNvSpPr>
          <p:nvPr>
            <p:ph type="sldImg"/>
          </p:nvPr>
        </p:nvSpPr>
        <p:spPr bwMode="auto">
          <a:xfrm>
            <a:off x="1346200" y="633413"/>
            <a:ext cx="4217988" cy="3163887"/>
          </a:xfrm>
          <a:noFill/>
          <a:ln>
            <a:solidFill>
              <a:srgbClr val="000000"/>
            </a:solidFill>
            <a:miter lim="800000"/>
            <a:headEnd/>
            <a:tailEnd/>
          </a:ln>
        </p:spPr>
      </p:sp>
      <p:sp>
        <p:nvSpPr>
          <p:cNvPr id="12291" name="Text Box 3"/>
          <p:cNvSpPr>
            <a:spLocks noGrp="1" noChangeArrowheads="1"/>
          </p:cNvSpPr>
          <p:nvPr>
            <p:ph type="body" idx="1"/>
          </p:nvPr>
        </p:nvSpPr>
        <p:spPr bwMode="auto">
          <a:xfrm>
            <a:off x="690563" y="4008438"/>
            <a:ext cx="5527675" cy="3797300"/>
          </a:xfrm>
          <a:noFill/>
        </p:spPr>
        <p:txBody>
          <a:bodyPr wrap="square" lIns="90000" tIns="46800" rIns="90000" bIns="46800" numCol="1" anchor="t" anchorCtr="0" compatLnSpc="1">
            <a:prstTxWarp prst="textNoShape">
              <a:avLst/>
            </a:prstTxWarp>
          </a:bodyPr>
          <a:lstStyle/>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Open services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90114" name="Rectangle 3"/>
          <p:cNvSpPr>
            <a:spLocks noGrp="1"/>
          </p:cNvSpPr>
          <p:nvPr>
            <p:ph type="body" idx="1"/>
          </p:nvPr>
        </p:nvSpPr>
        <p:spPr bwMode="auto">
          <a:xfrm>
            <a:off x="685800" y="4343400"/>
            <a:ext cx="5486400" cy="4114800"/>
          </a:xfrm>
          <a:noFill/>
        </p:spPr>
        <p:txBody>
          <a:bodyPr wrap="square" numCol="1" anchor="t" anchorCtr="0" compatLnSpc="1">
            <a:prstTxWarp prst="textNoShape">
              <a:avLst/>
            </a:prstTxWarp>
          </a:bodyPr>
          <a:lstStyle/>
          <a:p>
            <a:r>
              <a:rPr lang="it-IT" smtClean="0"/>
              <a:t>La gestione del monitoraggio su di un corso consiste nella sostiuzione dell’ispettore responsabile con altro istruttore o nella cancellazione dell’attività di monitoraggio sullo specifico corso non indicando un ispettore responsabile.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92162" name="Rectangle 3"/>
          <p:cNvSpPr>
            <a:spLocks noGrp="1"/>
          </p:cNvSpPr>
          <p:nvPr>
            <p:ph type="body" idx="1"/>
          </p:nvPr>
        </p:nvSpPr>
        <p:spPr bwMode="auto">
          <a:xfrm>
            <a:off x="685800" y="4343400"/>
            <a:ext cx="5486400" cy="4114800"/>
          </a:xfrm>
          <a:noFill/>
        </p:spPr>
        <p:txBody>
          <a:bodyPr wrap="square" numCol="1" anchor="t" anchorCtr="0" compatLnSpc="1">
            <a:prstTxWarp prst="textNoShape">
              <a:avLst/>
            </a:prstTxWarp>
          </a:bodyPr>
          <a:lstStyle/>
          <a:p>
            <a:r>
              <a:rPr lang="it-IT" smtClean="0"/>
              <a:t>Nel caso in cui il monitoraggio risulti già concluso, sarà possibile visualizzare l’esito dell’operato registrato dall’ispettore responsabile.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95234" name="Rectangle 3"/>
          <p:cNvSpPr>
            <a:spLocks noGrp="1"/>
          </p:cNvSpPr>
          <p:nvPr>
            <p:ph type="body" idx="1"/>
          </p:nvPr>
        </p:nvSpPr>
        <p:spPr bwMode="auto">
          <a:xfrm>
            <a:off x="685800" y="4343400"/>
            <a:ext cx="5486400" cy="4114800"/>
          </a:xfrm>
          <a:noFill/>
        </p:spPr>
        <p:txBody>
          <a:bodyPr wrap="square" numCol="1" anchor="t" anchorCtr="0" compatLnSpc="1">
            <a:prstTxWarp prst="textNoShape">
              <a:avLst/>
            </a:prstTxWarp>
          </a:bodyPr>
          <a:lstStyle/>
          <a:p>
            <a:r>
              <a:rPr lang="it-IT" smtClean="0"/>
              <a:t>Risultato della check-list, associata alla tipologia di corso sottoposto a monitoraggio, compilata dall’ispettore responsabile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97282" name="Rectangle 3"/>
          <p:cNvSpPr>
            <a:spLocks noGrp="1"/>
          </p:cNvSpPr>
          <p:nvPr>
            <p:ph type="body" idx="1"/>
          </p:nvPr>
        </p:nvSpPr>
        <p:spPr bwMode="auto">
          <a:xfrm>
            <a:off x="685800" y="4343400"/>
            <a:ext cx="5486400" cy="4114800"/>
          </a:xfrm>
          <a:noFill/>
        </p:spPr>
        <p:txBody>
          <a:bodyPr wrap="square" numCol="1" anchor="t" anchorCtr="0" compatLnSpc="1">
            <a:prstTxWarp prst="textNoShape">
              <a:avLst/>
            </a:prstTxWarp>
          </a:bodyPr>
          <a:lstStyle/>
          <a:p>
            <a:r>
              <a:rPr lang="it-IT" smtClean="0"/>
              <a:t>Sintesi finale dell’ispezione alla conclusione della check-list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99330" name="Rectangle 3"/>
          <p:cNvSpPr>
            <a:spLocks noGrp="1"/>
          </p:cNvSpPr>
          <p:nvPr>
            <p:ph type="body" idx="1"/>
          </p:nvPr>
        </p:nvSpPr>
        <p:spPr bwMode="auto">
          <a:xfrm>
            <a:off x="685800" y="4343400"/>
            <a:ext cx="5486400" cy="4114800"/>
          </a:xfrm>
          <a:noFill/>
        </p:spPr>
        <p:txBody>
          <a:bodyPr wrap="square" numCol="1" anchor="t" anchorCtr="0" compatLnSpc="1">
            <a:prstTxWarp prst="textNoShape">
              <a:avLst/>
            </a:prstTxWarp>
          </a:bodyPr>
          <a:lstStyle/>
          <a:p>
            <a:r>
              <a:rPr lang="it-IT" b="1" smtClean="0"/>
              <a:t>Ispezioni – Servizio Autenticato</a:t>
            </a:r>
          </a:p>
          <a:p>
            <a:r>
              <a:rPr lang="it-IT" b="1" smtClean="0"/>
              <a:t>Ruoli</a:t>
            </a:r>
            <a:r>
              <a:rPr lang="it-IT" smtClean="0"/>
              <a:t>: Ispettore</a:t>
            </a:r>
          </a:p>
          <a:p>
            <a:endParaRPr lang="it-IT"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01378" name="Rectangle 3"/>
          <p:cNvSpPr>
            <a:spLocks noGrp="1"/>
          </p:cNvSpPr>
          <p:nvPr>
            <p:ph type="body" idx="1"/>
          </p:nvPr>
        </p:nvSpPr>
        <p:spPr bwMode="auto">
          <a:xfrm>
            <a:off x="685800" y="4343400"/>
            <a:ext cx="5486400" cy="4114800"/>
          </a:xfrm>
          <a:noFill/>
        </p:spPr>
        <p:txBody>
          <a:bodyPr wrap="square" numCol="1" anchor="t" anchorCtr="0" compatLnSpc="1">
            <a:prstTxWarp prst="textNoShape">
              <a:avLst/>
            </a:prstTxWarp>
          </a:bodyPr>
          <a:lstStyle/>
          <a:p>
            <a:r>
              <a:rPr lang="it-IT" smtClean="0"/>
              <a:t>La funzione consente all’Ispettore di ricercare i corsi a cui è associato come ispettore responsabile</a:t>
            </a:r>
          </a:p>
          <a:p>
            <a:r>
              <a:rPr lang="it-IT" smtClean="0"/>
              <a:t>La ricerca può essere filtrata per:</a:t>
            </a:r>
          </a:p>
          <a:p>
            <a:r>
              <a:rPr lang="it-IT" smtClean="0"/>
              <a:t>Tipologia del Corso</a:t>
            </a:r>
          </a:p>
          <a:p>
            <a:r>
              <a:rPr lang="it-IT" smtClean="0"/>
              <a:t>Sede di erogazione del corso</a:t>
            </a:r>
          </a:p>
          <a:p>
            <a:r>
              <a:rPr lang="it-IT" smtClean="0"/>
              <a:t>Periodo Temporale</a:t>
            </a:r>
          </a:p>
          <a:p>
            <a:r>
              <a:rPr lang="it-IT" smtClean="0"/>
              <a:t>Tipologia Provider (Privati, Di diritto)</a:t>
            </a:r>
          </a:p>
          <a:p>
            <a:r>
              <a:rPr lang="it-IT" smtClean="0"/>
              <a:t>Svolgimento del corso (AULA, FAD)</a:t>
            </a:r>
          </a:p>
          <a:p>
            <a:r>
              <a:rPr lang="it-IT" smtClean="0"/>
              <a:t>Stato del corso (PROGRAMMATO, IN EROGAZIONE, EROGATO, ARCHIVIATO)</a:t>
            </a:r>
          </a:p>
          <a:p>
            <a:r>
              <a:rPr lang="it-IT" smtClean="0"/>
              <a:t>Stato Ispezione (DA INIZIARE, AVVIATA, COMPLETATA)</a:t>
            </a:r>
          </a:p>
          <a:p>
            <a:r>
              <a:rPr lang="it-IT" smtClean="0"/>
              <a:t>Provider</a:t>
            </a:r>
          </a:p>
          <a:p>
            <a:r>
              <a:rPr lang="it-IT" smtClean="0"/>
              <a:t>E prodotta la visualizzazione dei risultati di ricerca sia sotto forma di tabella che di card</a:t>
            </a:r>
          </a:p>
          <a:p>
            <a:r>
              <a:rPr lang="it-IT" smtClean="0"/>
              <a:t>Per ogni corso è disponibile un bottone che consente di accedere al dettaglio del corso</a:t>
            </a:r>
          </a:p>
          <a:p>
            <a:endParaRPr lang="it-IT"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03426" name="Rectangle 3"/>
          <p:cNvSpPr>
            <a:spLocks noGrp="1"/>
          </p:cNvSpPr>
          <p:nvPr>
            <p:ph type="body" idx="1"/>
          </p:nvPr>
        </p:nvSpPr>
        <p:spPr bwMode="auto">
          <a:xfrm>
            <a:off x="685800" y="4343400"/>
            <a:ext cx="5486400" cy="4114800"/>
          </a:xfrm>
          <a:noFill/>
        </p:spPr>
        <p:txBody>
          <a:bodyPr wrap="square" numCol="1" anchor="t" anchorCtr="0" compatLnSpc="1">
            <a:prstTxWarp prst="textNoShape">
              <a:avLst/>
            </a:prstTxWarp>
          </a:bodyPr>
          <a:lstStyle/>
          <a:p>
            <a:r>
              <a:rPr lang="it-IT" smtClean="0"/>
              <a:t>Nel caso in cui l’ispezione sia da avviare o risulti in corso nel dettaglio sarà disponibile il pulsante Gestione Ispezione per consentire all’ispettore responsabile di registrare gli esiti dell’ispezione.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07522" name="Rectangle 3"/>
          <p:cNvSpPr>
            <a:spLocks noGrp="1"/>
          </p:cNvSpPr>
          <p:nvPr>
            <p:ph type="body" idx="1"/>
          </p:nvPr>
        </p:nvSpPr>
        <p:spPr bwMode="auto">
          <a:xfrm>
            <a:off x="685800" y="4343400"/>
            <a:ext cx="5486400" cy="4114800"/>
          </a:xfrm>
          <a:noFill/>
        </p:spPr>
        <p:txBody>
          <a:bodyPr wrap="square" numCol="1" anchor="t" anchorCtr="0" compatLnSpc="1">
            <a:prstTxWarp prst="textNoShape">
              <a:avLst/>
            </a:prstTxWarp>
          </a:bodyPr>
          <a:lstStyle/>
          <a:p>
            <a:r>
              <a:rPr lang="it-IT" smtClean="0"/>
              <a:t>L’ispezione può essere salvata con i suoi contenuti per essere ripresa e completata successivamente. Al momento del completamento vengono fatti tutti i controlli di corretta compilazione.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09570" name="Rectangle 3"/>
          <p:cNvSpPr>
            <a:spLocks noGrp="1"/>
          </p:cNvSpPr>
          <p:nvPr>
            <p:ph type="body" idx="1"/>
          </p:nvPr>
        </p:nvSpPr>
        <p:spPr bwMode="auto">
          <a:xfrm>
            <a:off x="685800" y="4343400"/>
            <a:ext cx="5486400" cy="4114800"/>
          </a:xfrm>
          <a:noFill/>
        </p:spPr>
        <p:txBody>
          <a:bodyPr wrap="square" numCol="1" anchor="t" anchorCtr="0" compatLnSpc="1">
            <a:prstTxWarp prst="textNoShape">
              <a:avLst/>
            </a:prstTxWarp>
          </a:bodyPr>
          <a:lstStyle/>
          <a:p>
            <a:r>
              <a:rPr lang="it-IT" smtClean="0"/>
              <a:t>Nel caso in cui l’ispezione risulti completata dal detagglio del corso sarà possibile prendere visione di quanto indicato all’atto della compilazione.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13666" name="Rectangle 3"/>
          <p:cNvSpPr>
            <a:spLocks noGrp="1"/>
          </p:cNvSpPr>
          <p:nvPr>
            <p:ph type="body" idx="1"/>
          </p:nvPr>
        </p:nvSpPr>
        <p:spPr bwMode="auto">
          <a:xfrm>
            <a:off x="685800" y="4343400"/>
            <a:ext cx="5486400" cy="4114800"/>
          </a:xfrm>
          <a:noFill/>
        </p:spPr>
        <p:txBody>
          <a:bodyPr wrap="square" numCol="1" anchor="t" anchorCtr="0" compatLnSpc="1">
            <a:prstTxWarp prst="textNoShape">
              <a:avLst/>
            </a:prstTxWarp>
          </a:bodyPr>
          <a:lstStyle/>
          <a:p>
            <a:r>
              <a:rPr lang="it-IT" smtClean="0"/>
              <a:t>Al termine della check-list compilata dall’ispetterore responsabile risulta possibile procedere alla stampa della check-list.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8434" name="Rectangle 3"/>
          <p:cNvSpPr>
            <a:spLocks noGrp="1"/>
          </p:cNvSpPr>
          <p:nvPr>
            <p:ph type="body" idx="1"/>
          </p:nvPr>
        </p:nvSpPr>
        <p:spPr bwMode="auto">
          <a:xfrm>
            <a:off x="685800" y="4343400"/>
            <a:ext cx="5486400" cy="4114800"/>
          </a:xfrm>
          <a:noFill/>
        </p:spPr>
        <p:txBody>
          <a:bodyPr wrap="square" numCol="1" anchor="t" anchorCtr="0" compatLnSpc="1">
            <a:prstTxWarp prst="textNoShape">
              <a:avLst/>
            </a:prstTxWarp>
          </a:bodyPr>
          <a:lstStyle/>
          <a:p>
            <a:r>
              <a:rPr lang="it-IT" smtClean="0"/>
              <a:t>Pagina di accesso alla piattaforma iCuore</a:t>
            </a:r>
          </a:p>
          <a:p>
            <a:r>
              <a:rPr lang="it-IT" smtClean="0"/>
              <a:t>La pagina consente di accedere ai servizi pubblici, alle FAQ, al manuale pubblico ed ai servizi di autenticazione con CNS o SPID.</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2"/>
          <p:cNvSpPr>
            <a:spLocks noGrp="1" noRot="1" noChangeArrowheads="1" noTextEdit="1"/>
          </p:cNvSpPr>
          <p:nvPr>
            <p:ph type="sldImg"/>
          </p:nvPr>
        </p:nvSpPr>
        <p:spPr bwMode="auto">
          <a:xfrm>
            <a:off x="1346200" y="633413"/>
            <a:ext cx="4217988" cy="3163887"/>
          </a:xfrm>
          <a:noFill/>
          <a:ln>
            <a:solidFill>
              <a:srgbClr val="000000"/>
            </a:solidFill>
            <a:miter lim="800000"/>
            <a:headEnd/>
            <a:tailEnd/>
          </a:ln>
        </p:spPr>
      </p:sp>
      <p:sp>
        <p:nvSpPr>
          <p:cNvPr id="115715" name="Text Box 3"/>
          <p:cNvSpPr>
            <a:spLocks noGrp="1" noChangeArrowheads="1"/>
          </p:cNvSpPr>
          <p:nvPr>
            <p:ph type="body" idx="1"/>
          </p:nvPr>
        </p:nvSpPr>
        <p:spPr bwMode="auto">
          <a:xfrm>
            <a:off x="690563" y="4008438"/>
            <a:ext cx="5527675" cy="3797300"/>
          </a:xfrm>
          <a:noFill/>
        </p:spPr>
        <p:txBody>
          <a:bodyPr wrap="square" lIns="90000" tIns="46800" rIns="90000" bIns="46800" numCol="1" anchor="t" anchorCtr="0" compatLnSpc="1">
            <a:prstTxWarp prst="textNoShape">
              <a:avLst/>
            </a:prstTxWarp>
          </a:bodyPr>
          <a:lstStyle/>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La funzione consente al cittadino di dichiararsi Gestore collegandosi ad una persona giuridica</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2"/>
          <p:cNvSpPr>
            <a:spLocks noGrp="1" noRot="1" noChangeArrowheads="1" noTextEdit="1"/>
          </p:cNvSpPr>
          <p:nvPr>
            <p:ph type="sldImg"/>
          </p:nvPr>
        </p:nvSpPr>
        <p:spPr bwMode="auto">
          <a:xfrm>
            <a:off x="1346200" y="633413"/>
            <a:ext cx="4217988" cy="3163887"/>
          </a:xfrm>
          <a:noFill/>
          <a:ln>
            <a:solidFill>
              <a:srgbClr val="000000"/>
            </a:solidFill>
            <a:miter lim="800000"/>
            <a:headEnd/>
            <a:tailEnd/>
          </a:ln>
        </p:spPr>
      </p:sp>
      <p:sp>
        <p:nvSpPr>
          <p:cNvPr id="117763" name="Text Box 3"/>
          <p:cNvSpPr>
            <a:spLocks noGrp="1" noChangeArrowheads="1"/>
          </p:cNvSpPr>
          <p:nvPr>
            <p:ph type="body" idx="1"/>
          </p:nvPr>
        </p:nvSpPr>
        <p:spPr bwMode="auto">
          <a:xfrm>
            <a:off x="690563" y="4008438"/>
            <a:ext cx="5527675" cy="3797300"/>
          </a:xfrm>
          <a:noFill/>
        </p:spPr>
        <p:txBody>
          <a:bodyPr wrap="square" lIns="90000" tIns="46800" rIns="90000" bIns="46800" numCol="1" anchor="t" anchorCtr="0" compatLnSpc="1">
            <a:prstTxWarp prst="textNoShape">
              <a:avLst/>
            </a:prstTxWarp>
          </a:bodyPr>
          <a:lstStyle/>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La funzione consente di cercare i propri DAE al fine di gestirne il ciclo di vita</a:t>
            </a: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La ricerca può essere filtrata per:</a:t>
            </a: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Centrale Operativa di competenza</a:t>
            </a: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Territorialità del DAE</a:t>
            </a: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Coordinate certificate (Si, No)</a:t>
            </a: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Stato del DAE (NUOVO, ATTIVO, DISATTIVO, CESSATO)</a:t>
            </a: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DAE sottoposto a verifica dal 118 (Sì/No)</a:t>
            </a: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Disponibilità (VERDE, GIALLO, ROSSO)</a:t>
            </a: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E prodotta la visualizzazione dei risultati di ricerca sia sotto forma di tabella che di card</a:t>
            </a: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Per ogni DAE è disponibile un bottone che consente di accedere al dettaglio</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a:spLocks noGrp="1" noRot="1" noChangeArrowheads="1" noTextEdit="1"/>
          </p:cNvSpPr>
          <p:nvPr>
            <p:ph type="sldImg"/>
          </p:nvPr>
        </p:nvSpPr>
        <p:spPr bwMode="auto">
          <a:xfrm>
            <a:off x="1346200" y="633413"/>
            <a:ext cx="4217988" cy="3163887"/>
          </a:xfrm>
          <a:noFill/>
          <a:ln>
            <a:solidFill>
              <a:srgbClr val="000000"/>
            </a:solidFill>
            <a:miter lim="800000"/>
            <a:headEnd/>
            <a:tailEnd/>
          </a:ln>
        </p:spPr>
      </p:sp>
      <p:sp>
        <p:nvSpPr>
          <p:cNvPr id="119811" name="Text Box 3"/>
          <p:cNvSpPr>
            <a:spLocks noGrp="1" noChangeArrowheads="1"/>
          </p:cNvSpPr>
          <p:nvPr>
            <p:ph type="body" idx="1"/>
          </p:nvPr>
        </p:nvSpPr>
        <p:spPr bwMode="auto">
          <a:xfrm>
            <a:off x="690563" y="4008438"/>
            <a:ext cx="5527675" cy="3797300"/>
          </a:xfrm>
          <a:noFill/>
        </p:spPr>
        <p:txBody>
          <a:bodyPr wrap="square" lIns="90000" tIns="46800" rIns="90000" bIns="46800" numCol="1" anchor="t" anchorCtr="0" compatLnSpc="1">
            <a:prstTxWarp prst="textNoShape">
              <a:avLst/>
            </a:prstTxWarp>
          </a:bodyPr>
          <a:lstStyle/>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Accedendo al dettaglio del DAE il Gestore avrà a disposizione le azione necessarie a gestire il ciclo di vita sulla base dello stato attuale del DAE.</a:t>
            </a: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In caso di DAE in stato ATTIVO saranno disponibili le funzioni MODIFICA, DISATTIVA, ELIMINA (che porta alla cessazione del DAE)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2"/>
          <p:cNvSpPr>
            <a:spLocks noGrp="1" noRot="1" noChangeArrowheads="1" noTextEdit="1"/>
          </p:cNvSpPr>
          <p:nvPr>
            <p:ph type="sldImg"/>
          </p:nvPr>
        </p:nvSpPr>
        <p:spPr bwMode="auto">
          <a:xfrm>
            <a:off x="1346200" y="633413"/>
            <a:ext cx="4217988" cy="3163887"/>
          </a:xfrm>
          <a:noFill/>
          <a:ln>
            <a:solidFill>
              <a:srgbClr val="000000"/>
            </a:solidFill>
            <a:miter lim="800000"/>
            <a:headEnd/>
            <a:tailEnd/>
          </a:ln>
        </p:spPr>
      </p:sp>
      <p:sp>
        <p:nvSpPr>
          <p:cNvPr id="121859" name="Rectangle 3"/>
          <p:cNvSpPr>
            <a:spLocks noGrp="1" noChangeArrowheads="1"/>
          </p:cNvSpPr>
          <p:nvPr>
            <p:ph type="body" idx="1"/>
          </p:nvPr>
        </p:nvSpPr>
        <p:spPr bwMode="auto">
          <a:xfrm>
            <a:off x="690563" y="4008438"/>
            <a:ext cx="5527675" cy="3797300"/>
          </a:xfrm>
          <a:noFill/>
        </p:spPr>
        <p:txBody>
          <a:bodyPr wrap="none" numCol="1" anchor="ctr" anchorCtr="0" compatLnSpc="1">
            <a:prstTxWarp prst="textNoShape">
              <a:avLst/>
            </a:prstTxWarp>
          </a:bodyPr>
          <a:lstStyle/>
          <a:p>
            <a:pPr eaLnBrk="1" hangingPunct="1"/>
            <a:endParaRPr lang="it-IT"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Rectangle 2"/>
          <p:cNvSpPr>
            <a:spLocks noGrp="1" noRot="1" noChangeArrowheads="1" noTextEdit="1"/>
          </p:cNvSpPr>
          <p:nvPr>
            <p:ph type="sldImg"/>
          </p:nvPr>
        </p:nvSpPr>
        <p:spPr bwMode="auto">
          <a:xfrm>
            <a:off x="1346200" y="633413"/>
            <a:ext cx="4217988" cy="3163887"/>
          </a:xfrm>
          <a:noFill/>
          <a:ln>
            <a:solidFill>
              <a:srgbClr val="000000"/>
            </a:solidFill>
            <a:miter lim="800000"/>
            <a:headEnd/>
            <a:tailEnd/>
          </a:ln>
        </p:spPr>
      </p:sp>
      <p:sp>
        <p:nvSpPr>
          <p:cNvPr id="123907" name="Rectangle 3"/>
          <p:cNvSpPr>
            <a:spLocks noGrp="1" noChangeArrowheads="1"/>
          </p:cNvSpPr>
          <p:nvPr>
            <p:ph type="body" idx="1"/>
          </p:nvPr>
        </p:nvSpPr>
        <p:spPr bwMode="auto">
          <a:xfrm>
            <a:off x="690563" y="4008438"/>
            <a:ext cx="5527675" cy="3797300"/>
          </a:xfrm>
          <a:noFill/>
        </p:spPr>
        <p:txBody>
          <a:bodyPr wrap="none" numCol="1" anchor="ctr" anchorCtr="0" compatLnSpc="1">
            <a:prstTxWarp prst="textNoShape">
              <a:avLst/>
            </a:prstTxWarp>
          </a:bodyPr>
          <a:lstStyle/>
          <a:p>
            <a:pPr eaLnBrk="1" hangingPunct="1"/>
            <a:endParaRPr lang="it-IT"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2"/>
          <p:cNvSpPr>
            <a:spLocks noGrp="1" noRot="1" noChangeArrowheads="1" noTextEdit="1"/>
          </p:cNvSpPr>
          <p:nvPr>
            <p:ph type="sldImg"/>
          </p:nvPr>
        </p:nvSpPr>
        <p:spPr bwMode="auto">
          <a:xfrm>
            <a:off x="1346200" y="633413"/>
            <a:ext cx="4217988" cy="3163887"/>
          </a:xfrm>
          <a:noFill/>
          <a:ln>
            <a:solidFill>
              <a:srgbClr val="000000"/>
            </a:solidFill>
            <a:miter lim="800000"/>
            <a:headEnd/>
            <a:tailEnd/>
          </a:ln>
        </p:spPr>
      </p:sp>
      <p:sp>
        <p:nvSpPr>
          <p:cNvPr id="125955" name="Text Box 3"/>
          <p:cNvSpPr>
            <a:spLocks noGrp="1" noChangeArrowheads="1"/>
          </p:cNvSpPr>
          <p:nvPr>
            <p:ph type="body" idx="1"/>
          </p:nvPr>
        </p:nvSpPr>
        <p:spPr bwMode="auto">
          <a:xfrm>
            <a:off x="690563" y="4008438"/>
            <a:ext cx="5527675" cy="3797300"/>
          </a:xfrm>
          <a:noFill/>
        </p:spPr>
        <p:txBody>
          <a:bodyPr wrap="square" lIns="90000" tIns="46800" rIns="90000" bIns="46800" numCol="1" anchor="t" anchorCtr="0" compatLnSpc="1">
            <a:prstTxWarp prst="textNoShape">
              <a:avLst/>
            </a:prstTxWarp>
          </a:bodyPr>
          <a:lstStyle/>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La funzione consente di scaricare un pdf contenente il QRCode all’interno del quale è riportata la url per accdere al servizio di recupero del dettaglio dello specifico DAE</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2"/>
          <p:cNvSpPr>
            <a:spLocks noGrp="1" noRot="1" noChangeArrowheads="1" noTextEdit="1"/>
          </p:cNvSpPr>
          <p:nvPr>
            <p:ph type="sldImg"/>
          </p:nvPr>
        </p:nvSpPr>
        <p:spPr bwMode="auto">
          <a:xfrm>
            <a:off x="1346200" y="633413"/>
            <a:ext cx="4217988" cy="3163887"/>
          </a:xfrm>
          <a:noFill/>
          <a:ln>
            <a:solidFill>
              <a:srgbClr val="000000"/>
            </a:solidFill>
            <a:miter lim="800000"/>
            <a:headEnd/>
            <a:tailEnd/>
          </a:ln>
        </p:spPr>
      </p:sp>
      <p:sp>
        <p:nvSpPr>
          <p:cNvPr id="128003" name="Rectangle 3"/>
          <p:cNvSpPr>
            <a:spLocks noGrp="1" noChangeArrowheads="1"/>
          </p:cNvSpPr>
          <p:nvPr>
            <p:ph type="body" idx="1"/>
          </p:nvPr>
        </p:nvSpPr>
        <p:spPr bwMode="auto">
          <a:xfrm>
            <a:off x="690563" y="4008438"/>
            <a:ext cx="5527675" cy="3797300"/>
          </a:xfrm>
          <a:noFill/>
        </p:spPr>
        <p:txBody>
          <a:bodyPr wrap="none" numCol="1" anchor="ctr" anchorCtr="0" compatLnSpc="1">
            <a:prstTxWarp prst="textNoShape">
              <a:avLst/>
            </a:prstTxWarp>
          </a:bodyPr>
          <a:lstStyle/>
          <a:p>
            <a:pPr eaLnBrk="1" hangingPunct="1"/>
            <a:endParaRPr lang="it-IT"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50" name="Rectangle 2"/>
          <p:cNvSpPr>
            <a:spLocks noGrp="1" noRot="1" noChangeArrowheads="1" noTextEdit="1"/>
          </p:cNvSpPr>
          <p:nvPr>
            <p:ph type="sldImg"/>
          </p:nvPr>
        </p:nvSpPr>
        <p:spPr bwMode="auto">
          <a:xfrm>
            <a:off x="1346200" y="633413"/>
            <a:ext cx="4217988" cy="3163887"/>
          </a:xfrm>
          <a:noFill/>
          <a:ln>
            <a:solidFill>
              <a:srgbClr val="000000"/>
            </a:solidFill>
            <a:miter lim="800000"/>
            <a:headEnd/>
            <a:tailEnd/>
          </a:ln>
        </p:spPr>
      </p:sp>
      <p:sp>
        <p:nvSpPr>
          <p:cNvPr id="130051" name="Text Box 3"/>
          <p:cNvSpPr>
            <a:spLocks noGrp="1" noChangeArrowheads="1"/>
          </p:cNvSpPr>
          <p:nvPr>
            <p:ph type="body" idx="1"/>
          </p:nvPr>
        </p:nvSpPr>
        <p:spPr bwMode="auto">
          <a:xfrm>
            <a:off x="690563" y="4008438"/>
            <a:ext cx="5527675" cy="3797300"/>
          </a:xfrm>
          <a:noFill/>
        </p:spPr>
        <p:txBody>
          <a:bodyPr wrap="square" lIns="90000" tIns="46800" rIns="90000" bIns="46800" numCol="1" anchor="t" anchorCtr="0" compatLnSpc="1">
            <a:prstTxWarp prst="textNoShape">
              <a:avLst/>
            </a:prstTxWarp>
          </a:bodyPr>
          <a:lstStyle/>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Inserendo la motivazione e premendo conferma il DAE viene disattivato. L’evento viene trasmesso alla centrale operativa di competenza.</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8" name="Rectangle 2"/>
          <p:cNvSpPr>
            <a:spLocks noGrp="1" noRot="1" noChangeArrowheads="1" noTextEdit="1"/>
          </p:cNvSpPr>
          <p:nvPr>
            <p:ph type="sldImg"/>
          </p:nvPr>
        </p:nvSpPr>
        <p:spPr bwMode="auto">
          <a:xfrm>
            <a:off x="1346200" y="633413"/>
            <a:ext cx="4217988" cy="3163887"/>
          </a:xfrm>
          <a:noFill/>
          <a:ln>
            <a:solidFill>
              <a:srgbClr val="000000"/>
            </a:solidFill>
            <a:miter lim="800000"/>
            <a:headEnd/>
            <a:tailEnd/>
          </a:ln>
        </p:spPr>
      </p:sp>
      <p:sp>
        <p:nvSpPr>
          <p:cNvPr id="132099" name="Text Box 3"/>
          <p:cNvSpPr>
            <a:spLocks noGrp="1" noChangeArrowheads="1"/>
          </p:cNvSpPr>
          <p:nvPr>
            <p:ph type="body" idx="1"/>
          </p:nvPr>
        </p:nvSpPr>
        <p:spPr bwMode="auto">
          <a:xfrm>
            <a:off x="690563" y="4008438"/>
            <a:ext cx="5527675" cy="3797300"/>
          </a:xfrm>
          <a:noFill/>
        </p:spPr>
        <p:txBody>
          <a:bodyPr wrap="square" lIns="90000" tIns="46800" rIns="90000" bIns="46800" numCol="1" anchor="t" anchorCtr="0" compatLnSpc="1">
            <a:prstTxWarp prst="textNoShape">
              <a:avLst/>
            </a:prstTxWarp>
          </a:bodyPr>
          <a:lstStyle/>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Al termine della conferma di disattivazione il dae risulta in stato DISATTIVO la disponibilità è visualizzata dal semaforo rosso e risulta visibile il pulsante per riattivare il DAE.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6" name="Rectangle 2"/>
          <p:cNvSpPr>
            <a:spLocks noGrp="1" noRot="1" noChangeArrowheads="1" noTextEdit="1"/>
          </p:cNvSpPr>
          <p:nvPr>
            <p:ph type="sldImg"/>
          </p:nvPr>
        </p:nvSpPr>
        <p:spPr bwMode="auto">
          <a:xfrm>
            <a:off x="1346200" y="633413"/>
            <a:ext cx="4217988" cy="3163887"/>
          </a:xfrm>
          <a:noFill/>
          <a:ln>
            <a:solidFill>
              <a:srgbClr val="000000"/>
            </a:solidFill>
            <a:miter lim="800000"/>
            <a:headEnd/>
            <a:tailEnd/>
          </a:ln>
        </p:spPr>
      </p:sp>
      <p:sp>
        <p:nvSpPr>
          <p:cNvPr id="134147" name="Text Box 3"/>
          <p:cNvSpPr>
            <a:spLocks noGrp="1" noChangeArrowheads="1"/>
          </p:cNvSpPr>
          <p:nvPr>
            <p:ph type="body" idx="1"/>
          </p:nvPr>
        </p:nvSpPr>
        <p:spPr bwMode="auto">
          <a:xfrm>
            <a:off x="690563" y="4008438"/>
            <a:ext cx="5527675" cy="3797300"/>
          </a:xfrm>
          <a:noFill/>
        </p:spPr>
        <p:txBody>
          <a:bodyPr wrap="square" lIns="90000" tIns="46800" rIns="90000" bIns="46800" numCol="1" anchor="t" anchorCtr="0" compatLnSpc="1">
            <a:prstTxWarp prst="textNoShape">
              <a:avLst/>
            </a:prstTxWarp>
          </a:bodyPr>
          <a:lstStyle/>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Nel caso che il dae si trovo negli stati NUOVO e DISATTIVO risulta presente il pulsante ATTIVA tramite cui procedere alla attivazione del DAE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2"/>
          <p:cNvSpPr>
            <a:spLocks noGrp="1" noRot="1" noChangeArrowheads="1" noTextEdit="1"/>
          </p:cNvSpPr>
          <p:nvPr>
            <p:ph type="sldImg"/>
          </p:nvPr>
        </p:nvSpPr>
        <p:spPr bwMode="auto">
          <a:xfrm>
            <a:off x="1346200" y="633413"/>
            <a:ext cx="4217988" cy="3163887"/>
          </a:xfrm>
          <a:noFill/>
          <a:ln>
            <a:solidFill>
              <a:srgbClr val="000000"/>
            </a:solidFill>
            <a:miter lim="800000"/>
            <a:headEnd/>
            <a:tailEnd/>
          </a:ln>
        </p:spPr>
      </p:sp>
      <p:sp>
        <p:nvSpPr>
          <p:cNvPr id="14339" name="Text Box 3"/>
          <p:cNvSpPr>
            <a:spLocks noGrp="1" noChangeArrowheads="1"/>
          </p:cNvSpPr>
          <p:nvPr>
            <p:ph type="body" idx="1"/>
          </p:nvPr>
        </p:nvSpPr>
        <p:spPr bwMode="auto">
          <a:xfrm>
            <a:off x="690563" y="4008438"/>
            <a:ext cx="5527675" cy="3797300"/>
          </a:xfrm>
          <a:noFill/>
        </p:spPr>
        <p:txBody>
          <a:bodyPr wrap="square" lIns="90000" tIns="46800" rIns="90000" bIns="46800" numCol="1" anchor="t" anchorCtr="0" compatLnSpc="1">
            <a:prstTxWarp prst="textNoShape">
              <a:avLst/>
            </a:prstTxWarp>
          </a:bodyPr>
          <a:lstStyle/>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Safe by Learning Servizi autenticati ( da fare)</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4" name="Rectangle 2"/>
          <p:cNvSpPr>
            <a:spLocks noGrp="1" noRot="1" noChangeArrowheads="1" noTextEdit="1"/>
          </p:cNvSpPr>
          <p:nvPr>
            <p:ph type="sldImg"/>
          </p:nvPr>
        </p:nvSpPr>
        <p:spPr bwMode="auto">
          <a:xfrm>
            <a:off x="1346200" y="633413"/>
            <a:ext cx="4217988" cy="3163887"/>
          </a:xfrm>
          <a:noFill/>
          <a:ln>
            <a:solidFill>
              <a:srgbClr val="000000"/>
            </a:solidFill>
            <a:miter lim="800000"/>
            <a:headEnd/>
            <a:tailEnd/>
          </a:ln>
        </p:spPr>
      </p:sp>
      <p:sp>
        <p:nvSpPr>
          <p:cNvPr id="136195" name="Text Box 3"/>
          <p:cNvSpPr>
            <a:spLocks noGrp="1" noChangeArrowheads="1"/>
          </p:cNvSpPr>
          <p:nvPr>
            <p:ph type="body" idx="1"/>
          </p:nvPr>
        </p:nvSpPr>
        <p:spPr bwMode="auto">
          <a:xfrm>
            <a:off x="690563" y="4008438"/>
            <a:ext cx="5527675" cy="3797300"/>
          </a:xfrm>
          <a:noFill/>
        </p:spPr>
        <p:txBody>
          <a:bodyPr wrap="square" lIns="90000" tIns="46800" rIns="90000" bIns="46800" numCol="1" anchor="t" anchorCtr="0" compatLnSpc="1">
            <a:prstTxWarp prst="textNoShape">
              <a:avLst/>
            </a:prstTxWarp>
          </a:bodyPr>
          <a:lstStyle/>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La funzione di attivazione dallo stato NUOVO o DISATTIVO prevede la fornitura delle coordinate GPS. L’applicazione propone le coordinate calcolate rispetto all’indirizzo indicato nella sezione ubicazione. </a:t>
            </a: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In questo caso le coordinate non risultano certificate.</a:t>
            </a: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Nel caso si utilizzi la App, le coordinate sono recuperate dal GPS del dispositivo e risultano certificate.</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2" name="Rectangle 2"/>
          <p:cNvSpPr>
            <a:spLocks noGrp="1" noRot="1" noChangeArrowheads="1" noTextEdit="1"/>
          </p:cNvSpPr>
          <p:nvPr>
            <p:ph type="sldImg"/>
          </p:nvPr>
        </p:nvSpPr>
        <p:spPr bwMode="auto">
          <a:xfrm>
            <a:off x="1346200" y="633413"/>
            <a:ext cx="4217988" cy="3163887"/>
          </a:xfrm>
          <a:noFill/>
          <a:ln>
            <a:solidFill>
              <a:srgbClr val="000000"/>
            </a:solidFill>
            <a:miter lim="800000"/>
            <a:headEnd/>
            <a:tailEnd/>
          </a:ln>
        </p:spPr>
      </p:sp>
      <p:sp>
        <p:nvSpPr>
          <p:cNvPr id="138243" name="Text Box 3"/>
          <p:cNvSpPr>
            <a:spLocks noGrp="1" noChangeArrowheads="1"/>
          </p:cNvSpPr>
          <p:nvPr>
            <p:ph type="body" idx="1"/>
          </p:nvPr>
        </p:nvSpPr>
        <p:spPr bwMode="auto">
          <a:xfrm>
            <a:off x="690563" y="4008438"/>
            <a:ext cx="5527675" cy="3797300"/>
          </a:xfrm>
          <a:noFill/>
        </p:spPr>
        <p:txBody>
          <a:bodyPr wrap="square" lIns="90000" tIns="46800" rIns="90000" bIns="46800" numCol="1" anchor="t" anchorCtr="0" compatLnSpc="1">
            <a:prstTxWarp prst="textNoShape">
              <a:avLst/>
            </a:prstTxWarp>
          </a:bodyPr>
          <a:lstStyle/>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Alla conferma dell’attivazione il DAE transita nello stato ATTIVO, la disponibilità risulta Gialla in quanto le coordinate non sono certificate.</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290" name="Rectangle 2"/>
          <p:cNvSpPr>
            <a:spLocks noGrp="1" noRot="1" noChangeArrowheads="1" noTextEdit="1"/>
          </p:cNvSpPr>
          <p:nvPr>
            <p:ph type="sldImg"/>
          </p:nvPr>
        </p:nvSpPr>
        <p:spPr bwMode="auto">
          <a:xfrm>
            <a:off x="1346200" y="633413"/>
            <a:ext cx="4217988" cy="3163887"/>
          </a:xfrm>
          <a:noFill/>
          <a:ln>
            <a:solidFill>
              <a:srgbClr val="000000"/>
            </a:solidFill>
            <a:miter lim="800000"/>
            <a:headEnd/>
            <a:tailEnd/>
          </a:ln>
        </p:spPr>
      </p:sp>
      <p:sp>
        <p:nvSpPr>
          <p:cNvPr id="140291" name="Rectangle 3"/>
          <p:cNvSpPr>
            <a:spLocks noGrp="1" noChangeArrowheads="1"/>
          </p:cNvSpPr>
          <p:nvPr>
            <p:ph type="body" idx="1"/>
          </p:nvPr>
        </p:nvSpPr>
        <p:spPr bwMode="auto">
          <a:xfrm>
            <a:off x="690563" y="4008438"/>
            <a:ext cx="5527675" cy="3797300"/>
          </a:xfrm>
          <a:noFill/>
        </p:spPr>
        <p:txBody>
          <a:bodyPr wrap="none" numCol="1" anchor="ctr" anchorCtr="0" compatLnSpc="1">
            <a:prstTxWarp prst="textNoShape">
              <a:avLst/>
            </a:prstTxWarp>
          </a:bodyPr>
          <a:lstStyle/>
          <a:p>
            <a:pPr eaLnBrk="1" hangingPunct="1"/>
            <a:endParaRPr lang="it-IT"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2338" name="Rectangle 2"/>
          <p:cNvSpPr>
            <a:spLocks noGrp="1" noRot="1" noChangeArrowheads="1" noTextEdit="1"/>
          </p:cNvSpPr>
          <p:nvPr>
            <p:ph type="sldImg"/>
          </p:nvPr>
        </p:nvSpPr>
        <p:spPr bwMode="auto">
          <a:xfrm>
            <a:off x="1346200" y="633413"/>
            <a:ext cx="4217988" cy="3163887"/>
          </a:xfrm>
          <a:noFill/>
          <a:ln>
            <a:solidFill>
              <a:srgbClr val="000000"/>
            </a:solidFill>
            <a:miter lim="800000"/>
            <a:headEnd/>
            <a:tailEnd/>
          </a:ln>
        </p:spPr>
      </p:sp>
      <p:sp>
        <p:nvSpPr>
          <p:cNvPr id="142339" name="Text Box 3"/>
          <p:cNvSpPr>
            <a:spLocks noGrp="1" noChangeArrowheads="1"/>
          </p:cNvSpPr>
          <p:nvPr>
            <p:ph type="body" idx="1"/>
          </p:nvPr>
        </p:nvSpPr>
        <p:spPr bwMode="auto">
          <a:xfrm>
            <a:off x="690563" y="4008438"/>
            <a:ext cx="5527675" cy="3797300"/>
          </a:xfrm>
          <a:noFill/>
        </p:spPr>
        <p:txBody>
          <a:bodyPr wrap="square" lIns="90000" tIns="46800" rIns="90000" bIns="46800" numCol="1" anchor="t" anchorCtr="0" compatLnSpc="1">
            <a:prstTxWarp prst="textNoShape">
              <a:avLst/>
            </a:prstTxWarp>
          </a:bodyPr>
          <a:lstStyle/>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Alla pressione del tasto ELIMINA viene visualizzata la modale per inserire la motivazione per cui si vuole cessare lo specifico DAE. </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386" name="Rectangle 2"/>
          <p:cNvSpPr>
            <a:spLocks noGrp="1" noRot="1" noChangeArrowheads="1" noTextEdit="1"/>
          </p:cNvSpPr>
          <p:nvPr>
            <p:ph type="sldImg"/>
          </p:nvPr>
        </p:nvSpPr>
        <p:spPr bwMode="auto">
          <a:xfrm>
            <a:off x="1346200" y="633413"/>
            <a:ext cx="4217988" cy="3163887"/>
          </a:xfrm>
          <a:noFill/>
          <a:ln>
            <a:solidFill>
              <a:srgbClr val="000000"/>
            </a:solidFill>
            <a:miter lim="800000"/>
            <a:headEnd/>
            <a:tailEnd/>
          </a:ln>
        </p:spPr>
      </p:sp>
      <p:sp>
        <p:nvSpPr>
          <p:cNvPr id="144387" name="Text Box 3"/>
          <p:cNvSpPr>
            <a:spLocks noGrp="1" noChangeArrowheads="1"/>
          </p:cNvSpPr>
          <p:nvPr>
            <p:ph type="body" idx="1"/>
          </p:nvPr>
        </p:nvSpPr>
        <p:spPr bwMode="auto">
          <a:xfrm>
            <a:off x="690563" y="4008438"/>
            <a:ext cx="5527675" cy="3797300"/>
          </a:xfrm>
          <a:noFill/>
        </p:spPr>
        <p:txBody>
          <a:bodyPr wrap="square" lIns="90000" tIns="46800" rIns="90000" bIns="46800" numCol="1" anchor="t" anchorCtr="0" compatLnSpc="1">
            <a:prstTxWarp prst="textNoShape">
              <a:avLst/>
            </a:prstTxWarp>
          </a:bodyPr>
          <a:lstStyle/>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In caso di conferma della eliminazione il DAE viene portato in stato CESSATO, il semaforo indicantre la Disponibilità diventa rosso e non risulterà possibile nessuna altra operazione da parte del Gestore.</a:t>
            </a: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L’evento viene trasmesso alla Centrale Operativa 118.</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6434" name="Rectangle 2"/>
          <p:cNvSpPr>
            <a:spLocks noGrp="1" noRot="1" noChangeArrowheads="1" noTextEdit="1"/>
          </p:cNvSpPr>
          <p:nvPr>
            <p:ph type="sldImg"/>
          </p:nvPr>
        </p:nvSpPr>
        <p:spPr bwMode="auto">
          <a:xfrm>
            <a:off x="1346200" y="633413"/>
            <a:ext cx="4217988" cy="3163887"/>
          </a:xfrm>
          <a:noFill/>
          <a:ln>
            <a:solidFill>
              <a:srgbClr val="000000"/>
            </a:solidFill>
            <a:miter lim="800000"/>
            <a:headEnd/>
            <a:tailEnd/>
          </a:ln>
        </p:spPr>
      </p:sp>
      <p:sp>
        <p:nvSpPr>
          <p:cNvPr id="146435" name="Rectangle 3"/>
          <p:cNvSpPr>
            <a:spLocks noGrp="1" noChangeArrowheads="1"/>
          </p:cNvSpPr>
          <p:nvPr>
            <p:ph type="body" idx="1"/>
          </p:nvPr>
        </p:nvSpPr>
        <p:spPr bwMode="auto">
          <a:xfrm>
            <a:off x="690563" y="4008438"/>
            <a:ext cx="5527675" cy="3797300"/>
          </a:xfrm>
          <a:noFill/>
        </p:spPr>
        <p:txBody>
          <a:bodyPr wrap="none" numCol="1" anchor="ctr" anchorCtr="0" compatLnSpc="1">
            <a:prstTxWarp prst="textNoShape">
              <a:avLst/>
            </a:prstTxWarp>
          </a:bodyPr>
          <a:lstStyle/>
          <a:p>
            <a:pPr eaLnBrk="1" hangingPunct="1"/>
            <a:endParaRPr lang="it-IT"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8482" name="Rectangle 2"/>
          <p:cNvSpPr>
            <a:spLocks noGrp="1" noRot="1" noChangeArrowheads="1" noTextEdit="1"/>
          </p:cNvSpPr>
          <p:nvPr>
            <p:ph type="sldImg"/>
          </p:nvPr>
        </p:nvSpPr>
        <p:spPr bwMode="auto">
          <a:xfrm>
            <a:off x="1346200" y="633413"/>
            <a:ext cx="4217988" cy="3163887"/>
          </a:xfrm>
          <a:noFill/>
          <a:ln>
            <a:solidFill>
              <a:srgbClr val="000000"/>
            </a:solidFill>
            <a:miter lim="800000"/>
            <a:headEnd/>
            <a:tailEnd/>
          </a:ln>
        </p:spPr>
      </p:sp>
      <p:sp>
        <p:nvSpPr>
          <p:cNvPr id="148483" name="Text Box 3"/>
          <p:cNvSpPr>
            <a:spLocks noGrp="1" noChangeArrowheads="1"/>
          </p:cNvSpPr>
          <p:nvPr>
            <p:ph type="body" idx="1"/>
          </p:nvPr>
        </p:nvSpPr>
        <p:spPr bwMode="auto">
          <a:xfrm>
            <a:off x="690563" y="4008438"/>
            <a:ext cx="5527675" cy="3797300"/>
          </a:xfrm>
          <a:noFill/>
        </p:spPr>
        <p:txBody>
          <a:bodyPr wrap="square" lIns="90000" tIns="46800" rIns="90000" bIns="46800" numCol="1" anchor="t" anchorCtr="0" compatLnSpc="1">
            <a:prstTxWarp prst="textNoShape">
              <a:avLst/>
            </a:prstTxWarp>
          </a:bodyPr>
          <a:lstStyle/>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La funzione consente il censimento di un nuovo DAE</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0530" name="Rectangle 2"/>
          <p:cNvSpPr>
            <a:spLocks noGrp="1" noRot="1" noChangeArrowheads="1" noTextEdit="1"/>
          </p:cNvSpPr>
          <p:nvPr>
            <p:ph type="sldImg"/>
          </p:nvPr>
        </p:nvSpPr>
        <p:spPr bwMode="auto">
          <a:xfrm>
            <a:off x="1346200" y="633413"/>
            <a:ext cx="4217988" cy="3163887"/>
          </a:xfrm>
          <a:noFill/>
          <a:ln>
            <a:solidFill>
              <a:srgbClr val="000000"/>
            </a:solidFill>
            <a:miter lim="800000"/>
            <a:headEnd/>
            <a:tailEnd/>
          </a:ln>
        </p:spPr>
      </p:sp>
      <p:sp>
        <p:nvSpPr>
          <p:cNvPr id="150531" name="Text Box 3"/>
          <p:cNvSpPr>
            <a:spLocks noGrp="1" noChangeArrowheads="1"/>
          </p:cNvSpPr>
          <p:nvPr>
            <p:ph type="body" idx="1"/>
          </p:nvPr>
        </p:nvSpPr>
        <p:spPr bwMode="auto">
          <a:xfrm>
            <a:off x="690563" y="4008438"/>
            <a:ext cx="5527675" cy="3797300"/>
          </a:xfrm>
          <a:noFill/>
        </p:spPr>
        <p:txBody>
          <a:bodyPr wrap="square" lIns="90000" tIns="46800" rIns="90000" bIns="46800" numCol="1" anchor="t" anchorCtr="0" compatLnSpc="1">
            <a:prstTxWarp prst="textNoShape">
              <a:avLst/>
            </a:prstTxWarp>
          </a:bodyPr>
          <a:lstStyle/>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Al momento del salvataggio il sistema inserisce un nuovo DAE in stato NUOVO</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578" name="Rectangle 2"/>
          <p:cNvSpPr>
            <a:spLocks noGrp="1" noRot="1" noChangeArrowheads="1" noTextEdit="1"/>
          </p:cNvSpPr>
          <p:nvPr>
            <p:ph type="sldImg"/>
          </p:nvPr>
        </p:nvSpPr>
        <p:spPr bwMode="auto">
          <a:xfrm>
            <a:off x="1346200" y="633413"/>
            <a:ext cx="4217988" cy="3163887"/>
          </a:xfrm>
          <a:noFill/>
          <a:ln>
            <a:solidFill>
              <a:srgbClr val="000000"/>
            </a:solidFill>
            <a:miter lim="800000"/>
            <a:headEnd/>
            <a:tailEnd/>
          </a:ln>
        </p:spPr>
      </p:sp>
      <p:sp>
        <p:nvSpPr>
          <p:cNvPr id="152579" name="Text Box 3"/>
          <p:cNvSpPr>
            <a:spLocks noGrp="1" noChangeArrowheads="1"/>
          </p:cNvSpPr>
          <p:nvPr>
            <p:ph type="body" idx="1"/>
          </p:nvPr>
        </p:nvSpPr>
        <p:spPr bwMode="auto">
          <a:xfrm>
            <a:off x="690563" y="4008438"/>
            <a:ext cx="5527675" cy="3797300"/>
          </a:xfrm>
          <a:noFill/>
        </p:spPr>
        <p:txBody>
          <a:bodyPr wrap="square" lIns="90000" tIns="46800" rIns="90000" bIns="46800" numCol="1" anchor="t" anchorCtr="0" compatLnSpc="1">
            <a:prstTxWarp prst="textNoShape">
              <a:avLst/>
            </a:prstTxWarp>
          </a:bodyPr>
          <a:lstStyle/>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Completato l’inserimento viene aperta la pagina di dettaglio del DAE inserito.</a:t>
            </a: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Il DAE in stato nuovo consente le funzioni di attivazione, modifica, elimina e stampa QRCode.</a:t>
            </a: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 </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Rectangle 2"/>
          <p:cNvSpPr>
            <a:spLocks noGrp="1" noRot="1" noChangeArrowheads="1" noTextEdit="1"/>
          </p:cNvSpPr>
          <p:nvPr>
            <p:ph type="sldImg"/>
          </p:nvPr>
        </p:nvSpPr>
        <p:spPr bwMode="auto">
          <a:xfrm>
            <a:off x="1346200" y="633413"/>
            <a:ext cx="4217988" cy="3163887"/>
          </a:xfrm>
          <a:noFill/>
          <a:ln>
            <a:solidFill>
              <a:srgbClr val="000000"/>
            </a:solidFill>
            <a:miter lim="800000"/>
            <a:headEnd/>
            <a:tailEnd/>
          </a:ln>
        </p:spPr>
      </p:sp>
      <p:sp>
        <p:nvSpPr>
          <p:cNvPr id="154627" name="Rectangle 3"/>
          <p:cNvSpPr>
            <a:spLocks noGrp="1" noChangeArrowheads="1"/>
          </p:cNvSpPr>
          <p:nvPr>
            <p:ph type="body" idx="1"/>
          </p:nvPr>
        </p:nvSpPr>
        <p:spPr bwMode="auto">
          <a:xfrm>
            <a:off x="690563" y="4008438"/>
            <a:ext cx="5527675" cy="3797300"/>
          </a:xfrm>
          <a:noFill/>
        </p:spPr>
        <p:txBody>
          <a:bodyPr wrap="none" numCol="1" anchor="ctr" anchorCtr="0" compatLnSpc="1">
            <a:prstTxWarp prst="textNoShape">
              <a:avLst/>
            </a:prstTxWarp>
          </a:bodyPr>
          <a:lstStyle/>
          <a:p>
            <a:pPr eaLnBrk="1" hangingPunct="1"/>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7810" name="Rectangle 2"/>
          <p:cNvSpPr>
            <a:spLocks noGrp="1" noRot="1" noChangeArrowheads="1" noTextEdit="1"/>
          </p:cNvSpPr>
          <p:nvPr>
            <p:ph type="sldImg"/>
          </p:nvPr>
        </p:nvSpPr>
        <p:spPr bwMode="auto">
          <a:xfrm>
            <a:off x="1346200" y="633413"/>
            <a:ext cx="4217988" cy="3163887"/>
          </a:xfrm>
          <a:noFill/>
          <a:ln>
            <a:solidFill>
              <a:srgbClr val="000000"/>
            </a:solidFill>
            <a:miter lim="800000"/>
            <a:headEnd/>
            <a:tailEnd/>
          </a:ln>
        </p:spPr>
      </p:sp>
      <p:sp>
        <p:nvSpPr>
          <p:cNvPr id="247811" name="Text Box 3"/>
          <p:cNvSpPr>
            <a:spLocks noGrp="1" noChangeArrowheads="1"/>
          </p:cNvSpPr>
          <p:nvPr>
            <p:ph type="body" idx="1"/>
          </p:nvPr>
        </p:nvSpPr>
        <p:spPr bwMode="auto">
          <a:xfrm>
            <a:off x="690563" y="4008438"/>
            <a:ext cx="5527675" cy="3797300"/>
          </a:xfrm>
          <a:noFill/>
        </p:spPr>
        <p:txBody>
          <a:bodyPr wrap="square" lIns="90000" tIns="46800" rIns="90000" bIns="46800" numCol="1" anchor="t" anchorCtr="0" compatLnSpc="1">
            <a:prstTxWarp prst="textNoShape">
              <a:avLst/>
            </a:prstTxWarp>
          </a:bodyPr>
          <a:lstStyle/>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Safe by Learning Servizi autenticati ( da fare)</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6674" name="Rectangle 2"/>
          <p:cNvSpPr>
            <a:spLocks noGrp="1" noRot="1" noChangeArrowheads="1" noTextEdit="1"/>
          </p:cNvSpPr>
          <p:nvPr>
            <p:ph type="sldImg"/>
          </p:nvPr>
        </p:nvSpPr>
        <p:spPr bwMode="auto">
          <a:xfrm>
            <a:off x="1346200" y="633413"/>
            <a:ext cx="4217988" cy="3163887"/>
          </a:xfrm>
          <a:noFill/>
          <a:ln>
            <a:solidFill>
              <a:srgbClr val="000000"/>
            </a:solidFill>
            <a:miter lim="800000"/>
            <a:headEnd/>
            <a:tailEnd/>
          </a:ln>
        </p:spPr>
      </p:sp>
      <p:sp>
        <p:nvSpPr>
          <p:cNvPr id="156675" name="Rectangle 3"/>
          <p:cNvSpPr>
            <a:spLocks noGrp="1" noChangeArrowheads="1"/>
          </p:cNvSpPr>
          <p:nvPr>
            <p:ph type="body" idx="1"/>
          </p:nvPr>
        </p:nvSpPr>
        <p:spPr bwMode="auto">
          <a:xfrm>
            <a:off x="690563" y="4008438"/>
            <a:ext cx="5527675" cy="3797300"/>
          </a:xfrm>
          <a:noFill/>
        </p:spPr>
        <p:txBody>
          <a:bodyPr wrap="none" numCol="1" anchor="ctr" anchorCtr="0" compatLnSpc="1">
            <a:prstTxWarp prst="textNoShape">
              <a:avLst/>
            </a:prstTxWarp>
          </a:bodyPr>
          <a:lstStyle/>
          <a:p>
            <a:pPr eaLnBrk="1" hangingPunct="1"/>
            <a:endParaRPr lang="it-IT"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8722" name="Rectangle 2"/>
          <p:cNvSpPr>
            <a:spLocks noGrp="1" noRot="1" noChangeArrowheads="1" noTextEdit="1"/>
          </p:cNvSpPr>
          <p:nvPr>
            <p:ph type="sldImg"/>
          </p:nvPr>
        </p:nvSpPr>
        <p:spPr bwMode="auto">
          <a:xfrm>
            <a:off x="1346200" y="633413"/>
            <a:ext cx="4217988" cy="3163887"/>
          </a:xfrm>
          <a:noFill/>
          <a:ln>
            <a:solidFill>
              <a:srgbClr val="000000"/>
            </a:solidFill>
            <a:miter lim="800000"/>
            <a:headEnd/>
            <a:tailEnd/>
          </a:ln>
        </p:spPr>
      </p:sp>
      <p:sp>
        <p:nvSpPr>
          <p:cNvPr id="158723" name="Text Box 3"/>
          <p:cNvSpPr>
            <a:spLocks noGrp="1" noChangeArrowheads="1"/>
          </p:cNvSpPr>
          <p:nvPr>
            <p:ph type="body" idx="1"/>
          </p:nvPr>
        </p:nvSpPr>
        <p:spPr bwMode="auto">
          <a:xfrm>
            <a:off x="690563" y="4008438"/>
            <a:ext cx="5527675" cy="3797300"/>
          </a:xfrm>
          <a:noFill/>
        </p:spPr>
        <p:txBody>
          <a:bodyPr wrap="square" lIns="90000" tIns="46800" rIns="90000" bIns="46800" numCol="1" anchor="t" anchorCtr="0" compatLnSpc="1">
            <a:prstTxWarp prst="textNoShape">
              <a:avLst/>
            </a:prstTxWarp>
          </a:bodyPr>
          <a:lstStyle/>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La funzione di modifica consente di modificare ubicazione, referente, accessibilità del defibrillatore </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0770" name="Rectangle 2"/>
          <p:cNvSpPr>
            <a:spLocks noGrp="1" noRot="1" noChangeArrowheads="1" noTextEdit="1"/>
          </p:cNvSpPr>
          <p:nvPr>
            <p:ph type="sldImg"/>
          </p:nvPr>
        </p:nvSpPr>
        <p:spPr bwMode="auto">
          <a:xfrm>
            <a:off x="1346200" y="633413"/>
            <a:ext cx="4217988" cy="3163887"/>
          </a:xfrm>
          <a:noFill/>
          <a:ln>
            <a:solidFill>
              <a:srgbClr val="000000"/>
            </a:solidFill>
            <a:miter lim="800000"/>
            <a:headEnd/>
            <a:tailEnd/>
          </a:ln>
        </p:spPr>
      </p:sp>
      <p:sp>
        <p:nvSpPr>
          <p:cNvPr id="160771" name="Text Box 3"/>
          <p:cNvSpPr>
            <a:spLocks noGrp="1" noChangeArrowheads="1"/>
          </p:cNvSpPr>
          <p:nvPr>
            <p:ph type="body" idx="1"/>
          </p:nvPr>
        </p:nvSpPr>
        <p:spPr bwMode="auto">
          <a:xfrm>
            <a:off x="690563" y="4008438"/>
            <a:ext cx="5527675" cy="3797300"/>
          </a:xfrm>
          <a:noFill/>
        </p:spPr>
        <p:txBody>
          <a:bodyPr wrap="square" lIns="90000" tIns="46800" rIns="90000" bIns="46800" numCol="1" anchor="t" anchorCtr="0" compatLnSpc="1">
            <a:prstTxWarp prst="textNoShape">
              <a:avLst/>
            </a:prstTxWarp>
          </a:bodyPr>
          <a:lstStyle/>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Al salvataggio dei dati modificati viene inviato un evento alla centrale operativa di competenza e si torna al dettaglio del DAE oggetto di modifica.</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Rectangle 2"/>
          <p:cNvSpPr>
            <a:spLocks noGrp="1" noRot="1" noChangeArrowheads="1" noTextEdit="1"/>
          </p:cNvSpPr>
          <p:nvPr>
            <p:ph type="sldImg"/>
          </p:nvPr>
        </p:nvSpPr>
        <p:spPr bwMode="auto">
          <a:xfrm>
            <a:off x="1346200" y="633413"/>
            <a:ext cx="4217988" cy="3163887"/>
          </a:xfrm>
          <a:noFill/>
          <a:ln>
            <a:solidFill>
              <a:srgbClr val="000000"/>
            </a:solidFill>
            <a:miter lim="800000"/>
            <a:headEnd/>
            <a:tailEnd/>
          </a:ln>
        </p:spPr>
      </p:sp>
      <p:sp>
        <p:nvSpPr>
          <p:cNvPr id="162819" name="Text Box 3"/>
          <p:cNvSpPr>
            <a:spLocks noGrp="1" noChangeArrowheads="1"/>
          </p:cNvSpPr>
          <p:nvPr>
            <p:ph type="body" idx="1"/>
          </p:nvPr>
        </p:nvSpPr>
        <p:spPr bwMode="auto">
          <a:xfrm>
            <a:off x="690563" y="4008438"/>
            <a:ext cx="5527675" cy="3797300"/>
          </a:xfrm>
          <a:noFill/>
        </p:spPr>
        <p:txBody>
          <a:bodyPr wrap="square" lIns="90000" tIns="46800" rIns="90000" bIns="46800" numCol="1" anchor="t" anchorCtr="0" compatLnSpc="1">
            <a:prstTxWarp prst="textNoShape">
              <a:avLst/>
            </a:prstTxWarp>
          </a:bodyPr>
          <a:lstStyle/>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Ipotesi di calcolo della disponibilità del defibrillatore al netto della accessibilità che deve essere valutata nel momento temporale di ricerca</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4866" name="Rectangle 2"/>
          <p:cNvSpPr>
            <a:spLocks noGrp="1" noRot="1" noChangeArrowheads="1" noTextEdit="1"/>
          </p:cNvSpPr>
          <p:nvPr>
            <p:ph type="sldImg"/>
          </p:nvPr>
        </p:nvSpPr>
        <p:spPr bwMode="auto">
          <a:xfrm>
            <a:off x="1346200" y="633413"/>
            <a:ext cx="4217988" cy="3163887"/>
          </a:xfrm>
          <a:noFill/>
          <a:ln>
            <a:solidFill>
              <a:srgbClr val="000000"/>
            </a:solidFill>
            <a:miter lim="800000"/>
            <a:headEnd/>
            <a:tailEnd/>
          </a:ln>
        </p:spPr>
      </p:sp>
      <p:sp>
        <p:nvSpPr>
          <p:cNvPr id="164867" name="Text Box 3"/>
          <p:cNvSpPr>
            <a:spLocks noGrp="1" noChangeArrowheads="1"/>
          </p:cNvSpPr>
          <p:nvPr>
            <p:ph type="body" idx="1"/>
          </p:nvPr>
        </p:nvSpPr>
        <p:spPr bwMode="auto">
          <a:xfrm>
            <a:off x="690563" y="4008438"/>
            <a:ext cx="5527675" cy="3797300"/>
          </a:xfrm>
          <a:noFill/>
        </p:spPr>
        <p:txBody>
          <a:bodyPr wrap="square" lIns="90000" tIns="46800" rIns="90000" bIns="46800" numCol="1" anchor="t" anchorCtr="0" compatLnSpc="1">
            <a:prstTxWarp prst="textNoShape">
              <a:avLst/>
            </a:prstTxWarp>
          </a:bodyPr>
          <a:lstStyle/>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Ipotesi di calcolo della disponibilità del defibrillatore al netto della accessibilità che deve essere valutata nel momento temporale di ricerca</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6914" name="Rectangle 2"/>
          <p:cNvSpPr>
            <a:spLocks noGrp="1" noRot="1" noChangeArrowheads="1" noTextEdit="1"/>
          </p:cNvSpPr>
          <p:nvPr>
            <p:ph type="sldImg"/>
          </p:nvPr>
        </p:nvSpPr>
        <p:spPr bwMode="auto">
          <a:xfrm>
            <a:off x="1346200" y="633413"/>
            <a:ext cx="4217988" cy="3163887"/>
          </a:xfrm>
          <a:noFill/>
          <a:ln>
            <a:solidFill>
              <a:srgbClr val="000000"/>
            </a:solidFill>
            <a:miter lim="800000"/>
            <a:headEnd/>
            <a:tailEnd/>
          </a:ln>
        </p:spPr>
      </p:sp>
      <p:sp>
        <p:nvSpPr>
          <p:cNvPr id="166915" name="Text Box 3"/>
          <p:cNvSpPr>
            <a:spLocks noGrp="1" noChangeArrowheads="1"/>
          </p:cNvSpPr>
          <p:nvPr>
            <p:ph type="body" idx="1"/>
          </p:nvPr>
        </p:nvSpPr>
        <p:spPr bwMode="auto">
          <a:xfrm>
            <a:off x="690563" y="4008438"/>
            <a:ext cx="5527675" cy="3797300"/>
          </a:xfrm>
          <a:noFill/>
        </p:spPr>
        <p:txBody>
          <a:bodyPr wrap="square" lIns="90000" tIns="46800" rIns="90000" bIns="46800" numCol="1" anchor="t" anchorCtr="0" compatLnSpc="1">
            <a:prstTxWarp prst="textNoShape">
              <a:avLst/>
            </a:prstTxWarp>
          </a:bodyPr>
          <a:lstStyle/>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La funzione consente di cercare i propri complessi al fine di gestirli.</a:t>
            </a: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La ricerca può essere filtrata per:</a:t>
            </a: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Territorialità del complesso</a:t>
            </a: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Denominazione del complesso</a:t>
            </a: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E prodotta la visualizzazione dei risultati di ricerca sotto forma di tabella</a:t>
            </a: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Per ogni complesso è disponibile un bottone che consente di accedere alla gestione del complesso</a:t>
            </a: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mtClean="0">
              <a:ea typeface="Microsoft YaHei" pitchFamily="34" charset="-122"/>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8962" name="Rectangle 2"/>
          <p:cNvSpPr>
            <a:spLocks noGrp="1" noRot="1" noChangeArrowheads="1" noTextEdit="1"/>
          </p:cNvSpPr>
          <p:nvPr>
            <p:ph type="sldImg"/>
          </p:nvPr>
        </p:nvSpPr>
        <p:spPr bwMode="auto">
          <a:xfrm>
            <a:off x="1346200" y="633413"/>
            <a:ext cx="4217988" cy="3163887"/>
          </a:xfrm>
          <a:noFill/>
          <a:ln>
            <a:solidFill>
              <a:srgbClr val="000000"/>
            </a:solidFill>
            <a:miter lim="800000"/>
            <a:headEnd/>
            <a:tailEnd/>
          </a:ln>
        </p:spPr>
      </p:sp>
      <p:sp>
        <p:nvSpPr>
          <p:cNvPr id="168963" name="Text Box 3"/>
          <p:cNvSpPr>
            <a:spLocks noGrp="1" noChangeArrowheads="1"/>
          </p:cNvSpPr>
          <p:nvPr>
            <p:ph type="body" idx="1"/>
          </p:nvPr>
        </p:nvSpPr>
        <p:spPr bwMode="auto">
          <a:xfrm>
            <a:off x="690563" y="4008438"/>
            <a:ext cx="5527675" cy="3797300"/>
          </a:xfrm>
          <a:noFill/>
        </p:spPr>
        <p:txBody>
          <a:bodyPr wrap="square" lIns="90000" tIns="46800" rIns="90000" bIns="46800" numCol="1" anchor="t" anchorCtr="0" compatLnSpc="1">
            <a:prstTxWarp prst="textNoShape">
              <a:avLst/>
            </a:prstTxWarp>
          </a:bodyPr>
          <a:lstStyle/>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La funzione di gestione del complesso mostra i dati anagrafici del complesso, di cui risultano modificabili Indirizzo, Contatti.</a:t>
            </a: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 </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1010" name="Rectangle 2"/>
          <p:cNvSpPr>
            <a:spLocks noGrp="1" noRot="1" noChangeArrowheads="1" noTextEdit="1"/>
          </p:cNvSpPr>
          <p:nvPr>
            <p:ph type="sldImg"/>
          </p:nvPr>
        </p:nvSpPr>
        <p:spPr bwMode="auto">
          <a:xfrm>
            <a:off x="1346200" y="633413"/>
            <a:ext cx="4217988" cy="3163887"/>
          </a:xfrm>
          <a:noFill/>
          <a:ln>
            <a:solidFill>
              <a:srgbClr val="000000"/>
            </a:solidFill>
            <a:miter lim="800000"/>
            <a:headEnd/>
            <a:tailEnd/>
          </a:ln>
        </p:spPr>
      </p:sp>
      <p:sp>
        <p:nvSpPr>
          <p:cNvPr id="171011" name="Text Box 3"/>
          <p:cNvSpPr>
            <a:spLocks noGrp="1" noChangeArrowheads="1"/>
          </p:cNvSpPr>
          <p:nvPr>
            <p:ph type="body" idx="1"/>
          </p:nvPr>
        </p:nvSpPr>
        <p:spPr bwMode="auto">
          <a:xfrm>
            <a:off x="690563" y="4008438"/>
            <a:ext cx="5527675" cy="3797300"/>
          </a:xfrm>
          <a:noFill/>
        </p:spPr>
        <p:txBody>
          <a:bodyPr wrap="square" lIns="90000" tIns="46800" rIns="90000" bIns="46800" numCol="1" anchor="t" anchorCtr="0" compatLnSpc="1">
            <a:prstTxWarp prst="textNoShape">
              <a:avLst/>
            </a:prstTxWarp>
          </a:bodyPr>
          <a:lstStyle/>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La funzione di modifica consente si salvare le modifiche apportate alla sezione Dati anagrafici, il pulsante Elimina consente di eliminare il complesso.</a:t>
            </a: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In caso di eliminazione del complesso i DAE ad esso associati rimangono collegati al Gestore.</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3058" name="Rectangle 2"/>
          <p:cNvSpPr>
            <a:spLocks noGrp="1" noRot="1" noChangeArrowheads="1" noTextEdit="1"/>
          </p:cNvSpPr>
          <p:nvPr>
            <p:ph type="sldImg"/>
          </p:nvPr>
        </p:nvSpPr>
        <p:spPr bwMode="auto">
          <a:xfrm>
            <a:off x="1346200" y="633413"/>
            <a:ext cx="4217988" cy="3163887"/>
          </a:xfrm>
          <a:noFill/>
          <a:ln>
            <a:solidFill>
              <a:srgbClr val="000000"/>
            </a:solidFill>
            <a:miter lim="800000"/>
            <a:headEnd/>
            <a:tailEnd/>
          </a:ln>
        </p:spPr>
      </p:sp>
      <p:sp>
        <p:nvSpPr>
          <p:cNvPr id="173059" name="Text Box 3"/>
          <p:cNvSpPr>
            <a:spLocks noGrp="1" noChangeArrowheads="1"/>
          </p:cNvSpPr>
          <p:nvPr>
            <p:ph type="body" idx="1"/>
          </p:nvPr>
        </p:nvSpPr>
        <p:spPr bwMode="auto">
          <a:xfrm>
            <a:off x="690563" y="4008438"/>
            <a:ext cx="5527675" cy="3797300"/>
          </a:xfrm>
          <a:noFill/>
        </p:spPr>
        <p:txBody>
          <a:bodyPr wrap="square" lIns="90000" tIns="46800" rIns="90000" bIns="46800" numCol="1" anchor="t" anchorCtr="0" compatLnSpc="1">
            <a:prstTxWarp prst="textNoShape">
              <a:avLst/>
            </a:prstTxWarp>
          </a:bodyPr>
          <a:lstStyle/>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Accedendo al TAB Defibrillatori risulta possibile gestire i defibrillatori sia tra quelli propri gestiti e non ancora associati ad altri complessi, sia tra quelli prossimi al complesso e di cui non si conosca intestatario. </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5106" name="Rectangle 2"/>
          <p:cNvSpPr>
            <a:spLocks noGrp="1" noRot="1" noChangeArrowheads="1" noTextEdit="1"/>
          </p:cNvSpPr>
          <p:nvPr>
            <p:ph type="sldImg"/>
          </p:nvPr>
        </p:nvSpPr>
        <p:spPr bwMode="auto">
          <a:xfrm>
            <a:off x="1346200" y="633413"/>
            <a:ext cx="4217988" cy="3163887"/>
          </a:xfrm>
          <a:noFill/>
          <a:ln>
            <a:solidFill>
              <a:srgbClr val="000000"/>
            </a:solidFill>
            <a:miter lim="800000"/>
            <a:headEnd/>
            <a:tailEnd/>
          </a:ln>
        </p:spPr>
      </p:sp>
      <p:sp>
        <p:nvSpPr>
          <p:cNvPr id="175107" name="Text Box 3"/>
          <p:cNvSpPr>
            <a:spLocks noGrp="1" noChangeArrowheads="1"/>
          </p:cNvSpPr>
          <p:nvPr>
            <p:ph type="body" idx="1"/>
          </p:nvPr>
        </p:nvSpPr>
        <p:spPr bwMode="auto">
          <a:xfrm>
            <a:off x="690563" y="4008438"/>
            <a:ext cx="5527675" cy="3797300"/>
          </a:xfrm>
          <a:noFill/>
        </p:spPr>
        <p:txBody>
          <a:bodyPr wrap="square" lIns="90000" tIns="46800" rIns="90000" bIns="46800" numCol="1" anchor="t" anchorCtr="0" compatLnSpc="1">
            <a:prstTxWarp prst="textNoShape">
              <a:avLst/>
            </a:prstTxWarp>
          </a:bodyPr>
          <a:lstStyle/>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Premendo il pulsante associa si realizza il collegamento tra il defibrillatore ed il complesso. Sul defibrillatore assciato si attiva la funzione per disassociarlo.</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TextEdit="1"/>
          </p:cNvSpPr>
          <p:nvPr>
            <p:ph type="sldImg"/>
          </p:nvPr>
        </p:nvSpPr>
        <p:spPr bwMode="auto">
          <a:noFill/>
          <a:ln>
            <a:solidFill>
              <a:srgbClr val="000000"/>
            </a:solidFill>
            <a:miter lim="800000"/>
            <a:headEnd/>
            <a:tailEnd/>
          </a:ln>
        </p:spPr>
      </p:sp>
      <p:sp>
        <p:nvSpPr>
          <p:cNvPr id="239619" name="Rectangle 3"/>
          <p:cNvSpPr>
            <a:spLocks noGrp="1"/>
          </p:cNvSpPr>
          <p:nvPr>
            <p:ph type="body" idx="1"/>
          </p:nvPr>
        </p:nvSpPr>
        <p:spPr bwMode="auto">
          <a:noFill/>
        </p:spPr>
        <p:txBody>
          <a:bodyPr wrap="square" numCol="1" anchor="t" anchorCtr="0" compatLnSpc="1">
            <a:prstTxWarp prst="textNoShape">
              <a:avLst/>
            </a:prstTxWarp>
          </a:bodyPr>
          <a:lstStyle/>
          <a:p>
            <a:r>
              <a:rPr lang="it-IT" smtClean="0"/>
              <a:t>Servizi autenticati DAE 4.0 </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7154" name="Rectangle 2"/>
          <p:cNvSpPr>
            <a:spLocks noGrp="1" noRot="1" noChangeArrowheads="1" noTextEdit="1"/>
          </p:cNvSpPr>
          <p:nvPr>
            <p:ph type="sldImg"/>
          </p:nvPr>
        </p:nvSpPr>
        <p:spPr bwMode="auto">
          <a:xfrm>
            <a:off x="1346200" y="633413"/>
            <a:ext cx="4217988" cy="3163887"/>
          </a:xfrm>
          <a:noFill/>
          <a:ln>
            <a:solidFill>
              <a:srgbClr val="000000"/>
            </a:solidFill>
            <a:miter lim="800000"/>
            <a:headEnd/>
            <a:tailEnd/>
          </a:ln>
        </p:spPr>
      </p:sp>
      <p:sp>
        <p:nvSpPr>
          <p:cNvPr id="177155" name="Text Box 3"/>
          <p:cNvSpPr>
            <a:spLocks noGrp="1" noChangeArrowheads="1"/>
          </p:cNvSpPr>
          <p:nvPr>
            <p:ph type="body" idx="1"/>
          </p:nvPr>
        </p:nvSpPr>
        <p:spPr bwMode="auto">
          <a:xfrm>
            <a:off x="690563" y="4008438"/>
            <a:ext cx="5527675" cy="3797300"/>
          </a:xfrm>
          <a:noFill/>
        </p:spPr>
        <p:txBody>
          <a:bodyPr wrap="square" lIns="90000" tIns="46800" rIns="90000" bIns="46800" numCol="1" anchor="t" anchorCtr="0" compatLnSpc="1">
            <a:prstTxWarp prst="textNoShape">
              <a:avLst/>
            </a:prstTxWarp>
          </a:bodyPr>
          <a:lstStyle/>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Nel caso si tratti di un complesso sportivo, in gestione sarà disponibile anche il TAB Impianti </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9202" name="Rectangle 2"/>
          <p:cNvSpPr>
            <a:spLocks noGrp="1" noRot="1" noChangeArrowheads="1" noTextEdit="1"/>
          </p:cNvSpPr>
          <p:nvPr>
            <p:ph type="sldImg"/>
          </p:nvPr>
        </p:nvSpPr>
        <p:spPr bwMode="auto">
          <a:xfrm>
            <a:off x="1346200" y="633413"/>
            <a:ext cx="4217988" cy="3163887"/>
          </a:xfrm>
          <a:noFill/>
          <a:ln>
            <a:solidFill>
              <a:srgbClr val="000000"/>
            </a:solidFill>
            <a:miter lim="800000"/>
            <a:headEnd/>
            <a:tailEnd/>
          </a:ln>
        </p:spPr>
      </p:sp>
      <p:sp>
        <p:nvSpPr>
          <p:cNvPr id="179203" name="Text Box 3"/>
          <p:cNvSpPr>
            <a:spLocks noGrp="1" noChangeArrowheads="1"/>
          </p:cNvSpPr>
          <p:nvPr>
            <p:ph type="body" idx="1"/>
          </p:nvPr>
        </p:nvSpPr>
        <p:spPr bwMode="auto">
          <a:xfrm>
            <a:off x="690563" y="4008438"/>
            <a:ext cx="5527675" cy="3797300"/>
          </a:xfrm>
          <a:noFill/>
        </p:spPr>
        <p:txBody>
          <a:bodyPr wrap="square" lIns="90000" tIns="46800" rIns="90000" bIns="46800" numCol="1" anchor="t" anchorCtr="0" compatLnSpc="1">
            <a:prstTxWarp prst="textNoShape">
              <a:avLst/>
            </a:prstTxWarp>
          </a:bodyPr>
          <a:lstStyle/>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Nel tab impianti risulta possibile gestire gli impianti che i relativi spazi.</a:t>
            </a: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Selezionando uno specifico impianto risultano visibili gli spazi in esso presenti.</a:t>
            </a: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Per ciascun impianto presente risulta possibile procedere alla cancellazione.</a:t>
            </a: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Risulta inoltre possibile procedere al censimento di un nuovo impianto</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1250" name="Rectangle 2"/>
          <p:cNvSpPr>
            <a:spLocks noGrp="1" noRot="1" noChangeArrowheads="1" noTextEdit="1"/>
          </p:cNvSpPr>
          <p:nvPr>
            <p:ph type="sldImg"/>
          </p:nvPr>
        </p:nvSpPr>
        <p:spPr bwMode="auto">
          <a:xfrm>
            <a:off x="1346200" y="633413"/>
            <a:ext cx="4217988" cy="3163887"/>
          </a:xfrm>
          <a:noFill/>
          <a:ln>
            <a:solidFill>
              <a:srgbClr val="000000"/>
            </a:solidFill>
            <a:miter lim="800000"/>
            <a:headEnd/>
            <a:tailEnd/>
          </a:ln>
        </p:spPr>
      </p:sp>
      <p:sp>
        <p:nvSpPr>
          <p:cNvPr id="181251" name="Text Box 3"/>
          <p:cNvSpPr>
            <a:spLocks noGrp="1" noChangeArrowheads="1"/>
          </p:cNvSpPr>
          <p:nvPr>
            <p:ph type="body" idx="1"/>
          </p:nvPr>
        </p:nvSpPr>
        <p:spPr bwMode="auto">
          <a:xfrm>
            <a:off x="690563" y="4008438"/>
            <a:ext cx="5527675" cy="3797300"/>
          </a:xfrm>
          <a:noFill/>
        </p:spPr>
        <p:txBody>
          <a:bodyPr wrap="square" lIns="90000" tIns="46800" rIns="90000" bIns="46800" numCol="1" anchor="t" anchorCtr="0" compatLnSpc="1">
            <a:prstTxWarp prst="textNoShape">
              <a:avLst/>
            </a:prstTxWarp>
          </a:bodyPr>
          <a:lstStyle/>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Per censire un nuovo impianto si fornisce la denominazione e si conferma.</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3298" name="Rectangle 2"/>
          <p:cNvSpPr>
            <a:spLocks noGrp="1" noRot="1" noChangeArrowheads="1" noTextEdit="1"/>
          </p:cNvSpPr>
          <p:nvPr>
            <p:ph type="sldImg"/>
          </p:nvPr>
        </p:nvSpPr>
        <p:spPr bwMode="auto">
          <a:xfrm>
            <a:off x="1346200" y="633413"/>
            <a:ext cx="4217988" cy="3163887"/>
          </a:xfrm>
          <a:noFill/>
          <a:ln>
            <a:solidFill>
              <a:srgbClr val="000000"/>
            </a:solidFill>
            <a:miter lim="800000"/>
            <a:headEnd/>
            <a:tailEnd/>
          </a:ln>
        </p:spPr>
      </p:sp>
      <p:sp>
        <p:nvSpPr>
          <p:cNvPr id="183299" name="Text Box 3"/>
          <p:cNvSpPr>
            <a:spLocks noGrp="1" noChangeArrowheads="1"/>
          </p:cNvSpPr>
          <p:nvPr>
            <p:ph type="body" idx="1"/>
          </p:nvPr>
        </p:nvSpPr>
        <p:spPr bwMode="auto">
          <a:xfrm>
            <a:off x="690563" y="4008438"/>
            <a:ext cx="5527675" cy="3797300"/>
          </a:xfrm>
          <a:noFill/>
        </p:spPr>
        <p:txBody>
          <a:bodyPr wrap="square" lIns="90000" tIns="46800" rIns="90000" bIns="46800" numCol="1" anchor="t" anchorCtr="0" compatLnSpc="1">
            <a:prstTxWarp prst="textNoShape">
              <a:avLst/>
            </a:prstTxWarp>
          </a:bodyPr>
          <a:lstStyle/>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Al momento del cnesimento di un nuovo impianto ovviamente non risultano presenti spazi che possono essere inseriti tramite il pulsante “Nuovo Spazio”</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5346" name="Rectangle 2"/>
          <p:cNvSpPr>
            <a:spLocks noGrp="1" noRot="1" noChangeArrowheads="1" noTextEdit="1"/>
          </p:cNvSpPr>
          <p:nvPr>
            <p:ph type="sldImg"/>
          </p:nvPr>
        </p:nvSpPr>
        <p:spPr bwMode="auto">
          <a:xfrm>
            <a:off x="1346200" y="633413"/>
            <a:ext cx="4217988" cy="3163887"/>
          </a:xfrm>
          <a:noFill/>
          <a:ln>
            <a:solidFill>
              <a:srgbClr val="000000"/>
            </a:solidFill>
            <a:miter lim="800000"/>
            <a:headEnd/>
            <a:tailEnd/>
          </a:ln>
        </p:spPr>
      </p:sp>
      <p:sp>
        <p:nvSpPr>
          <p:cNvPr id="185347" name="Text Box 3"/>
          <p:cNvSpPr>
            <a:spLocks noGrp="1" noChangeArrowheads="1"/>
          </p:cNvSpPr>
          <p:nvPr>
            <p:ph type="body" idx="1"/>
          </p:nvPr>
        </p:nvSpPr>
        <p:spPr bwMode="auto">
          <a:xfrm>
            <a:off x="690563" y="4008438"/>
            <a:ext cx="5527675" cy="3797300"/>
          </a:xfrm>
          <a:noFill/>
        </p:spPr>
        <p:txBody>
          <a:bodyPr wrap="square" lIns="90000" tIns="46800" rIns="90000" bIns="46800" numCol="1" anchor="t" anchorCtr="0" compatLnSpc="1">
            <a:prstTxWarp prst="textNoShape">
              <a:avLst/>
            </a:prstTxWarp>
          </a:bodyPr>
          <a:lstStyle/>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Inserendo la denominazione e confermando si procede al censimento di un nuovo spazio</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7394" name="Rectangle 2"/>
          <p:cNvSpPr>
            <a:spLocks noGrp="1" noRot="1" noChangeArrowheads="1" noTextEdit="1"/>
          </p:cNvSpPr>
          <p:nvPr>
            <p:ph type="sldImg"/>
          </p:nvPr>
        </p:nvSpPr>
        <p:spPr bwMode="auto">
          <a:xfrm>
            <a:off x="1346200" y="633413"/>
            <a:ext cx="4217988" cy="3163887"/>
          </a:xfrm>
          <a:noFill/>
          <a:ln>
            <a:solidFill>
              <a:srgbClr val="000000"/>
            </a:solidFill>
            <a:miter lim="800000"/>
            <a:headEnd/>
            <a:tailEnd/>
          </a:ln>
        </p:spPr>
      </p:sp>
      <p:sp>
        <p:nvSpPr>
          <p:cNvPr id="187395" name="Text Box 3"/>
          <p:cNvSpPr>
            <a:spLocks noGrp="1" noChangeArrowheads="1"/>
          </p:cNvSpPr>
          <p:nvPr>
            <p:ph type="body" idx="1"/>
          </p:nvPr>
        </p:nvSpPr>
        <p:spPr bwMode="auto">
          <a:xfrm>
            <a:off x="690563" y="4008438"/>
            <a:ext cx="5527675" cy="3797300"/>
          </a:xfrm>
          <a:noFill/>
        </p:spPr>
        <p:txBody>
          <a:bodyPr wrap="square" lIns="90000" tIns="46800" rIns="90000" bIns="46800" numCol="1" anchor="t" anchorCtr="0" compatLnSpc="1">
            <a:prstTxWarp prst="textNoShape">
              <a:avLst/>
            </a:prstTxWarp>
          </a:bodyPr>
          <a:lstStyle/>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Per gli spazi collegati all’impianto risulta possibile accedere alla modifica o procedere all’eliminazione.</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9442" name="Rectangle 2"/>
          <p:cNvSpPr>
            <a:spLocks noGrp="1" noRot="1" noChangeArrowheads="1" noTextEdit="1"/>
          </p:cNvSpPr>
          <p:nvPr>
            <p:ph type="sldImg"/>
          </p:nvPr>
        </p:nvSpPr>
        <p:spPr bwMode="auto">
          <a:xfrm>
            <a:off x="1346200" y="633413"/>
            <a:ext cx="4217988" cy="3163887"/>
          </a:xfrm>
          <a:noFill/>
          <a:ln>
            <a:solidFill>
              <a:srgbClr val="000000"/>
            </a:solidFill>
            <a:miter lim="800000"/>
            <a:headEnd/>
            <a:tailEnd/>
          </a:ln>
        </p:spPr>
      </p:sp>
      <p:sp>
        <p:nvSpPr>
          <p:cNvPr id="189443" name="Text Box 3"/>
          <p:cNvSpPr>
            <a:spLocks noGrp="1" noChangeArrowheads="1"/>
          </p:cNvSpPr>
          <p:nvPr>
            <p:ph type="body" idx="1"/>
          </p:nvPr>
        </p:nvSpPr>
        <p:spPr bwMode="auto">
          <a:xfrm>
            <a:off x="690563" y="4008438"/>
            <a:ext cx="5527675" cy="3797300"/>
          </a:xfrm>
          <a:noFill/>
        </p:spPr>
        <p:txBody>
          <a:bodyPr wrap="square" lIns="90000" tIns="46800" rIns="90000" bIns="46800" numCol="1" anchor="t" anchorCtr="0" compatLnSpc="1">
            <a:prstTxWarp prst="textNoShape">
              <a:avLst/>
            </a:prstTxWarp>
          </a:bodyPr>
          <a:lstStyle/>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Nei dati anagrafici dello spazio vengono riportati i dati del complesso e dell’impianto di appartenenza.</a:t>
            </a: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La denominazione risulta modificabile</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1490" name="Rectangle 2"/>
          <p:cNvSpPr>
            <a:spLocks noGrp="1" noRot="1" noChangeArrowheads="1" noTextEdit="1"/>
          </p:cNvSpPr>
          <p:nvPr>
            <p:ph type="sldImg"/>
          </p:nvPr>
        </p:nvSpPr>
        <p:spPr bwMode="auto">
          <a:xfrm>
            <a:off x="1346200" y="633413"/>
            <a:ext cx="4217988" cy="3163887"/>
          </a:xfrm>
          <a:noFill/>
          <a:ln>
            <a:solidFill>
              <a:srgbClr val="000000"/>
            </a:solidFill>
            <a:miter lim="800000"/>
            <a:headEnd/>
            <a:tailEnd/>
          </a:ln>
        </p:spPr>
      </p:sp>
      <p:sp>
        <p:nvSpPr>
          <p:cNvPr id="191491" name="Text Box 3"/>
          <p:cNvSpPr>
            <a:spLocks noGrp="1" noChangeArrowheads="1"/>
          </p:cNvSpPr>
          <p:nvPr>
            <p:ph type="body" idx="1"/>
          </p:nvPr>
        </p:nvSpPr>
        <p:spPr bwMode="auto">
          <a:xfrm>
            <a:off x="690563" y="4008438"/>
            <a:ext cx="5527675" cy="3797300"/>
          </a:xfrm>
          <a:noFill/>
        </p:spPr>
        <p:txBody>
          <a:bodyPr wrap="square" lIns="90000" tIns="46800" rIns="90000" bIns="46800" numCol="1" anchor="t" anchorCtr="0" compatLnSpc="1">
            <a:prstTxWarp prst="textNoShape">
              <a:avLst/>
            </a:prstTxWarp>
          </a:bodyPr>
          <a:lstStyle/>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Accedendo al TAB “Assegnatari” si possono gestire gli assegnatari dello specifico spazio.</a:t>
            </a: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Per ciascun assegnatario presente è possibile eliminare l’assegnazione e viene riportata indicazione se l’assegnazione risulta confermata dall’assegnatario.</a:t>
            </a: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Nella parte inferiore risulta possibile collegare nuovi assegnatari indicando codice fiscale denominazione e partita iva, la ricerca viene fatta nell’anagrafe regionale delle persone giuridiche.</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3538" name="Rectangle 2"/>
          <p:cNvSpPr>
            <a:spLocks noGrp="1" noRot="1" noChangeArrowheads="1" noTextEdit="1"/>
          </p:cNvSpPr>
          <p:nvPr>
            <p:ph type="sldImg"/>
          </p:nvPr>
        </p:nvSpPr>
        <p:spPr bwMode="auto">
          <a:xfrm>
            <a:off x="1346200" y="633413"/>
            <a:ext cx="4217988" cy="3163887"/>
          </a:xfrm>
          <a:noFill/>
          <a:ln>
            <a:solidFill>
              <a:srgbClr val="000000"/>
            </a:solidFill>
            <a:miter lim="800000"/>
            <a:headEnd/>
            <a:tailEnd/>
          </a:ln>
        </p:spPr>
      </p:sp>
      <p:sp>
        <p:nvSpPr>
          <p:cNvPr id="193539" name="Text Box 3"/>
          <p:cNvSpPr>
            <a:spLocks noGrp="1" noChangeArrowheads="1"/>
          </p:cNvSpPr>
          <p:nvPr>
            <p:ph type="body" idx="1"/>
          </p:nvPr>
        </p:nvSpPr>
        <p:spPr bwMode="auto">
          <a:xfrm>
            <a:off x="690563" y="4008438"/>
            <a:ext cx="5527675" cy="3797300"/>
          </a:xfrm>
          <a:noFill/>
        </p:spPr>
        <p:txBody>
          <a:bodyPr wrap="square" lIns="90000" tIns="46800" rIns="90000" bIns="46800" numCol="1" anchor="t" anchorCtr="0" compatLnSpc="1">
            <a:prstTxWarp prst="textNoShape">
              <a:avLst/>
            </a:prstTxWarp>
          </a:bodyPr>
          <a:lstStyle/>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Accedendo al TAB Defibrillatori risulta possibile gestire i defibrillattori associandoli o disassociandoli dallo spazio.</a:t>
            </a: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Risulterà possibile collegare allo spazio uno dei defibrillatori precedentemente associati al complesso e non ancora associato ad uno spazio.</a:t>
            </a: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mtClean="0">
              <a:ea typeface="Microsoft YaHei" pitchFamily="34" charset="-122"/>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5586" name="Rectangle 2"/>
          <p:cNvSpPr>
            <a:spLocks noGrp="1" noRot="1" noChangeArrowheads="1" noTextEdit="1"/>
          </p:cNvSpPr>
          <p:nvPr>
            <p:ph type="sldImg"/>
          </p:nvPr>
        </p:nvSpPr>
        <p:spPr bwMode="auto">
          <a:xfrm>
            <a:off x="1346200" y="633413"/>
            <a:ext cx="4217988" cy="3163887"/>
          </a:xfrm>
          <a:noFill/>
          <a:ln>
            <a:solidFill>
              <a:srgbClr val="000000"/>
            </a:solidFill>
            <a:miter lim="800000"/>
            <a:headEnd/>
            <a:tailEnd/>
          </a:ln>
        </p:spPr>
      </p:sp>
      <p:sp>
        <p:nvSpPr>
          <p:cNvPr id="195587" name="Text Box 3"/>
          <p:cNvSpPr>
            <a:spLocks noGrp="1" noChangeArrowheads="1"/>
          </p:cNvSpPr>
          <p:nvPr>
            <p:ph type="body" idx="1"/>
          </p:nvPr>
        </p:nvSpPr>
        <p:spPr bwMode="auto">
          <a:xfrm>
            <a:off x="690563" y="4008438"/>
            <a:ext cx="5527675" cy="3797300"/>
          </a:xfrm>
          <a:noFill/>
        </p:spPr>
        <p:txBody>
          <a:bodyPr wrap="square" lIns="90000" tIns="46800" rIns="90000" bIns="46800" numCol="1" anchor="t" anchorCtr="0" compatLnSpc="1">
            <a:prstTxWarp prst="textNoShape">
              <a:avLst/>
            </a:prstTxWarp>
          </a:bodyPr>
          <a:lstStyle/>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Una volta associato il defibrillatore allo spazio quest’ultimo risulta disassociabile riportandolo assciato al solo complesso.</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TextEdit="1"/>
          </p:cNvSpPr>
          <p:nvPr>
            <p:ph type="sldImg"/>
          </p:nvPr>
        </p:nvSpPr>
        <p:spPr bwMode="auto">
          <a:noFill/>
          <a:ln>
            <a:solidFill>
              <a:srgbClr val="000000"/>
            </a:solidFill>
            <a:miter lim="800000"/>
            <a:headEnd/>
            <a:tailEnd/>
          </a:ln>
        </p:spPr>
      </p:sp>
      <p:sp>
        <p:nvSpPr>
          <p:cNvPr id="240643" name="Rectangle 3"/>
          <p:cNvSpPr>
            <a:spLocks noGrp="1"/>
          </p:cNvSpPr>
          <p:nvPr>
            <p:ph type="body" idx="1"/>
          </p:nvPr>
        </p:nvSpPr>
        <p:spPr bwMode="auto">
          <a:noFill/>
        </p:spPr>
        <p:txBody>
          <a:bodyPr wrap="square" numCol="1" anchor="t" anchorCtr="0" compatLnSpc="1">
            <a:prstTxWarp prst="textNoShape">
              <a:avLst/>
            </a:prstTxWarp>
          </a:bodyPr>
          <a:lstStyle/>
          <a:p>
            <a:r>
              <a:rPr lang="it-IT" smtClean="0"/>
              <a:t>Servizi autenticati – Admin Tools</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7634" name="Rectangle 2"/>
          <p:cNvSpPr>
            <a:spLocks noGrp="1" noRot="1" noChangeArrowheads="1" noTextEdit="1"/>
          </p:cNvSpPr>
          <p:nvPr>
            <p:ph type="sldImg"/>
          </p:nvPr>
        </p:nvSpPr>
        <p:spPr bwMode="auto">
          <a:xfrm>
            <a:off x="1346200" y="633413"/>
            <a:ext cx="4217988" cy="3163887"/>
          </a:xfrm>
          <a:noFill/>
          <a:ln>
            <a:solidFill>
              <a:srgbClr val="000000"/>
            </a:solidFill>
            <a:miter lim="800000"/>
            <a:headEnd/>
            <a:tailEnd/>
          </a:ln>
        </p:spPr>
      </p:sp>
      <p:sp>
        <p:nvSpPr>
          <p:cNvPr id="197635" name="Text Box 3"/>
          <p:cNvSpPr>
            <a:spLocks noGrp="1" noChangeArrowheads="1"/>
          </p:cNvSpPr>
          <p:nvPr>
            <p:ph type="body" idx="1"/>
          </p:nvPr>
        </p:nvSpPr>
        <p:spPr bwMode="auto">
          <a:xfrm>
            <a:off x="690563" y="4008438"/>
            <a:ext cx="5527675" cy="3797300"/>
          </a:xfrm>
          <a:noFill/>
        </p:spPr>
        <p:txBody>
          <a:bodyPr wrap="square" lIns="90000" tIns="46800" rIns="90000" bIns="46800" numCol="1" anchor="t" anchorCtr="0" compatLnSpc="1">
            <a:prstTxWarp prst="textNoShape">
              <a:avLst/>
            </a:prstTxWarp>
          </a:bodyPr>
          <a:lstStyle/>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Premendo il pulsante Nuovo complesso dalla pagina di gestione dei complessi è possibile procedere al censimento di un nuovo complesso</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9682" name="Rectangle 2"/>
          <p:cNvSpPr>
            <a:spLocks noGrp="1" noRot="1" noChangeArrowheads="1" noTextEdit="1"/>
          </p:cNvSpPr>
          <p:nvPr>
            <p:ph type="sldImg"/>
          </p:nvPr>
        </p:nvSpPr>
        <p:spPr bwMode="auto">
          <a:xfrm>
            <a:off x="1346200" y="633413"/>
            <a:ext cx="4217988" cy="3163887"/>
          </a:xfrm>
          <a:noFill/>
          <a:ln>
            <a:solidFill>
              <a:srgbClr val="000000"/>
            </a:solidFill>
            <a:miter lim="800000"/>
            <a:headEnd/>
            <a:tailEnd/>
          </a:ln>
        </p:spPr>
      </p:sp>
      <p:sp>
        <p:nvSpPr>
          <p:cNvPr id="199683" name="Text Box 3"/>
          <p:cNvSpPr>
            <a:spLocks noGrp="1" noChangeArrowheads="1"/>
          </p:cNvSpPr>
          <p:nvPr>
            <p:ph type="body" idx="1"/>
          </p:nvPr>
        </p:nvSpPr>
        <p:spPr bwMode="auto">
          <a:xfrm>
            <a:off x="690563" y="4008438"/>
            <a:ext cx="5527675" cy="3797300"/>
          </a:xfrm>
          <a:noFill/>
        </p:spPr>
        <p:txBody>
          <a:bodyPr wrap="square" lIns="90000" tIns="46800" rIns="90000" bIns="46800" numCol="1" anchor="t" anchorCtr="0" compatLnSpc="1">
            <a:prstTxWarp prst="textNoShape">
              <a:avLst/>
            </a:prstTxWarp>
          </a:bodyPr>
          <a:lstStyle/>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Nell’inserimento di un nuovo complesso le sezioni Indirizzo e Contatti sono editabili e obbligatorie.</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1730" name="Rectangle 2"/>
          <p:cNvSpPr>
            <a:spLocks noGrp="1" noRot="1" noChangeArrowheads="1" noTextEdit="1"/>
          </p:cNvSpPr>
          <p:nvPr>
            <p:ph type="sldImg"/>
          </p:nvPr>
        </p:nvSpPr>
        <p:spPr bwMode="auto">
          <a:xfrm>
            <a:off x="1346200" y="633413"/>
            <a:ext cx="4217988" cy="3163887"/>
          </a:xfrm>
          <a:noFill/>
          <a:ln>
            <a:solidFill>
              <a:srgbClr val="000000"/>
            </a:solidFill>
            <a:miter lim="800000"/>
            <a:headEnd/>
            <a:tailEnd/>
          </a:ln>
        </p:spPr>
      </p:sp>
      <p:sp>
        <p:nvSpPr>
          <p:cNvPr id="201731" name="Text Box 3"/>
          <p:cNvSpPr>
            <a:spLocks noGrp="1" noChangeArrowheads="1"/>
          </p:cNvSpPr>
          <p:nvPr>
            <p:ph type="body" idx="1"/>
          </p:nvPr>
        </p:nvSpPr>
        <p:spPr bwMode="auto">
          <a:xfrm>
            <a:off x="690563" y="4008438"/>
            <a:ext cx="5527675" cy="3797300"/>
          </a:xfrm>
          <a:noFill/>
        </p:spPr>
        <p:txBody>
          <a:bodyPr wrap="square" lIns="90000" tIns="46800" rIns="90000" bIns="46800" numCol="1" anchor="t" anchorCtr="0" compatLnSpc="1">
            <a:prstTxWarp prst="textNoShape">
              <a:avLst/>
            </a:prstTxWarp>
          </a:bodyPr>
          <a:lstStyle/>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Le sezioni Dichiarante e Intestatrio vengono invece recuperate dal Ruolo Gestore acquisito dell’utente autenticato tramite la funzione “Richiesta Ruolo Gestore”.</a:t>
            </a: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Al termine dell’inserimento al Gestore viene presentata la pagina di Modifica complesso per continuare la gestione della altre informazioni ad esso collegate (Defibrillatori e, in caso di complesso sportivo, Impianti)</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3778" name="Rectangle 2"/>
          <p:cNvSpPr>
            <a:spLocks noGrp="1" noRot="1" noChangeArrowheads="1" noTextEdit="1"/>
          </p:cNvSpPr>
          <p:nvPr>
            <p:ph type="sldImg"/>
          </p:nvPr>
        </p:nvSpPr>
        <p:spPr bwMode="auto">
          <a:xfrm>
            <a:off x="1346200" y="633413"/>
            <a:ext cx="4217988" cy="3163887"/>
          </a:xfrm>
          <a:noFill/>
          <a:ln>
            <a:solidFill>
              <a:srgbClr val="000000"/>
            </a:solidFill>
            <a:miter lim="800000"/>
            <a:headEnd/>
            <a:tailEnd/>
          </a:ln>
        </p:spPr>
      </p:sp>
      <p:sp>
        <p:nvSpPr>
          <p:cNvPr id="203779" name="Rectangle 3"/>
          <p:cNvSpPr>
            <a:spLocks noGrp="1" noChangeArrowheads="1"/>
          </p:cNvSpPr>
          <p:nvPr>
            <p:ph type="body" idx="1"/>
          </p:nvPr>
        </p:nvSpPr>
        <p:spPr bwMode="auto">
          <a:xfrm>
            <a:off x="690563" y="4008438"/>
            <a:ext cx="5527675" cy="3797300"/>
          </a:xfrm>
          <a:noFill/>
        </p:spPr>
        <p:txBody>
          <a:bodyPr wrap="none" numCol="1" anchor="ctr" anchorCtr="0" compatLnSpc="1">
            <a:prstTxWarp prst="textNoShape">
              <a:avLst/>
            </a:prstTxWarp>
          </a:bodyPr>
          <a:lstStyle/>
          <a:p>
            <a:pPr eaLnBrk="1" hangingPunct="1"/>
            <a:endParaRPr lang="it-IT"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826" name="Rectangle 2"/>
          <p:cNvSpPr>
            <a:spLocks noGrp="1" noRot="1" noChangeArrowheads="1" noTextEdit="1"/>
          </p:cNvSpPr>
          <p:nvPr>
            <p:ph type="sldImg"/>
          </p:nvPr>
        </p:nvSpPr>
        <p:spPr bwMode="auto">
          <a:xfrm>
            <a:off x="1346200" y="633413"/>
            <a:ext cx="4217988" cy="3163887"/>
          </a:xfrm>
          <a:noFill/>
          <a:ln>
            <a:solidFill>
              <a:srgbClr val="000000"/>
            </a:solidFill>
            <a:miter lim="800000"/>
            <a:headEnd/>
            <a:tailEnd/>
          </a:ln>
        </p:spPr>
      </p:sp>
      <p:sp>
        <p:nvSpPr>
          <p:cNvPr id="205827" name="Text Box 3"/>
          <p:cNvSpPr>
            <a:spLocks noGrp="1" noChangeArrowheads="1"/>
          </p:cNvSpPr>
          <p:nvPr>
            <p:ph type="body" idx="1"/>
          </p:nvPr>
        </p:nvSpPr>
        <p:spPr bwMode="auto">
          <a:xfrm>
            <a:off x="690563" y="4008438"/>
            <a:ext cx="5527675" cy="3797300"/>
          </a:xfrm>
          <a:noFill/>
        </p:spPr>
        <p:txBody>
          <a:bodyPr wrap="square" lIns="90000" tIns="46800" rIns="90000" bIns="46800" numCol="1" anchor="t" anchorCtr="0" compatLnSpc="1">
            <a:prstTxWarp prst="textNoShape">
              <a:avLst/>
            </a:prstTxWarp>
          </a:bodyPr>
          <a:lstStyle/>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La funzione consente al Cittadino di dichiararsi Assegnatario collegandosi ad una persona giuridica.</a:t>
            </a: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Una volta completata la richiesta il Cittadino autenticato assume il ruolo di Assegnatario consentendogli la gestione degli spazi assegnati e degli incarichi agli Esecutori </a:t>
            </a: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mtClean="0">
              <a:ea typeface="Microsoft YaHei" pitchFamily="34" charset="-122"/>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7874" name="Rectangle 2"/>
          <p:cNvSpPr>
            <a:spLocks noGrp="1" noRot="1" noChangeArrowheads="1" noTextEdit="1"/>
          </p:cNvSpPr>
          <p:nvPr>
            <p:ph type="sldImg"/>
          </p:nvPr>
        </p:nvSpPr>
        <p:spPr bwMode="auto">
          <a:xfrm>
            <a:off x="1346200" y="633413"/>
            <a:ext cx="4217988" cy="3163887"/>
          </a:xfrm>
          <a:noFill/>
          <a:ln>
            <a:solidFill>
              <a:srgbClr val="000000"/>
            </a:solidFill>
            <a:miter lim="800000"/>
            <a:headEnd/>
            <a:tailEnd/>
          </a:ln>
        </p:spPr>
      </p:sp>
      <p:sp>
        <p:nvSpPr>
          <p:cNvPr id="207875" name="Text Box 3"/>
          <p:cNvSpPr>
            <a:spLocks noGrp="1" noChangeArrowheads="1"/>
          </p:cNvSpPr>
          <p:nvPr>
            <p:ph type="body" idx="1"/>
          </p:nvPr>
        </p:nvSpPr>
        <p:spPr bwMode="auto">
          <a:xfrm>
            <a:off x="690563" y="4008438"/>
            <a:ext cx="5527675" cy="3797300"/>
          </a:xfrm>
          <a:noFill/>
        </p:spPr>
        <p:txBody>
          <a:bodyPr wrap="square" lIns="90000" tIns="46800" rIns="90000" bIns="46800" numCol="1" anchor="t" anchorCtr="0" compatLnSpc="1">
            <a:prstTxWarp prst="textNoShape">
              <a:avLst/>
            </a:prstTxWarp>
          </a:bodyPr>
          <a:lstStyle/>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La funzione consente di avere visione degli spazi assegnati dai relativi Gestori.</a:t>
            </a: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Per ciascuno spazio viene indicato se l’assegnazione deve essere o meno conferemata.</a:t>
            </a: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Per le assegnazioni confermate risulta possibile accedere al dettaglio ed eventualmente terminare l’assegnazione.</a:t>
            </a: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Per le assegnazioni non confermate risulta propedeutico procedere alla conferma o al rifiuto dell’assegnazione.</a:t>
            </a: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In caso di rifiuto di un assegnazione o di chiusura quest’ultima non risulterà più visibile.</a:t>
            </a: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Nel caso si proceda alla conferma di un spazio da confermare….</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9922" name="Rectangle 2"/>
          <p:cNvSpPr>
            <a:spLocks noGrp="1" noRot="1" noChangeArrowheads="1" noTextEdit="1"/>
          </p:cNvSpPr>
          <p:nvPr>
            <p:ph type="sldImg"/>
          </p:nvPr>
        </p:nvSpPr>
        <p:spPr bwMode="auto">
          <a:xfrm>
            <a:off x="1346200" y="633413"/>
            <a:ext cx="4217988" cy="3163887"/>
          </a:xfrm>
          <a:noFill/>
          <a:ln>
            <a:solidFill>
              <a:srgbClr val="000000"/>
            </a:solidFill>
            <a:miter lim="800000"/>
            <a:headEnd/>
            <a:tailEnd/>
          </a:ln>
        </p:spPr>
      </p:sp>
      <p:sp>
        <p:nvSpPr>
          <p:cNvPr id="209923" name="Text Box 3"/>
          <p:cNvSpPr>
            <a:spLocks noGrp="1" noChangeArrowheads="1"/>
          </p:cNvSpPr>
          <p:nvPr>
            <p:ph type="body" idx="1"/>
          </p:nvPr>
        </p:nvSpPr>
        <p:spPr bwMode="auto">
          <a:xfrm>
            <a:off x="690563" y="4008438"/>
            <a:ext cx="5527675" cy="3797300"/>
          </a:xfrm>
          <a:noFill/>
        </p:spPr>
        <p:txBody>
          <a:bodyPr wrap="square" lIns="90000" tIns="46800" rIns="90000" bIns="46800" numCol="1" anchor="t" anchorCtr="0" compatLnSpc="1">
            <a:prstTxWarp prst="textNoShape">
              <a:avLst/>
            </a:prstTxWarp>
          </a:bodyPr>
          <a:lstStyle/>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Per ogni assegnazione confermata si può accedere al relativo dettaglio.</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1970" name="Rectangle 2"/>
          <p:cNvSpPr>
            <a:spLocks noGrp="1" noRot="1" noChangeArrowheads="1" noTextEdit="1"/>
          </p:cNvSpPr>
          <p:nvPr>
            <p:ph type="sldImg"/>
          </p:nvPr>
        </p:nvSpPr>
        <p:spPr bwMode="auto">
          <a:xfrm>
            <a:off x="1346200" y="633413"/>
            <a:ext cx="4217988" cy="3163887"/>
          </a:xfrm>
          <a:noFill/>
          <a:ln>
            <a:solidFill>
              <a:srgbClr val="000000"/>
            </a:solidFill>
            <a:miter lim="800000"/>
            <a:headEnd/>
            <a:tailEnd/>
          </a:ln>
        </p:spPr>
      </p:sp>
      <p:sp>
        <p:nvSpPr>
          <p:cNvPr id="211971" name="Text Box 3"/>
          <p:cNvSpPr>
            <a:spLocks noGrp="1" noChangeArrowheads="1"/>
          </p:cNvSpPr>
          <p:nvPr>
            <p:ph type="body" idx="1"/>
          </p:nvPr>
        </p:nvSpPr>
        <p:spPr bwMode="auto">
          <a:xfrm>
            <a:off x="690563" y="4008438"/>
            <a:ext cx="5527675" cy="3797300"/>
          </a:xfrm>
          <a:noFill/>
        </p:spPr>
        <p:txBody>
          <a:bodyPr wrap="square" lIns="90000" tIns="46800" rIns="90000" bIns="46800" numCol="1" anchor="t" anchorCtr="0" compatLnSpc="1">
            <a:prstTxWarp prst="textNoShape">
              <a:avLst/>
            </a:prstTxWarp>
          </a:bodyPr>
          <a:lstStyle/>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Nel dettagli dello spazio l’Assegnatario tramite il TAB “Dati Anagrafici” può prendere visione dei dati Anagrafici di Complesso – Impianto – Spazio</a:t>
            </a: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mtClean="0">
              <a:ea typeface="Microsoft YaHei" pitchFamily="34" charset="-122"/>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4018" name="Rectangle 2"/>
          <p:cNvSpPr>
            <a:spLocks noGrp="1" noRot="1" noChangeArrowheads="1" noTextEdit="1"/>
          </p:cNvSpPr>
          <p:nvPr>
            <p:ph type="sldImg"/>
          </p:nvPr>
        </p:nvSpPr>
        <p:spPr bwMode="auto">
          <a:xfrm>
            <a:off x="1346200" y="633413"/>
            <a:ext cx="4217988" cy="3163887"/>
          </a:xfrm>
          <a:noFill/>
          <a:ln>
            <a:solidFill>
              <a:srgbClr val="000000"/>
            </a:solidFill>
            <a:miter lim="800000"/>
            <a:headEnd/>
            <a:tailEnd/>
          </a:ln>
        </p:spPr>
      </p:sp>
      <p:sp>
        <p:nvSpPr>
          <p:cNvPr id="214019" name="Text Box 3"/>
          <p:cNvSpPr>
            <a:spLocks noGrp="1" noChangeArrowheads="1"/>
          </p:cNvSpPr>
          <p:nvPr>
            <p:ph type="body" idx="1"/>
          </p:nvPr>
        </p:nvSpPr>
        <p:spPr bwMode="auto">
          <a:xfrm>
            <a:off x="690563" y="4008438"/>
            <a:ext cx="5527675" cy="3797300"/>
          </a:xfrm>
          <a:noFill/>
        </p:spPr>
        <p:txBody>
          <a:bodyPr wrap="square" lIns="90000" tIns="46800" rIns="90000" bIns="46800" numCol="1" anchor="t" anchorCtr="0" compatLnSpc="1">
            <a:prstTxWarp prst="textNoShape">
              <a:avLst/>
            </a:prstTxWarp>
          </a:bodyPr>
          <a:lstStyle/>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Tramite il TAB “Defibrillatori” l’Assegnatario può prendere visione dei dispositivi associato allo spazio di sua competenza ed al relativo stato. </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6066" name="Rectangle 2"/>
          <p:cNvSpPr>
            <a:spLocks noGrp="1" noRot="1" noChangeArrowheads="1" noTextEdit="1"/>
          </p:cNvSpPr>
          <p:nvPr>
            <p:ph type="sldImg"/>
          </p:nvPr>
        </p:nvSpPr>
        <p:spPr bwMode="auto">
          <a:xfrm>
            <a:off x="1346200" y="633413"/>
            <a:ext cx="4217988" cy="3163887"/>
          </a:xfrm>
          <a:noFill/>
          <a:ln>
            <a:solidFill>
              <a:srgbClr val="000000"/>
            </a:solidFill>
            <a:miter lim="800000"/>
            <a:headEnd/>
            <a:tailEnd/>
          </a:ln>
        </p:spPr>
      </p:sp>
      <p:sp>
        <p:nvSpPr>
          <p:cNvPr id="216067" name="Text Box 3"/>
          <p:cNvSpPr>
            <a:spLocks noGrp="1" noChangeArrowheads="1"/>
          </p:cNvSpPr>
          <p:nvPr>
            <p:ph type="body" idx="1"/>
          </p:nvPr>
        </p:nvSpPr>
        <p:spPr bwMode="auto">
          <a:xfrm>
            <a:off x="690563" y="4008438"/>
            <a:ext cx="5527675" cy="3797300"/>
          </a:xfrm>
          <a:noFill/>
        </p:spPr>
        <p:txBody>
          <a:bodyPr wrap="square" lIns="90000" tIns="46800" rIns="90000" bIns="46800" numCol="1" anchor="t" anchorCtr="0" compatLnSpc="1">
            <a:prstTxWarp prst="textNoShape">
              <a:avLst/>
            </a:prstTxWarp>
          </a:bodyPr>
          <a:lstStyle/>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Tramite il TAB “Esecutori” l’assegnatario può prendere visione degli esecutori a lui collegati ed associarli/disassociarli dallo specifico spazio</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8" name="Rectangle 3"/>
          <p:cNvSpPr>
            <a:spLocks noGrp="1"/>
          </p:cNvSpPr>
          <p:nvPr>
            <p:ph type="body" idx="1"/>
          </p:nvPr>
        </p:nvSpPr>
        <p:spPr bwMode="auto">
          <a:xfrm>
            <a:off x="685800" y="4343400"/>
            <a:ext cx="5486400" cy="4114800"/>
          </a:xfrm>
          <a:noFill/>
        </p:spPr>
        <p:txBody>
          <a:bodyPr wrap="square" numCol="1" anchor="t" anchorCtr="0" compatLnSpc="1">
            <a:prstTxWarp prst="textNoShape">
              <a:avLst/>
            </a:prstTxWarp>
          </a:bodyPr>
          <a:lstStyle/>
          <a:p>
            <a:r>
              <a:rPr lang="it-IT" smtClean="0"/>
              <a:t>Dettaglio del corso visibile a catalogo</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8114" name="Rectangle 2"/>
          <p:cNvSpPr>
            <a:spLocks noGrp="1" noRot="1" noChangeArrowheads="1" noTextEdit="1"/>
          </p:cNvSpPr>
          <p:nvPr>
            <p:ph type="sldImg"/>
          </p:nvPr>
        </p:nvSpPr>
        <p:spPr bwMode="auto">
          <a:xfrm>
            <a:off x="1346200" y="633413"/>
            <a:ext cx="4217988" cy="3163887"/>
          </a:xfrm>
          <a:noFill/>
          <a:ln>
            <a:solidFill>
              <a:srgbClr val="000000"/>
            </a:solidFill>
            <a:miter lim="800000"/>
            <a:headEnd/>
            <a:tailEnd/>
          </a:ln>
        </p:spPr>
      </p:sp>
      <p:sp>
        <p:nvSpPr>
          <p:cNvPr id="218115" name="Text Box 3"/>
          <p:cNvSpPr>
            <a:spLocks noGrp="1" noChangeArrowheads="1"/>
          </p:cNvSpPr>
          <p:nvPr>
            <p:ph type="body" idx="1"/>
          </p:nvPr>
        </p:nvSpPr>
        <p:spPr bwMode="auto">
          <a:xfrm>
            <a:off x="690563" y="4008438"/>
            <a:ext cx="5527675" cy="3797300"/>
          </a:xfrm>
          <a:noFill/>
        </p:spPr>
        <p:txBody>
          <a:bodyPr wrap="square" lIns="90000" tIns="46800" rIns="90000" bIns="46800" numCol="1" anchor="t" anchorCtr="0" compatLnSpc="1">
            <a:prstTxWarp prst="textNoShape">
              <a:avLst/>
            </a:prstTxWarp>
          </a:bodyPr>
          <a:lstStyle/>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La funzione consente all’Assegnatario di gestire gli incarichi a persone che abbiano l’abilitazione all’utilizzo del DAE.</a:t>
            </a: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Per ogni esecutore incaricato dall’assegnatario risulta visibile l’accettazione o meno dell’incarico da parte dell’Esecuore e risulta possibile terminare l’incarico.</a:t>
            </a: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Risulta possibile ricercare nell’Anagrafe regionale degli esecutori per fare una proposta di incarico che l’esecutore dovrà confermare</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0162" name="Rectangle 2"/>
          <p:cNvSpPr>
            <a:spLocks noGrp="1" noRot="1" noChangeArrowheads="1" noTextEdit="1"/>
          </p:cNvSpPr>
          <p:nvPr>
            <p:ph type="sldImg"/>
          </p:nvPr>
        </p:nvSpPr>
        <p:spPr bwMode="auto">
          <a:xfrm>
            <a:off x="1346200" y="633413"/>
            <a:ext cx="4217988" cy="3163887"/>
          </a:xfrm>
          <a:noFill/>
          <a:ln>
            <a:solidFill>
              <a:srgbClr val="000000"/>
            </a:solidFill>
            <a:miter lim="800000"/>
            <a:headEnd/>
            <a:tailEnd/>
          </a:ln>
        </p:spPr>
      </p:sp>
      <p:sp>
        <p:nvSpPr>
          <p:cNvPr id="220163" name="Text Box 3"/>
          <p:cNvSpPr>
            <a:spLocks noGrp="1" noChangeArrowheads="1"/>
          </p:cNvSpPr>
          <p:nvPr>
            <p:ph type="body" idx="1"/>
          </p:nvPr>
        </p:nvSpPr>
        <p:spPr bwMode="auto">
          <a:xfrm>
            <a:off x="690563" y="4008438"/>
            <a:ext cx="5527675" cy="3797300"/>
          </a:xfrm>
          <a:noFill/>
        </p:spPr>
        <p:txBody>
          <a:bodyPr wrap="square" lIns="90000" tIns="46800" rIns="90000" bIns="46800" numCol="1" anchor="t" anchorCtr="0" compatLnSpc="1">
            <a:prstTxWarp prst="textNoShape">
              <a:avLst/>
            </a:prstTxWarp>
          </a:bodyPr>
          <a:lstStyle/>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La funzione consente all’esecutore di prendere visione degli incarichi confermati e da conferemare.</a:t>
            </a: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Per gli incarichi confermati l’esecutore può sempre porvi termine tramite il pulsante Termine Incarico</a:t>
            </a: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Per gli incarichi da confermare l’esecutore avrà a disposizione il pulsante di Conferma ed il pulsante di Rifiuto</a:t>
            </a: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Gli incarichi rifiutati e quelli terinati non risulteranno più visibili all’esecutore</a:t>
            </a: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Tutti gli incarichi confermati si conclusono automaticamente allo scadere dell’abilitazione da esecutore.</a:t>
            </a: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ea typeface="Microsoft YaHei" pitchFamily="34" charset="-122"/>
              </a:rPr>
              <a:t>Alla scadenza dell’abilitazione il Cittadino perde il ruolo di esecutore e perde accesso alla funzione</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2"/>
          <p:cNvSpPr>
            <a:spLocks noGrp="1" noRot="1" noChangeAspect="1" noTextEdit="1"/>
          </p:cNvSpPr>
          <p:nvPr>
            <p:ph type="sldImg"/>
          </p:nvPr>
        </p:nvSpPr>
        <p:spPr bwMode="auto">
          <a:xfrm>
            <a:off x="1154113" y="685800"/>
            <a:ext cx="4446587" cy="3335338"/>
          </a:xfrm>
          <a:noFill/>
          <a:ln>
            <a:solidFill>
              <a:srgbClr val="000000"/>
            </a:solidFill>
            <a:miter lim="800000"/>
            <a:headEnd/>
            <a:tailEnd/>
          </a:ln>
        </p:spPr>
      </p:sp>
      <p:sp>
        <p:nvSpPr>
          <p:cNvPr id="222210" name="Rectangle 3"/>
          <p:cNvSpPr>
            <a:spLocks noGrp="1"/>
          </p:cNvSpPr>
          <p:nvPr>
            <p:ph type="body" idx="1"/>
          </p:nvPr>
        </p:nvSpPr>
        <p:spPr bwMode="auto">
          <a:xfrm>
            <a:off x="685800" y="4343400"/>
            <a:ext cx="5383213" cy="4019550"/>
          </a:xfrm>
          <a:noFill/>
        </p:spPr>
        <p:txBody>
          <a:bodyPr wrap="square" numCol="1" anchor="t" anchorCtr="0" compatLnSpc="1">
            <a:prstTxWarp prst="textNoShape">
              <a:avLst/>
            </a:prstTxWarp>
          </a:bodyPr>
          <a:lstStyle/>
          <a:p>
            <a:pPr eaLnBrk="1" hangingPunct="1"/>
            <a:r>
              <a:rPr lang="it-IT" smtClean="0"/>
              <a:t>La funzione consente di visionare sottoforma di elenco o di card i DAE di competenza della struttura a cui appartiene l’utente riconosciuto.</a:t>
            </a:r>
          </a:p>
          <a:p>
            <a:pPr eaLnBrk="1" hangingPunct="1"/>
            <a:r>
              <a:rPr lang="it-IT" smtClean="0"/>
              <a:t>Se l’utente opera per conto del comune viene pre-impostato il filtro relativo al territorio comunale di pertinenza</a:t>
            </a:r>
          </a:p>
          <a:p>
            <a:pPr eaLnBrk="1" hangingPunct="1"/>
            <a:r>
              <a:rPr lang="it-IT" smtClean="0"/>
              <a:t>Se l’utente opera per conto di un 118 viene pre-impostato il filtro relativo alla centrale operativa di pertinenza.</a:t>
            </a:r>
          </a:p>
          <a:p>
            <a:pPr eaLnBrk="1" hangingPunct="1"/>
            <a:r>
              <a:rPr lang="it-IT" smtClean="0"/>
              <a:t>E possibile filtrare i DAE sulla base dell’indirizzo, dello stato del DAE (NUOVO, ATTIVO, DISATTIVO, CESSATO), della presenza o meno di verifiche precedenti o della disponibilità (ROSSO,VERDE,GIALLO)</a:t>
            </a:r>
          </a:p>
          <a:p>
            <a:pPr eaLnBrk="1" hangingPunct="1"/>
            <a:r>
              <a:rPr lang="it-IT" smtClean="0"/>
              <a:t>Per ciascun DAE presentato è possibile accedere al dettaglio su cui può essere attivata la funzione di verifica</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2"/>
          <p:cNvSpPr>
            <a:spLocks noGrp="1" noRot="1" noChangeAspect="1" noTextEdit="1"/>
          </p:cNvSpPr>
          <p:nvPr>
            <p:ph type="sldImg"/>
          </p:nvPr>
        </p:nvSpPr>
        <p:spPr bwMode="auto">
          <a:xfrm>
            <a:off x="1154113" y="685800"/>
            <a:ext cx="4446587" cy="3335338"/>
          </a:xfrm>
          <a:noFill/>
          <a:ln>
            <a:solidFill>
              <a:srgbClr val="000000"/>
            </a:solidFill>
            <a:miter lim="800000"/>
            <a:headEnd/>
            <a:tailEnd/>
          </a:ln>
        </p:spPr>
      </p:sp>
      <p:sp>
        <p:nvSpPr>
          <p:cNvPr id="224258" name="Rectangle 3"/>
          <p:cNvSpPr>
            <a:spLocks noGrp="1"/>
          </p:cNvSpPr>
          <p:nvPr>
            <p:ph type="body" idx="1"/>
          </p:nvPr>
        </p:nvSpPr>
        <p:spPr bwMode="auto">
          <a:xfrm>
            <a:off x="685800" y="4343400"/>
            <a:ext cx="5383213" cy="4019550"/>
          </a:xfrm>
          <a:noFill/>
        </p:spPr>
        <p:txBody>
          <a:bodyPr wrap="square" numCol="1" anchor="t" anchorCtr="0" compatLnSpc="1">
            <a:prstTxWarp prst="textNoShape">
              <a:avLst/>
            </a:prstTxWarp>
          </a:bodyPr>
          <a:lstStyle/>
          <a:p>
            <a:pPr eaLnBrk="1" hangingPunct="1"/>
            <a:r>
              <a:rPr lang="it-IT" smtClean="0"/>
              <a:t>Il dettaglio presenta i dati sullo STATO, la disponibilità teorica</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2"/>
          <p:cNvSpPr>
            <a:spLocks noGrp="1" noRot="1" noChangeAspect="1" noTextEdit="1"/>
          </p:cNvSpPr>
          <p:nvPr>
            <p:ph type="sldImg"/>
          </p:nvPr>
        </p:nvSpPr>
        <p:spPr bwMode="auto">
          <a:xfrm>
            <a:off x="1154113" y="685800"/>
            <a:ext cx="4446587" cy="3335338"/>
          </a:xfrm>
          <a:noFill/>
          <a:ln>
            <a:solidFill>
              <a:srgbClr val="000000"/>
            </a:solidFill>
            <a:miter lim="800000"/>
            <a:headEnd/>
            <a:tailEnd/>
          </a:ln>
        </p:spPr>
      </p:sp>
      <p:sp>
        <p:nvSpPr>
          <p:cNvPr id="226306" name="Rectangle 3"/>
          <p:cNvSpPr>
            <a:spLocks noGrp="1"/>
          </p:cNvSpPr>
          <p:nvPr>
            <p:ph type="body" idx="1"/>
          </p:nvPr>
        </p:nvSpPr>
        <p:spPr bwMode="auto">
          <a:xfrm>
            <a:off x="685800" y="4343400"/>
            <a:ext cx="5383213" cy="4019550"/>
          </a:xfrm>
          <a:noFill/>
        </p:spPr>
        <p:txBody>
          <a:bodyPr wrap="square" numCol="1" anchor="t" anchorCtr="0" compatLnSpc="1">
            <a:prstTxWarp prst="textNoShape">
              <a:avLst/>
            </a:prstTxWarp>
          </a:bodyPr>
          <a:lstStyle/>
          <a:p>
            <a:pPr eaLnBrk="1" hangingPunct="1"/>
            <a:r>
              <a:rPr lang="it-IT" smtClean="0"/>
              <a:t>E la data di ultima verifica che sono oggetto di cambiamento in funzione dell’esito della verifica.</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2"/>
          <p:cNvSpPr>
            <a:spLocks noGrp="1" noRot="1" noChangeAspect="1" noTextEdit="1"/>
          </p:cNvSpPr>
          <p:nvPr>
            <p:ph type="sldImg"/>
          </p:nvPr>
        </p:nvSpPr>
        <p:spPr bwMode="auto">
          <a:xfrm>
            <a:off x="1154113" y="685800"/>
            <a:ext cx="4446587" cy="3335338"/>
          </a:xfrm>
          <a:noFill/>
          <a:ln>
            <a:solidFill>
              <a:srgbClr val="000000"/>
            </a:solidFill>
            <a:miter lim="800000"/>
            <a:headEnd/>
            <a:tailEnd/>
          </a:ln>
        </p:spPr>
      </p:sp>
      <p:sp>
        <p:nvSpPr>
          <p:cNvPr id="228354" name="Rectangle 3"/>
          <p:cNvSpPr>
            <a:spLocks noGrp="1"/>
          </p:cNvSpPr>
          <p:nvPr>
            <p:ph type="body" idx="1"/>
          </p:nvPr>
        </p:nvSpPr>
        <p:spPr bwMode="auto">
          <a:xfrm>
            <a:off x="685800" y="4343400"/>
            <a:ext cx="5383213" cy="4019550"/>
          </a:xfrm>
          <a:noFill/>
        </p:spPr>
        <p:txBody>
          <a:bodyPr wrap="square" numCol="1" anchor="t" anchorCtr="0" compatLnSpc="1">
            <a:prstTxWarp prst="textNoShape">
              <a:avLst/>
            </a:prstTxWarp>
          </a:bodyPr>
          <a:lstStyle/>
          <a:p>
            <a:pPr eaLnBrk="1" hangingPunct="1"/>
            <a:r>
              <a:rPr lang="it-IT" smtClean="0"/>
              <a:t>La funzione di verifica richiede di indicarne l’esito ed in caso di esito negativo una motivazione.</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2"/>
          <p:cNvSpPr>
            <a:spLocks noGrp="1" noRot="1" noChangeAspect="1" noTextEdit="1"/>
          </p:cNvSpPr>
          <p:nvPr>
            <p:ph type="sldImg"/>
          </p:nvPr>
        </p:nvSpPr>
        <p:spPr bwMode="auto">
          <a:xfrm>
            <a:off x="1154113" y="685800"/>
            <a:ext cx="4446587" cy="3335338"/>
          </a:xfrm>
          <a:noFill/>
          <a:ln>
            <a:solidFill>
              <a:srgbClr val="000000"/>
            </a:solidFill>
            <a:miter lim="800000"/>
            <a:headEnd/>
            <a:tailEnd/>
          </a:ln>
        </p:spPr>
      </p:sp>
      <p:sp>
        <p:nvSpPr>
          <p:cNvPr id="230402" name="Rectangle 3"/>
          <p:cNvSpPr>
            <a:spLocks noGrp="1"/>
          </p:cNvSpPr>
          <p:nvPr>
            <p:ph type="body" idx="1"/>
          </p:nvPr>
        </p:nvSpPr>
        <p:spPr bwMode="auto">
          <a:xfrm>
            <a:off x="685800" y="4343400"/>
            <a:ext cx="5383213" cy="4019550"/>
          </a:xfrm>
          <a:noFill/>
        </p:spPr>
        <p:txBody>
          <a:bodyPr wrap="square" numCol="1" anchor="t" anchorCtr="0" compatLnSpc="1">
            <a:prstTxWarp prst="textNoShape">
              <a:avLst/>
            </a:prstTxWarp>
          </a:bodyPr>
          <a:lstStyle/>
          <a:p>
            <a:pPr eaLnBrk="1" hangingPunct="1"/>
            <a:r>
              <a:rPr lang="it-IT" smtClean="0"/>
              <a:t>In caso di esito positivo viene aggiornata solamente la data di ultima verifica.</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Rot="1" noChangeAspect="1" noTextEdit="1"/>
          </p:cNvSpPr>
          <p:nvPr>
            <p:ph type="sldImg"/>
          </p:nvPr>
        </p:nvSpPr>
        <p:spPr bwMode="auto">
          <a:xfrm>
            <a:off x="1154113" y="685800"/>
            <a:ext cx="4446587" cy="3335338"/>
          </a:xfrm>
          <a:noFill/>
          <a:ln>
            <a:solidFill>
              <a:srgbClr val="000000"/>
            </a:solidFill>
            <a:miter lim="800000"/>
            <a:headEnd/>
            <a:tailEnd/>
          </a:ln>
        </p:spPr>
      </p:sp>
      <p:sp>
        <p:nvSpPr>
          <p:cNvPr id="232450" name="Rectangle 3"/>
          <p:cNvSpPr>
            <a:spLocks noGrp="1"/>
          </p:cNvSpPr>
          <p:nvPr>
            <p:ph type="body" idx="1"/>
          </p:nvPr>
        </p:nvSpPr>
        <p:spPr bwMode="auto">
          <a:xfrm>
            <a:off x="685800" y="4343400"/>
            <a:ext cx="5383213" cy="4019550"/>
          </a:xfrm>
          <a:noFill/>
        </p:spPr>
        <p:txBody>
          <a:bodyPr wrap="square" numCol="1" anchor="t" anchorCtr="0" compatLnSpc="1">
            <a:prstTxWarp prst="textNoShape">
              <a:avLst/>
            </a:prstTxWarp>
          </a:bodyPr>
          <a:lstStyle/>
          <a:p>
            <a:pPr eaLnBrk="1" hangingPunct="1"/>
            <a:r>
              <a:rPr lang="it-IT" smtClean="0"/>
              <a:t>In caso di esito negativo vengono aggiornati, lo stato in DISATTIVO, la disponibilità teorica a ROSSO e la data di ultima verifica con la data odierna.</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4" name="Immagine 11"/>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olo 1"/>
          <p:cNvSpPr>
            <a:spLocks noGrp="1"/>
          </p:cNvSpPr>
          <p:nvPr>
            <p:ph type="ctrTitle"/>
          </p:nvPr>
        </p:nvSpPr>
        <p:spPr>
          <a:xfrm>
            <a:off x="3052070" y="1644316"/>
            <a:ext cx="6252411" cy="886661"/>
          </a:xfrm>
        </p:spPr>
        <p:txBody>
          <a:bodyPr/>
          <a:lstStyle>
            <a:lvl1pPr>
              <a:defRPr>
                <a:solidFill>
                  <a:schemeClr val="tx1"/>
                </a:solidFill>
              </a:defRPr>
            </a:lvl1pPr>
          </a:lstStyle>
          <a:p>
            <a:r>
              <a:rPr lang="it-IT" dirty="0"/>
              <a:t>Fare clic per modificare stile</a:t>
            </a:r>
          </a:p>
        </p:txBody>
      </p:sp>
      <p:sp>
        <p:nvSpPr>
          <p:cNvPr id="3" name="Sottotitolo 2"/>
          <p:cNvSpPr>
            <a:spLocks noGrp="1"/>
          </p:cNvSpPr>
          <p:nvPr>
            <p:ph type="subTitle" idx="1"/>
          </p:nvPr>
        </p:nvSpPr>
        <p:spPr>
          <a:xfrm>
            <a:off x="3052070" y="4361447"/>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Fare clic per modificare lo stile del sottotitolo dello schema</a:t>
            </a:r>
          </a:p>
        </p:txBody>
      </p:sp>
      <p:sp>
        <p:nvSpPr>
          <p:cNvPr id="5" name="Segnaposto data 3"/>
          <p:cNvSpPr>
            <a:spLocks noGrp="1"/>
          </p:cNvSpPr>
          <p:nvPr>
            <p:ph type="dt" sz="half" idx="10"/>
          </p:nvPr>
        </p:nvSpPr>
        <p:spPr>
          <a:xfrm>
            <a:off x="457200" y="6356350"/>
            <a:ext cx="2133600" cy="365125"/>
          </a:xfrm>
          <a:prstGeom prst="rect">
            <a:avLst/>
          </a:prstGeom>
        </p:spPr>
        <p:txBody>
          <a:bodyPr/>
          <a:lstStyle>
            <a:lvl1pPr algn="l" fontAlgn="auto">
              <a:spcBef>
                <a:spcPts val="0"/>
              </a:spcBef>
              <a:spcAft>
                <a:spcPts val="0"/>
              </a:spcAft>
              <a:defRPr>
                <a:latin typeface="+mn-lt"/>
                <a:cs typeface="+mn-cs"/>
              </a:defRPr>
            </a:lvl1pPr>
          </a:lstStyle>
          <a:p>
            <a:pPr>
              <a:defRPr/>
            </a:pPr>
            <a:fld id="{28D742C4-CF24-4678-9583-B151162E18BA}" type="datetimeFigureOut">
              <a:rPr lang="it-IT"/>
              <a:pPr>
                <a:defRPr/>
              </a:pPr>
              <a:t>12/07/2018</a:t>
            </a:fld>
            <a:endParaRPr lang="it-IT"/>
          </a:p>
        </p:txBody>
      </p:sp>
      <p:sp>
        <p:nvSpPr>
          <p:cNvPr id="6" name="Segnaposto piè di pagina 4"/>
          <p:cNvSpPr>
            <a:spLocks noGrp="1"/>
          </p:cNvSpPr>
          <p:nvPr>
            <p:ph type="ftr" sz="quarter" idx="11"/>
          </p:nvPr>
        </p:nvSpPr>
        <p:spPr>
          <a:xfrm>
            <a:off x="3124200" y="6356350"/>
            <a:ext cx="2895600" cy="365125"/>
          </a:xfrm>
          <a:prstGeom prst="rect">
            <a:avLst/>
          </a:prstGeom>
        </p:spPr>
        <p:txBody>
          <a:bodyPr/>
          <a:lstStyle>
            <a:lvl1pPr algn="l" fontAlgn="auto">
              <a:spcBef>
                <a:spcPts val="0"/>
              </a:spcBef>
              <a:spcAft>
                <a:spcPts val="0"/>
              </a:spcAft>
              <a:defRPr>
                <a:latin typeface="+mn-lt"/>
                <a:cs typeface="+mn-cs"/>
              </a:defRPr>
            </a:lvl1pPr>
          </a:lstStyle>
          <a:p>
            <a:pPr>
              <a:defRPr/>
            </a:pPr>
            <a:endParaRPr lang="it-IT"/>
          </a:p>
        </p:txBody>
      </p:sp>
      <p:sp>
        <p:nvSpPr>
          <p:cNvPr id="7" name="Segnaposto numero diapositiva 5"/>
          <p:cNvSpPr>
            <a:spLocks noGrp="1"/>
          </p:cNvSpPr>
          <p:nvPr>
            <p:ph type="sldNum" sz="quarter" idx="12"/>
          </p:nvPr>
        </p:nvSpPr>
        <p:spPr>
          <a:xfrm>
            <a:off x="6553200" y="6356350"/>
            <a:ext cx="2133600" cy="365125"/>
          </a:xfrm>
          <a:prstGeom prst="rect">
            <a:avLst/>
          </a:prstGeom>
        </p:spPr>
        <p:txBody>
          <a:bodyPr/>
          <a:lstStyle>
            <a:lvl1pPr algn="l" fontAlgn="auto">
              <a:spcBef>
                <a:spcPts val="0"/>
              </a:spcBef>
              <a:spcAft>
                <a:spcPts val="0"/>
              </a:spcAft>
              <a:defRPr>
                <a:latin typeface="+mn-lt"/>
                <a:cs typeface="+mn-cs"/>
              </a:defRPr>
            </a:lvl1pPr>
          </a:lstStyle>
          <a:p>
            <a:pPr>
              <a:defRPr/>
            </a:pPr>
            <a:fld id="{16775578-E6EC-4FB0-BD4E-06C79E1F5723}" type="slidenum">
              <a:rPr lang="it-IT"/>
              <a:pPr>
                <a:defRPr/>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b="1"/>
            </a:lvl1pPr>
          </a:lstStyle>
          <a:p>
            <a:r>
              <a:rPr lang="it-IT"/>
              <a:t>Fare clic per modificare stile</a:t>
            </a:r>
          </a:p>
        </p:txBody>
      </p:sp>
      <p:sp>
        <p:nvSpPr>
          <p:cNvPr id="3" name="Segnaposto contenuto 2"/>
          <p:cNvSpPr>
            <a:spLocks noGrp="1"/>
          </p:cNvSpPr>
          <p:nvPr>
            <p:ph idx="1"/>
          </p:nvPr>
        </p:nvSpPr>
        <p:spPr>
          <a:xfrm>
            <a:off x="673100" y="1600200"/>
            <a:ext cx="8013700" cy="4525963"/>
          </a:xfrm>
        </p:spPr>
        <p:txBody>
          <a:bodyPr/>
          <a:lstStyle>
            <a:lvl1pPr>
              <a:defRPr sz="2000"/>
            </a:lvl1pPr>
            <a:lvl2pPr>
              <a:defRPr sz="2000"/>
            </a:lvl2pPr>
            <a:lvl3pPr>
              <a:defRPr sz="2000"/>
            </a:lvl3pPr>
            <a:lvl4pPr>
              <a:defRPr sz="2000"/>
            </a:lvl4pPr>
            <a:lvl5pPr>
              <a:defRPr sz="2000"/>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Immagine 7"/>
          <p:cNvPicPr>
            <a:picLocks noChangeAspect="1"/>
          </p:cNvPicPr>
          <p:nvPr userDrawn="1"/>
        </p:nvPicPr>
        <p:blipFill>
          <a:blip r:embed="rId7"/>
          <a:srcRect/>
          <a:stretch>
            <a:fillRect/>
          </a:stretch>
        </p:blipFill>
        <p:spPr bwMode="auto">
          <a:xfrm>
            <a:off x="0" y="0"/>
            <a:ext cx="9144000" cy="6858000"/>
          </a:xfrm>
          <a:prstGeom prst="rect">
            <a:avLst/>
          </a:prstGeom>
          <a:noFill/>
          <a:ln w="9525">
            <a:noFill/>
            <a:miter lim="800000"/>
            <a:headEnd/>
            <a:tailEnd/>
          </a:ln>
        </p:spPr>
      </p:pic>
      <p:sp>
        <p:nvSpPr>
          <p:cNvPr id="1027" name="Segnaposto titolo 1"/>
          <p:cNvSpPr>
            <a:spLocks noGrp="1"/>
          </p:cNvSpPr>
          <p:nvPr>
            <p:ph type="title"/>
          </p:nvPr>
        </p:nvSpPr>
        <p:spPr bwMode="auto">
          <a:xfrm>
            <a:off x="1320800" y="31750"/>
            <a:ext cx="7366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stile</a:t>
            </a:r>
          </a:p>
        </p:txBody>
      </p:sp>
      <p:sp>
        <p:nvSpPr>
          <p:cNvPr id="1028"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livelloQuarto livello</a:t>
            </a:r>
          </a:p>
          <a:p>
            <a:pPr lvl="4"/>
            <a:r>
              <a:rPr lang="it-IT" smtClean="0"/>
              <a:t>Quinto livello</a:t>
            </a:r>
          </a:p>
        </p:txBody>
      </p:sp>
      <p:pic>
        <p:nvPicPr>
          <p:cNvPr id="1029" name="Immagine 8"/>
          <p:cNvPicPr>
            <a:picLocks noChangeAspect="1"/>
          </p:cNvPicPr>
          <p:nvPr userDrawn="1"/>
        </p:nvPicPr>
        <p:blipFill>
          <a:blip r:embed="rId8"/>
          <a:srcRect/>
          <a:stretch>
            <a:fillRect/>
          </a:stretch>
        </p:blipFill>
        <p:spPr bwMode="auto">
          <a:xfrm>
            <a:off x="8423275" y="6208713"/>
            <a:ext cx="555625" cy="555625"/>
          </a:xfrm>
          <a:prstGeom prst="rect">
            <a:avLst/>
          </a:prstGeom>
          <a:noFill/>
          <a:ln w="9525">
            <a:noFill/>
            <a:miter lim="800000"/>
            <a:headEnd/>
            <a:tailEnd/>
          </a:ln>
        </p:spPr>
      </p:pic>
      <p:pic>
        <p:nvPicPr>
          <p:cNvPr id="1030" name="Immagine 10"/>
          <p:cNvPicPr>
            <a:picLocks noChangeAspect="1"/>
          </p:cNvPicPr>
          <p:nvPr userDrawn="1"/>
        </p:nvPicPr>
        <p:blipFill>
          <a:blip r:embed="rId9"/>
          <a:srcRect/>
          <a:stretch>
            <a:fillRect/>
          </a:stretch>
        </p:blipFill>
        <p:spPr bwMode="auto">
          <a:xfrm>
            <a:off x="196850" y="6278563"/>
            <a:ext cx="1077913" cy="419100"/>
          </a:xfrm>
          <a:prstGeom prst="rect">
            <a:avLst/>
          </a:prstGeom>
          <a:noFill/>
          <a:ln w="9525">
            <a:noFill/>
            <a:miter lim="800000"/>
            <a:headEnd/>
            <a:tailEnd/>
          </a:ln>
        </p:spPr>
      </p:pic>
      <p:pic>
        <p:nvPicPr>
          <p:cNvPr id="1031" name="Immagine 11"/>
          <p:cNvPicPr>
            <a:picLocks noChangeAspect="1"/>
          </p:cNvPicPr>
          <p:nvPr userDrawn="1"/>
        </p:nvPicPr>
        <p:blipFill>
          <a:blip r:embed="rId10"/>
          <a:srcRect/>
          <a:stretch>
            <a:fillRect/>
          </a:stretch>
        </p:blipFill>
        <p:spPr bwMode="auto">
          <a:xfrm>
            <a:off x="1412875" y="6269038"/>
            <a:ext cx="876300" cy="439737"/>
          </a:xfrm>
          <a:prstGeom prst="rect">
            <a:avLst/>
          </a:prstGeom>
          <a:noFill/>
          <a:ln w="9525">
            <a:noFill/>
            <a:miter lim="800000"/>
            <a:headEnd/>
            <a:tailEnd/>
          </a:ln>
        </p:spPr>
      </p:pic>
      <p:sp>
        <p:nvSpPr>
          <p:cNvPr id="13" name="Rettangolo 12">
            <a:extLst>
              <a:ext uri="{FF2B5EF4-FFF2-40B4-BE49-F238E27FC236}"/>
            </a:extLst>
          </p:cNvPr>
          <p:cNvSpPr/>
          <p:nvPr userDrawn="1"/>
        </p:nvSpPr>
        <p:spPr>
          <a:xfrm>
            <a:off x="4052888" y="6430963"/>
            <a:ext cx="1179512" cy="246062"/>
          </a:xfrm>
          <a:prstGeom prst="rect">
            <a:avLst/>
          </a:prstGeom>
        </p:spPr>
        <p:txBody>
          <a:bodyPr wrap="none">
            <a:spAutoFit/>
          </a:bodyPr>
          <a:lstStyle/>
          <a:p>
            <a:pPr fontAlgn="auto">
              <a:spcBef>
                <a:spcPts val="0"/>
              </a:spcBef>
              <a:spcAft>
                <a:spcPts val="0"/>
              </a:spcAft>
              <a:defRPr/>
            </a:pPr>
            <a:r>
              <a:rPr lang="it-IT" sz="1000" dirty="0">
                <a:solidFill>
                  <a:srgbClr val="E42328"/>
                </a:solidFill>
                <a:latin typeface="Arial Black" panose="020B0604020202020204" pitchFamily="34" charset="0"/>
                <a:cs typeface="Arial Black" panose="020B0604020202020204" pitchFamily="34" charset="0"/>
              </a:rPr>
              <a:t>www.icuore.it</a:t>
            </a:r>
          </a:p>
        </p:txBody>
      </p:sp>
      <p:cxnSp>
        <p:nvCxnSpPr>
          <p:cNvPr id="14" name="Connettore 1 13">
            <a:extLst>
              <a:ext uri="{FF2B5EF4-FFF2-40B4-BE49-F238E27FC236}"/>
            </a:extLst>
          </p:cNvPr>
          <p:cNvCxnSpPr/>
          <p:nvPr userDrawn="1"/>
        </p:nvCxnSpPr>
        <p:spPr>
          <a:xfrm>
            <a:off x="0" y="6078538"/>
            <a:ext cx="9144000" cy="0"/>
          </a:xfrm>
          <a:prstGeom prst="line">
            <a:avLst/>
          </a:prstGeom>
          <a:ln w="12700">
            <a:solidFill>
              <a:srgbClr val="60C0C5"/>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4" r:id="rId1"/>
    <p:sldLayoutId id="2147483653" r:id="rId2"/>
    <p:sldLayoutId id="2147483652" r:id="rId3"/>
    <p:sldLayoutId id="2147483651" r:id="rId4"/>
    <p:sldLayoutId id="2147483650" r:id="rId5"/>
  </p:sldLayoutIdLst>
  <p:txStyles>
    <p:titleStyle>
      <a:lvl1pPr algn="l" defTabSz="457200" rtl="0" eaLnBrk="0" fontAlgn="base" hangingPunct="0">
        <a:spcBef>
          <a:spcPct val="0"/>
        </a:spcBef>
        <a:spcAft>
          <a:spcPct val="0"/>
        </a:spcAft>
        <a:defRPr sz="2800" kern="1200">
          <a:solidFill>
            <a:srgbClr val="2D398A"/>
          </a:solidFill>
          <a:latin typeface="Arial" panose="020B0604020202020204" pitchFamily="34" charset="0"/>
          <a:ea typeface="+mj-ea"/>
          <a:cs typeface="Arial" panose="020B0604020202020204" pitchFamily="34" charset="0"/>
        </a:defRPr>
      </a:lvl1pPr>
      <a:lvl2pPr algn="l" defTabSz="457200" rtl="0" eaLnBrk="0" fontAlgn="base" hangingPunct="0">
        <a:spcBef>
          <a:spcPct val="0"/>
        </a:spcBef>
        <a:spcAft>
          <a:spcPct val="0"/>
        </a:spcAft>
        <a:defRPr sz="2800">
          <a:solidFill>
            <a:srgbClr val="2D398A"/>
          </a:solidFill>
          <a:latin typeface="Arial" charset="0"/>
          <a:cs typeface="Arial" charset="0"/>
        </a:defRPr>
      </a:lvl2pPr>
      <a:lvl3pPr algn="l" defTabSz="457200" rtl="0" eaLnBrk="0" fontAlgn="base" hangingPunct="0">
        <a:spcBef>
          <a:spcPct val="0"/>
        </a:spcBef>
        <a:spcAft>
          <a:spcPct val="0"/>
        </a:spcAft>
        <a:defRPr sz="2800">
          <a:solidFill>
            <a:srgbClr val="2D398A"/>
          </a:solidFill>
          <a:latin typeface="Arial" charset="0"/>
          <a:cs typeface="Arial" charset="0"/>
        </a:defRPr>
      </a:lvl3pPr>
      <a:lvl4pPr algn="l" defTabSz="457200" rtl="0" eaLnBrk="0" fontAlgn="base" hangingPunct="0">
        <a:spcBef>
          <a:spcPct val="0"/>
        </a:spcBef>
        <a:spcAft>
          <a:spcPct val="0"/>
        </a:spcAft>
        <a:defRPr sz="2800">
          <a:solidFill>
            <a:srgbClr val="2D398A"/>
          </a:solidFill>
          <a:latin typeface="Arial" charset="0"/>
          <a:cs typeface="Arial" charset="0"/>
        </a:defRPr>
      </a:lvl4pPr>
      <a:lvl5pPr algn="l" defTabSz="457200" rtl="0" eaLnBrk="0" fontAlgn="base" hangingPunct="0">
        <a:spcBef>
          <a:spcPct val="0"/>
        </a:spcBef>
        <a:spcAft>
          <a:spcPct val="0"/>
        </a:spcAft>
        <a:defRPr sz="2800">
          <a:solidFill>
            <a:srgbClr val="2D398A"/>
          </a:solidFill>
          <a:latin typeface="Arial" charset="0"/>
          <a:cs typeface="Arial" charset="0"/>
        </a:defRPr>
      </a:lvl5pPr>
      <a:lvl6pPr marL="457200" algn="l" defTabSz="457200" rtl="0" fontAlgn="base">
        <a:spcBef>
          <a:spcPct val="0"/>
        </a:spcBef>
        <a:spcAft>
          <a:spcPct val="0"/>
        </a:spcAft>
        <a:defRPr sz="2800">
          <a:solidFill>
            <a:srgbClr val="2D398A"/>
          </a:solidFill>
          <a:latin typeface="Arial" charset="0"/>
          <a:cs typeface="Arial" charset="0"/>
        </a:defRPr>
      </a:lvl6pPr>
      <a:lvl7pPr marL="914400" algn="l" defTabSz="457200" rtl="0" fontAlgn="base">
        <a:spcBef>
          <a:spcPct val="0"/>
        </a:spcBef>
        <a:spcAft>
          <a:spcPct val="0"/>
        </a:spcAft>
        <a:defRPr sz="2800">
          <a:solidFill>
            <a:srgbClr val="2D398A"/>
          </a:solidFill>
          <a:latin typeface="Arial" charset="0"/>
          <a:cs typeface="Arial" charset="0"/>
        </a:defRPr>
      </a:lvl7pPr>
      <a:lvl8pPr marL="1371600" algn="l" defTabSz="457200" rtl="0" fontAlgn="base">
        <a:spcBef>
          <a:spcPct val="0"/>
        </a:spcBef>
        <a:spcAft>
          <a:spcPct val="0"/>
        </a:spcAft>
        <a:defRPr sz="2800">
          <a:solidFill>
            <a:srgbClr val="2D398A"/>
          </a:solidFill>
          <a:latin typeface="Arial" charset="0"/>
          <a:cs typeface="Arial" charset="0"/>
        </a:defRPr>
      </a:lvl8pPr>
      <a:lvl9pPr marL="1828800" algn="l" defTabSz="457200" rtl="0" fontAlgn="base">
        <a:spcBef>
          <a:spcPct val="0"/>
        </a:spcBef>
        <a:spcAft>
          <a:spcPct val="0"/>
        </a:spcAft>
        <a:defRPr sz="2800">
          <a:solidFill>
            <a:srgbClr val="2D398A"/>
          </a:solidFill>
          <a:latin typeface="Arial" charset="0"/>
          <a:cs typeface="Arial"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2D398A"/>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20000"/>
        </a:spcBef>
        <a:spcAft>
          <a:spcPct val="0"/>
        </a:spcAft>
        <a:buFont typeface="Arial" charset="0"/>
        <a:buChar char="–"/>
        <a:defRPr kern="1200">
          <a:solidFill>
            <a:srgbClr val="2D398A"/>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20000"/>
        </a:spcBef>
        <a:spcAft>
          <a:spcPct val="0"/>
        </a:spcAft>
        <a:buFont typeface="Arial" charset="0"/>
        <a:buChar char="•"/>
        <a:defRPr kern="1200">
          <a:solidFill>
            <a:srgbClr val="2D398A"/>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Arial" charset="0"/>
        </a:defRPr>
      </a:lvl4pPr>
      <a:lvl5pPr marL="2057400" indent="-228600" algn="l" defTabSz="457200" rtl="0" eaLnBrk="0" fontAlgn="base" hangingPunct="0">
        <a:spcBef>
          <a:spcPct val="20000"/>
        </a:spcBef>
        <a:spcAft>
          <a:spcPct val="0"/>
        </a:spcAft>
        <a:buFont typeface="Arial" charset="0"/>
        <a:buChar char="»"/>
        <a:defRPr kern="1200">
          <a:solidFill>
            <a:srgbClr val="2D398A"/>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1.png"/><Relationship Id="rId18" Type="http://schemas.openxmlformats.org/officeDocument/2006/relationships/image" Target="../media/image44.png"/><Relationship Id="rId3" Type="http://schemas.openxmlformats.org/officeDocument/2006/relationships/slide" Target="slide55.xml"/><Relationship Id="rId7" Type="http://schemas.openxmlformats.org/officeDocument/2006/relationships/slide" Target="slide80.xml"/><Relationship Id="rId12" Type="http://schemas.openxmlformats.org/officeDocument/2006/relationships/slide" Target="slide101.xml"/><Relationship Id="rId17" Type="http://schemas.openxmlformats.org/officeDocument/2006/relationships/slide" Target="slide106.xml"/><Relationship Id="rId2" Type="http://schemas.openxmlformats.org/officeDocument/2006/relationships/notesSlide" Target="../notesSlides/notesSlide7.xml"/><Relationship Id="rId16" Type="http://schemas.openxmlformats.org/officeDocument/2006/relationships/image" Target="../media/image43.png"/><Relationship Id="rId1" Type="http://schemas.openxmlformats.org/officeDocument/2006/relationships/slideLayout" Target="../slideLayouts/slideLayout4.xml"/><Relationship Id="rId6" Type="http://schemas.openxmlformats.org/officeDocument/2006/relationships/image" Target="../media/image38.png"/><Relationship Id="rId11" Type="http://schemas.openxmlformats.org/officeDocument/2006/relationships/image" Target="../media/image40.png"/><Relationship Id="rId5" Type="http://schemas.openxmlformats.org/officeDocument/2006/relationships/slide" Target="slide56.xml"/><Relationship Id="rId15" Type="http://schemas.openxmlformats.org/officeDocument/2006/relationships/image" Target="../media/image42.png"/><Relationship Id="rId10" Type="http://schemas.openxmlformats.org/officeDocument/2006/relationships/slide" Target="slide99.xml"/><Relationship Id="rId4" Type="http://schemas.openxmlformats.org/officeDocument/2006/relationships/image" Target="../media/image37.png"/><Relationship Id="rId9" Type="http://schemas.openxmlformats.org/officeDocument/2006/relationships/image" Target="../media/image10.png"/><Relationship Id="rId14" Type="http://schemas.openxmlformats.org/officeDocument/2006/relationships/slide" Target="slide105.xml"/></Relationships>
</file>

<file path=ppt/slides/_rels/slide100.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slide" Target="slide10.xml"/><Relationship Id="rId4" Type="http://schemas.openxmlformats.org/officeDocument/2006/relationships/image" Target="../media/image141.png"/></Relationships>
</file>

<file path=ppt/slides/_rels/slide105.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slide" Target="slide10.xml"/><Relationship Id="rId4" Type="http://schemas.openxmlformats.org/officeDocument/2006/relationships/image" Target="../media/image142.png"/></Relationships>
</file>

<file path=ppt/slides/_rels/slide106.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notesSlide" Target="../notesSlides/notesSlide91.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slide" Target="slide10.xml"/><Relationship Id="rId4" Type="http://schemas.openxmlformats.org/officeDocument/2006/relationships/image" Target="../media/image143.png"/></Relationships>
</file>

<file path=ppt/slides/_rels/slide107.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1.png"/><Relationship Id="rId18" Type="http://schemas.openxmlformats.org/officeDocument/2006/relationships/image" Target="../media/image44.png"/><Relationship Id="rId3" Type="http://schemas.openxmlformats.org/officeDocument/2006/relationships/slide" Target="slide56.xml"/><Relationship Id="rId7" Type="http://schemas.openxmlformats.org/officeDocument/2006/relationships/slide" Target="slide84.xml"/><Relationship Id="rId12" Type="http://schemas.openxmlformats.org/officeDocument/2006/relationships/slide" Target="slide106.xml"/><Relationship Id="rId17" Type="http://schemas.openxmlformats.org/officeDocument/2006/relationships/image" Target="../media/image43.png"/><Relationship Id="rId2" Type="http://schemas.openxmlformats.org/officeDocument/2006/relationships/notesSlide" Target="../notesSlides/notesSlide8.xml"/><Relationship Id="rId16" Type="http://schemas.openxmlformats.org/officeDocument/2006/relationships/slide" Target="slide107.xml"/><Relationship Id="rId1" Type="http://schemas.openxmlformats.org/officeDocument/2006/relationships/slideLayout" Target="../slideLayouts/slideLayout4.xml"/><Relationship Id="rId6" Type="http://schemas.openxmlformats.org/officeDocument/2006/relationships/image" Target="../media/image38.png"/><Relationship Id="rId11" Type="http://schemas.openxmlformats.org/officeDocument/2006/relationships/image" Target="../media/image40.png"/><Relationship Id="rId5" Type="http://schemas.openxmlformats.org/officeDocument/2006/relationships/slide" Target="slide58.xml"/><Relationship Id="rId15" Type="http://schemas.openxmlformats.org/officeDocument/2006/relationships/image" Target="../media/image42.png"/><Relationship Id="rId10" Type="http://schemas.openxmlformats.org/officeDocument/2006/relationships/slide" Target="slide104.xml"/><Relationship Id="rId4" Type="http://schemas.openxmlformats.org/officeDocument/2006/relationships/image" Target="../media/image37.png"/><Relationship Id="rId9" Type="http://schemas.openxmlformats.org/officeDocument/2006/relationships/image" Target="../media/image10.png"/><Relationship Id="rId14" Type="http://schemas.openxmlformats.org/officeDocument/2006/relationships/slide" Target="slide112.xml"/></Relationships>
</file>

<file path=ppt/slides/_rels/slide110.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slide" Target="slide60.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slide" Target="slide10.xml"/></Relationships>
</file>

<file path=ppt/slides/_rels/slide114.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51.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16.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slide" Target="slide8.xml"/></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slide" Target="slide8.xml"/></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slide" Target="slide9.xml"/></Relationships>
</file>

<file path=ppt/slides/_rels/slide4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slide" Target="slide14.xml"/><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slide" Target="slide9.xml"/></Relationships>
</file>

<file path=ppt/slides/_rels/slide55.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slide" Target="slide10.xml"/><Relationship Id="rId4" Type="http://schemas.openxmlformats.org/officeDocument/2006/relationships/image" Target="../media/image88.png"/></Relationships>
</file>

<file path=ppt/slides/_rels/slide5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6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6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6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6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6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6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6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6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6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7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7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7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76.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77.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78.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63.xml"/><Relationship Id="rId1" Type="http://schemas.openxmlformats.org/officeDocument/2006/relationships/slideLayout" Target="../slideLayouts/slideLayout4.xml"/><Relationship Id="rId5" Type="http://schemas.openxmlformats.org/officeDocument/2006/relationships/image" Target="../media/image115.png"/><Relationship Id="rId4" Type="http://schemas.openxmlformats.org/officeDocument/2006/relationships/image" Target="../media/image114.png"/></Relationships>
</file>

<file path=ppt/slides/_rels/slide79.xml.rels><?xml version="1.0" encoding="UTF-8" standalone="yes"?>
<Relationships xmlns="http://schemas.openxmlformats.org/package/2006/relationships"><Relationship Id="rId3" Type="http://schemas.openxmlformats.org/officeDocument/2006/relationships/image" Target="../media/image113.png"/><Relationship Id="rId7" Type="http://schemas.openxmlformats.org/officeDocument/2006/relationships/image" Target="../media/image46.png"/><Relationship Id="rId2" Type="http://schemas.openxmlformats.org/officeDocument/2006/relationships/notesSlide" Target="../notesSlides/notesSlide64.xml"/><Relationship Id="rId1" Type="http://schemas.openxmlformats.org/officeDocument/2006/relationships/slideLayout" Target="../slideLayouts/slideLayout4.xml"/><Relationship Id="rId6" Type="http://schemas.openxmlformats.org/officeDocument/2006/relationships/slide" Target="slide10.xml"/><Relationship Id="rId5" Type="http://schemas.openxmlformats.org/officeDocument/2006/relationships/image" Target="../media/image114.png"/><Relationship Id="rId4" Type="http://schemas.openxmlformats.org/officeDocument/2006/relationships/image" Target="../media/image115.png"/></Relationships>
</file>

<file path=ppt/slides/_rels/slide8.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image" Target="../media/image24.png"/><Relationship Id="rId3" Type="http://schemas.openxmlformats.org/officeDocument/2006/relationships/image" Target="../media/image10.png"/><Relationship Id="rId7" Type="http://schemas.openxmlformats.org/officeDocument/2006/relationships/image" Target="../media/image20.png"/><Relationship Id="rId12" Type="http://schemas.openxmlformats.org/officeDocument/2006/relationships/slide" Target="slide114.xml"/><Relationship Id="rId17" Type="http://schemas.openxmlformats.org/officeDocument/2006/relationships/image" Target="../media/image27.png"/><Relationship Id="rId2" Type="http://schemas.openxmlformats.org/officeDocument/2006/relationships/notesSlide" Target="../notesSlides/notesSlide5.xml"/><Relationship Id="rId16"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slide" Target="slide23.xml"/><Relationship Id="rId11" Type="http://schemas.openxmlformats.org/officeDocument/2006/relationships/image" Target="../media/image23.png"/><Relationship Id="rId5" Type="http://schemas.openxmlformats.org/officeDocument/2006/relationships/image" Target="../media/image19.png"/><Relationship Id="rId15" Type="http://schemas.openxmlformats.org/officeDocument/2006/relationships/slide" Target="slide29.xml"/><Relationship Id="rId10" Type="http://schemas.openxmlformats.org/officeDocument/2006/relationships/image" Target="../media/image22.png"/><Relationship Id="rId4" Type="http://schemas.openxmlformats.org/officeDocument/2006/relationships/slide" Target="slide18.xml"/><Relationship Id="rId9" Type="http://schemas.openxmlformats.org/officeDocument/2006/relationships/image" Target="../media/image21.png"/><Relationship Id="rId14" Type="http://schemas.openxmlformats.org/officeDocument/2006/relationships/image" Target="../media/image25.png"/></Relationships>
</file>

<file path=ppt/slides/_rels/slide80.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slide" Target="slide36.xml"/><Relationship Id="rId3" Type="http://schemas.openxmlformats.org/officeDocument/2006/relationships/image" Target="../media/image10.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6.png"/><Relationship Id="rId2" Type="http://schemas.openxmlformats.org/officeDocument/2006/relationships/notesSlide" Target="../notesSlides/notesSlide6.xml"/><Relationship Id="rId16" Type="http://schemas.openxmlformats.org/officeDocument/2006/relationships/image" Target="../media/image35.png"/><Relationship Id="rId1" Type="http://schemas.openxmlformats.org/officeDocument/2006/relationships/slideLayout" Target="../slideLayouts/slideLayout4.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1.png"/><Relationship Id="rId15" Type="http://schemas.openxmlformats.org/officeDocument/2006/relationships/slide" Target="slide46.xml"/><Relationship Id="rId10" Type="http://schemas.openxmlformats.org/officeDocument/2006/relationships/image" Target="../media/image31.png"/><Relationship Id="rId4" Type="http://schemas.openxmlformats.org/officeDocument/2006/relationships/slide" Target="slide34.xml"/><Relationship Id="rId9" Type="http://schemas.openxmlformats.org/officeDocument/2006/relationships/image" Target="../media/image30.png"/><Relationship Id="rId14" Type="http://schemas.openxmlformats.org/officeDocument/2006/relationships/image" Target="../media/image34.png"/></Relationships>
</file>

<file path=ppt/slides/_rels/slide9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notesSlide" Target="../notesSlides/notesSlide83.xml"/><Relationship Id="rId1" Type="http://schemas.openxmlformats.org/officeDocument/2006/relationships/slideLayout" Target="../slideLayouts/slideLayout2.xml"/><Relationship Id="rId5" Type="http://schemas.openxmlformats.org/officeDocument/2006/relationships/image" Target="../media/image135.png"/><Relationship Id="rId4" Type="http://schemas.openxmlformats.org/officeDocument/2006/relationships/image" Target="../media/image134.png"/></Relationships>
</file>

<file path=ppt/slides/_rels/slide99.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notesSlide" Target="../notesSlides/notesSlide84.xml"/><Relationship Id="rId1" Type="http://schemas.openxmlformats.org/officeDocument/2006/relationships/slideLayout" Target="../slideLayouts/slideLayout2.xml"/><Relationship Id="rId5" Type="http://schemas.openxmlformats.org/officeDocument/2006/relationships/image" Target="../media/image135.png"/><Relationship Id="rId4" Type="http://schemas.openxmlformats.org/officeDocument/2006/relationships/image" Target="../media/image1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olo 3"/>
          <p:cNvSpPr txBox="1">
            <a:spLocks/>
          </p:cNvSpPr>
          <p:nvPr/>
        </p:nvSpPr>
        <p:spPr bwMode="auto">
          <a:xfrm>
            <a:off x="3373438" y="2032000"/>
            <a:ext cx="1617662" cy="298450"/>
          </a:xfrm>
          <a:prstGeom prst="rect">
            <a:avLst/>
          </a:prstGeom>
          <a:noFill/>
          <a:ln w="9525">
            <a:noFill/>
            <a:miter lim="800000"/>
            <a:headEnd/>
            <a:tailEnd/>
          </a:ln>
        </p:spPr>
        <p:txBody>
          <a:bodyPr/>
          <a:lstStyle/>
          <a:p>
            <a:endParaRPr lang="it-IT" sz="1400">
              <a:solidFill>
                <a:schemeClr val="bg1"/>
              </a:solidFill>
            </a:endParaRPr>
          </a:p>
          <a:p>
            <a:endParaRPr lang="it-IT" sz="1400">
              <a:solidFill>
                <a:schemeClr val="bg1"/>
              </a:solidFill>
            </a:endParaRPr>
          </a:p>
        </p:txBody>
      </p:sp>
      <p:sp>
        <p:nvSpPr>
          <p:cNvPr id="8194" name="Rettangolo 2"/>
          <p:cNvSpPr>
            <a:spLocks noChangeArrowheads="1"/>
          </p:cNvSpPr>
          <p:nvPr/>
        </p:nvSpPr>
        <p:spPr bwMode="auto">
          <a:xfrm>
            <a:off x="2835275" y="1825625"/>
            <a:ext cx="5910263" cy="579438"/>
          </a:xfrm>
          <a:prstGeom prst="rect">
            <a:avLst/>
          </a:prstGeom>
          <a:noFill/>
          <a:ln w="9525">
            <a:noFill/>
            <a:miter lim="800000"/>
            <a:headEnd/>
            <a:tailEnd/>
          </a:ln>
        </p:spPr>
        <p:txBody>
          <a:bodyPr>
            <a:spAutoFit/>
          </a:bodyPr>
          <a:lstStyle/>
          <a:p>
            <a:r>
              <a:rPr lang="it-IT" sz="3200" b="1">
                <a:solidFill>
                  <a:srgbClr val="2D398A"/>
                </a:solidFill>
                <a:latin typeface="Arial Black" pitchFamily="34" charset="0"/>
              </a:rPr>
              <a:t>Piattaforma iCuore</a:t>
            </a:r>
          </a:p>
        </p:txBody>
      </p:sp>
      <p:sp>
        <p:nvSpPr>
          <p:cNvPr id="8195" name="Rettangolo 3"/>
          <p:cNvSpPr>
            <a:spLocks noChangeArrowheads="1"/>
          </p:cNvSpPr>
          <p:nvPr/>
        </p:nvSpPr>
        <p:spPr bwMode="auto">
          <a:xfrm>
            <a:off x="2835275" y="3413125"/>
            <a:ext cx="6308725" cy="884238"/>
          </a:xfrm>
          <a:prstGeom prst="rect">
            <a:avLst/>
          </a:prstGeom>
          <a:noFill/>
          <a:ln w="9525">
            <a:noFill/>
            <a:miter lim="800000"/>
            <a:headEnd/>
            <a:tailEnd/>
          </a:ln>
        </p:spPr>
        <p:txBody>
          <a:bodyPr>
            <a:spAutoFit/>
          </a:bodyPr>
          <a:lstStyle/>
          <a:p>
            <a:r>
              <a:rPr lang="it-IT" sz="2800" b="1">
                <a:solidFill>
                  <a:schemeClr val="bg1"/>
                </a:solidFill>
              </a:rPr>
              <a:t>Fabio Bennati</a:t>
            </a:r>
          </a:p>
          <a:p>
            <a:r>
              <a:rPr lang="it-IT" sz="2400">
                <a:solidFill>
                  <a:schemeClr val="bg1"/>
                </a:solidFill>
              </a:rPr>
              <a:t>Engineering</a:t>
            </a:r>
          </a:p>
        </p:txBody>
      </p:sp>
      <p:pic>
        <p:nvPicPr>
          <p:cNvPr id="8196" name="Immagine 12"/>
          <p:cNvPicPr>
            <a:picLocks noChangeAspect="1"/>
          </p:cNvPicPr>
          <p:nvPr/>
        </p:nvPicPr>
        <p:blipFill>
          <a:blip r:embed="rId2"/>
          <a:srcRect/>
          <a:stretch>
            <a:fillRect/>
          </a:stretch>
        </p:blipFill>
        <p:spPr bwMode="auto">
          <a:xfrm>
            <a:off x="8423275" y="6208713"/>
            <a:ext cx="555625" cy="555625"/>
          </a:xfrm>
          <a:prstGeom prst="rect">
            <a:avLst/>
          </a:prstGeom>
          <a:noFill/>
          <a:ln w="9525">
            <a:noFill/>
            <a:miter lim="800000"/>
            <a:headEnd/>
            <a:tailEnd/>
          </a:ln>
        </p:spPr>
      </p:pic>
      <p:pic>
        <p:nvPicPr>
          <p:cNvPr id="8197" name="Immagine 13"/>
          <p:cNvPicPr>
            <a:picLocks noChangeAspect="1"/>
          </p:cNvPicPr>
          <p:nvPr/>
        </p:nvPicPr>
        <p:blipFill>
          <a:blip r:embed="rId3"/>
          <a:srcRect/>
          <a:stretch>
            <a:fillRect/>
          </a:stretch>
        </p:blipFill>
        <p:spPr bwMode="auto">
          <a:xfrm>
            <a:off x="196850" y="6278563"/>
            <a:ext cx="1077913" cy="419100"/>
          </a:xfrm>
          <a:prstGeom prst="rect">
            <a:avLst/>
          </a:prstGeom>
          <a:noFill/>
          <a:ln w="9525">
            <a:noFill/>
            <a:miter lim="800000"/>
            <a:headEnd/>
            <a:tailEnd/>
          </a:ln>
        </p:spPr>
      </p:pic>
      <p:pic>
        <p:nvPicPr>
          <p:cNvPr id="8198" name="Immagine 14"/>
          <p:cNvPicPr>
            <a:picLocks noChangeAspect="1"/>
          </p:cNvPicPr>
          <p:nvPr/>
        </p:nvPicPr>
        <p:blipFill>
          <a:blip r:embed="rId4"/>
          <a:srcRect/>
          <a:stretch>
            <a:fillRect/>
          </a:stretch>
        </p:blipFill>
        <p:spPr bwMode="auto">
          <a:xfrm>
            <a:off x="1412875" y="6269038"/>
            <a:ext cx="876300" cy="439737"/>
          </a:xfrm>
          <a:prstGeom prst="rect">
            <a:avLst/>
          </a:prstGeom>
          <a:noFill/>
          <a:ln w="9525">
            <a:noFill/>
            <a:miter lim="800000"/>
            <a:headEnd/>
            <a:tailEnd/>
          </a:ln>
        </p:spPr>
      </p:pic>
      <p:sp>
        <p:nvSpPr>
          <p:cNvPr id="8199" name="Rettangolo 15"/>
          <p:cNvSpPr>
            <a:spLocks noChangeArrowheads="1"/>
          </p:cNvSpPr>
          <p:nvPr/>
        </p:nvSpPr>
        <p:spPr bwMode="auto">
          <a:xfrm>
            <a:off x="4052888" y="6430963"/>
            <a:ext cx="1179512" cy="246062"/>
          </a:xfrm>
          <a:prstGeom prst="rect">
            <a:avLst/>
          </a:prstGeom>
          <a:noFill/>
          <a:ln w="9525">
            <a:noFill/>
            <a:miter lim="800000"/>
            <a:headEnd/>
            <a:tailEnd/>
          </a:ln>
        </p:spPr>
        <p:txBody>
          <a:bodyPr wrap="none">
            <a:spAutoFit/>
          </a:bodyPr>
          <a:lstStyle/>
          <a:p>
            <a:r>
              <a:rPr lang="it-IT" sz="1000">
                <a:solidFill>
                  <a:srgbClr val="E42328"/>
                </a:solidFill>
                <a:latin typeface="Arial Black" pitchFamily="34" charset="0"/>
              </a:rPr>
              <a:t>www.icuore.it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olo 1"/>
          <p:cNvSpPr>
            <a:spLocks noGrp="1"/>
          </p:cNvSpPr>
          <p:nvPr>
            <p:ph type="title" idx="4294967295"/>
          </p:nvPr>
        </p:nvSpPr>
        <p:spPr/>
        <p:txBody>
          <a:bodyPr/>
          <a:lstStyle/>
          <a:p>
            <a:pPr eaLnBrk="1" hangingPunct="1"/>
            <a:r>
              <a:rPr lang="it-IT" b="1" smtClean="0">
                <a:latin typeface="Arial" charset="0"/>
                <a:cs typeface="Arial" charset="0"/>
              </a:rPr>
              <a:t>Piattaforma iCuore – DAE 4.0</a:t>
            </a:r>
          </a:p>
        </p:txBody>
      </p:sp>
      <p:pic>
        <p:nvPicPr>
          <p:cNvPr id="15362" name="Picture 4">
            <a:hlinkClick r:id="rId3" action="ppaction://hlinksldjump"/>
          </p:cNvPr>
          <p:cNvPicPr>
            <a:picLocks noChangeAspect="1" noChangeArrowheads="1"/>
          </p:cNvPicPr>
          <p:nvPr/>
        </p:nvPicPr>
        <p:blipFill>
          <a:blip r:embed="rId4"/>
          <a:srcRect l="4460" r="2454" b="12273"/>
          <a:stretch>
            <a:fillRect/>
          </a:stretch>
        </p:blipFill>
        <p:spPr bwMode="auto">
          <a:xfrm>
            <a:off x="6248400" y="1527175"/>
            <a:ext cx="2403475" cy="514350"/>
          </a:xfrm>
          <a:prstGeom prst="rect">
            <a:avLst/>
          </a:prstGeom>
          <a:blipFill dpi="0" rotWithShape="0">
            <a:blip/>
            <a:srcRect l="4460" r="2454" b="12273"/>
            <a:stretch>
              <a:fillRect/>
            </a:stretch>
          </a:blipFill>
          <a:ln w="9525">
            <a:noFill/>
            <a:round/>
            <a:headEnd/>
            <a:tailEnd/>
          </a:ln>
        </p:spPr>
      </p:pic>
      <p:pic>
        <p:nvPicPr>
          <p:cNvPr id="15363" name="Picture 5">
            <a:hlinkClick r:id="rId5" action="ppaction://hlinksldjump"/>
          </p:cNvPr>
          <p:cNvPicPr>
            <a:picLocks noChangeAspect="1" noChangeArrowheads="1"/>
          </p:cNvPicPr>
          <p:nvPr/>
        </p:nvPicPr>
        <p:blipFill>
          <a:blip r:embed="rId6"/>
          <a:srcRect l="4382" t="8998" r="3725" b="10347"/>
          <a:stretch>
            <a:fillRect/>
          </a:stretch>
        </p:blipFill>
        <p:spPr bwMode="auto">
          <a:xfrm>
            <a:off x="1879600" y="1874838"/>
            <a:ext cx="2417763" cy="517525"/>
          </a:xfrm>
          <a:prstGeom prst="rect">
            <a:avLst/>
          </a:prstGeom>
          <a:blipFill dpi="0" rotWithShape="0">
            <a:blip/>
            <a:srcRect l="4382" t="8998" r="3725" b="10347"/>
            <a:stretch>
              <a:fillRect/>
            </a:stretch>
          </a:blipFill>
          <a:ln w="9525">
            <a:noFill/>
            <a:round/>
            <a:headEnd/>
            <a:tailEnd/>
          </a:ln>
        </p:spPr>
      </p:pic>
      <p:pic>
        <p:nvPicPr>
          <p:cNvPr id="15364" name="Picture 6">
            <a:hlinkClick r:id="rId7" action="ppaction://hlinksldjump"/>
          </p:cNvPr>
          <p:cNvPicPr>
            <a:picLocks noChangeAspect="1" noChangeArrowheads="1"/>
          </p:cNvPicPr>
          <p:nvPr/>
        </p:nvPicPr>
        <p:blipFill>
          <a:blip r:embed="rId8"/>
          <a:srcRect l="2223" r="4446" b="11781"/>
          <a:stretch>
            <a:fillRect/>
          </a:stretch>
        </p:blipFill>
        <p:spPr bwMode="auto">
          <a:xfrm>
            <a:off x="1838325" y="2451100"/>
            <a:ext cx="2417763" cy="517525"/>
          </a:xfrm>
          <a:prstGeom prst="rect">
            <a:avLst/>
          </a:prstGeom>
          <a:noFill/>
          <a:ln w="9525">
            <a:noFill/>
            <a:round/>
            <a:headEnd/>
            <a:tailEnd/>
          </a:ln>
        </p:spPr>
      </p:pic>
      <p:pic>
        <p:nvPicPr>
          <p:cNvPr id="15365" name="Picture 7" descr="gruppo"/>
          <p:cNvPicPr>
            <a:picLocks noChangeAspect="1" noChangeArrowheads="1"/>
          </p:cNvPicPr>
          <p:nvPr/>
        </p:nvPicPr>
        <p:blipFill>
          <a:blip r:embed="rId9"/>
          <a:srcRect/>
          <a:stretch>
            <a:fillRect/>
          </a:stretch>
        </p:blipFill>
        <p:spPr bwMode="auto">
          <a:xfrm>
            <a:off x="571500" y="1887538"/>
            <a:ext cx="935038" cy="935037"/>
          </a:xfrm>
          <a:prstGeom prst="rect">
            <a:avLst/>
          </a:prstGeom>
          <a:noFill/>
          <a:ln w="9525">
            <a:noFill/>
            <a:miter lim="800000"/>
            <a:headEnd/>
            <a:tailEnd/>
          </a:ln>
        </p:spPr>
      </p:pic>
      <p:sp>
        <p:nvSpPr>
          <p:cNvPr id="15366" name="Text Box 8"/>
          <p:cNvSpPr txBox="1">
            <a:spLocks noChangeArrowheads="1"/>
          </p:cNvSpPr>
          <p:nvPr/>
        </p:nvSpPr>
        <p:spPr bwMode="auto">
          <a:xfrm>
            <a:off x="539750" y="2678113"/>
            <a:ext cx="1225550" cy="366712"/>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it-IT">
                <a:ea typeface="Microsoft YaHei" pitchFamily="34" charset="-122"/>
              </a:rPr>
              <a:t>Gestori</a:t>
            </a:r>
          </a:p>
        </p:txBody>
      </p:sp>
      <p:pic>
        <p:nvPicPr>
          <p:cNvPr id="15367" name="Picture 9" descr="gruppo"/>
          <p:cNvPicPr>
            <a:picLocks noChangeAspect="1" noChangeArrowheads="1"/>
          </p:cNvPicPr>
          <p:nvPr/>
        </p:nvPicPr>
        <p:blipFill>
          <a:blip r:embed="rId9"/>
          <a:srcRect/>
          <a:stretch>
            <a:fillRect/>
          </a:stretch>
        </p:blipFill>
        <p:spPr bwMode="auto">
          <a:xfrm>
            <a:off x="611188" y="3767138"/>
            <a:ext cx="935037" cy="935037"/>
          </a:xfrm>
          <a:prstGeom prst="rect">
            <a:avLst/>
          </a:prstGeom>
          <a:noFill/>
          <a:ln w="9525">
            <a:noFill/>
            <a:miter lim="800000"/>
            <a:headEnd/>
            <a:tailEnd/>
          </a:ln>
        </p:spPr>
      </p:pic>
      <p:sp>
        <p:nvSpPr>
          <p:cNvPr id="15368" name="Text Box 10"/>
          <p:cNvSpPr txBox="1">
            <a:spLocks noChangeArrowheads="1"/>
          </p:cNvSpPr>
          <p:nvPr/>
        </p:nvSpPr>
        <p:spPr bwMode="auto">
          <a:xfrm>
            <a:off x="393700" y="4557713"/>
            <a:ext cx="1441450" cy="366712"/>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it-IT">
                <a:ea typeface="Microsoft YaHei" pitchFamily="34" charset="-122"/>
              </a:rPr>
              <a:t>Assegnatari</a:t>
            </a:r>
          </a:p>
        </p:txBody>
      </p:sp>
      <p:pic>
        <p:nvPicPr>
          <p:cNvPr id="15369" name="Picture 11">
            <a:hlinkClick r:id="rId10" action="ppaction://hlinksldjump"/>
          </p:cNvPr>
          <p:cNvPicPr>
            <a:picLocks noChangeAspect="1" noChangeArrowheads="1"/>
          </p:cNvPicPr>
          <p:nvPr/>
        </p:nvPicPr>
        <p:blipFill>
          <a:blip r:embed="rId11"/>
          <a:srcRect l="3477" t="11386" r="2692" b="11386"/>
          <a:stretch>
            <a:fillRect/>
          </a:stretch>
        </p:blipFill>
        <p:spPr bwMode="auto">
          <a:xfrm>
            <a:off x="6242050" y="2124075"/>
            <a:ext cx="2422525" cy="492125"/>
          </a:xfrm>
          <a:prstGeom prst="rect">
            <a:avLst/>
          </a:prstGeom>
          <a:noFill/>
          <a:ln w="9525">
            <a:noFill/>
            <a:round/>
            <a:headEnd/>
            <a:tailEnd/>
          </a:ln>
        </p:spPr>
      </p:pic>
      <p:pic>
        <p:nvPicPr>
          <p:cNvPr id="15370" name="Picture 12">
            <a:hlinkClick r:id="rId12" action="ppaction://hlinksldjump"/>
          </p:cNvPr>
          <p:cNvPicPr>
            <a:picLocks noChangeAspect="1" noChangeArrowheads="1"/>
          </p:cNvPicPr>
          <p:nvPr/>
        </p:nvPicPr>
        <p:blipFill>
          <a:blip r:embed="rId13"/>
          <a:srcRect l="3780" t="14436" r="3780" b="14012"/>
          <a:stretch>
            <a:fillRect/>
          </a:stretch>
        </p:blipFill>
        <p:spPr bwMode="auto">
          <a:xfrm>
            <a:off x="1847850" y="3970338"/>
            <a:ext cx="2397125" cy="485775"/>
          </a:xfrm>
          <a:prstGeom prst="rect">
            <a:avLst/>
          </a:prstGeom>
          <a:blipFill dpi="0" rotWithShape="0">
            <a:blip/>
            <a:srcRect l="3780" t="14436" r="3780" b="14012"/>
            <a:stretch>
              <a:fillRect/>
            </a:stretch>
          </a:blipFill>
          <a:ln w="9525">
            <a:noFill/>
            <a:round/>
            <a:headEnd/>
            <a:tailEnd/>
          </a:ln>
        </p:spPr>
      </p:pic>
      <p:pic>
        <p:nvPicPr>
          <p:cNvPr id="15371" name="Picture 15">
            <a:hlinkClick r:id="rId14" action="ppaction://hlinksldjump"/>
          </p:cNvPr>
          <p:cNvPicPr>
            <a:picLocks noChangeAspect="1" noChangeArrowheads="1"/>
          </p:cNvPicPr>
          <p:nvPr/>
        </p:nvPicPr>
        <p:blipFill>
          <a:blip r:embed="rId15"/>
          <a:srcRect l="3578" t="9564" r="4472" b="12297"/>
          <a:stretch>
            <a:fillRect/>
          </a:stretch>
        </p:blipFill>
        <p:spPr bwMode="auto">
          <a:xfrm>
            <a:off x="1847850" y="4546600"/>
            <a:ext cx="2371725" cy="495300"/>
          </a:xfrm>
          <a:prstGeom prst="rect">
            <a:avLst/>
          </a:prstGeom>
          <a:blipFill dpi="0" rotWithShape="0">
            <a:blip/>
            <a:srcRect l="3578" t="9564" r="4472" b="12297"/>
            <a:stretch>
              <a:fillRect/>
            </a:stretch>
          </a:blipFill>
          <a:ln w="9525">
            <a:noFill/>
            <a:round/>
            <a:headEnd/>
            <a:tailEnd/>
          </a:ln>
        </p:spPr>
      </p:pic>
      <p:pic>
        <p:nvPicPr>
          <p:cNvPr id="15372" name="Picture 17" descr="gruppo"/>
          <p:cNvPicPr>
            <a:picLocks noChangeAspect="1" noChangeArrowheads="1"/>
          </p:cNvPicPr>
          <p:nvPr/>
        </p:nvPicPr>
        <p:blipFill>
          <a:blip r:embed="rId9"/>
          <a:srcRect/>
          <a:stretch>
            <a:fillRect/>
          </a:stretch>
        </p:blipFill>
        <p:spPr bwMode="auto">
          <a:xfrm>
            <a:off x="5045075" y="4164013"/>
            <a:ext cx="935038" cy="935037"/>
          </a:xfrm>
          <a:prstGeom prst="rect">
            <a:avLst/>
          </a:prstGeom>
          <a:noFill/>
          <a:ln w="9525">
            <a:noFill/>
            <a:miter lim="800000"/>
            <a:headEnd/>
            <a:tailEnd/>
          </a:ln>
        </p:spPr>
      </p:pic>
      <p:sp>
        <p:nvSpPr>
          <p:cNvPr id="15373" name="Text Box 18"/>
          <p:cNvSpPr txBox="1">
            <a:spLocks noChangeArrowheads="1"/>
          </p:cNvSpPr>
          <p:nvPr/>
        </p:nvSpPr>
        <p:spPr bwMode="auto">
          <a:xfrm>
            <a:off x="4514850" y="5033963"/>
            <a:ext cx="2005013" cy="366712"/>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New Roman" pitchFamily="18" charset="0"/>
              <a:buNone/>
            </a:pPr>
            <a:r>
              <a:rPr lang="it-IT">
                <a:ea typeface="Microsoft YaHei" pitchFamily="34" charset="-122"/>
              </a:rPr>
              <a:t>Comuni,CO118</a:t>
            </a:r>
          </a:p>
        </p:txBody>
      </p:sp>
      <p:pic>
        <p:nvPicPr>
          <p:cNvPr id="15374" name="Picture 19"/>
          <p:cNvPicPr>
            <a:picLocks noChangeAspect="1" noChangeArrowheads="1"/>
          </p:cNvPicPr>
          <p:nvPr/>
        </p:nvPicPr>
        <p:blipFill>
          <a:blip r:embed="rId16"/>
          <a:srcRect l="2362" t="13899" r="4163" b="12163"/>
          <a:stretch>
            <a:fillRect/>
          </a:stretch>
        </p:blipFill>
        <p:spPr bwMode="auto">
          <a:xfrm>
            <a:off x="6232525" y="4492625"/>
            <a:ext cx="2389188" cy="488950"/>
          </a:xfrm>
          <a:prstGeom prst="rect">
            <a:avLst/>
          </a:prstGeom>
          <a:noFill/>
          <a:ln w="9525">
            <a:noFill/>
            <a:miter lim="800000"/>
            <a:headEnd/>
            <a:tailEnd/>
          </a:ln>
        </p:spPr>
      </p:pic>
      <p:pic>
        <p:nvPicPr>
          <p:cNvPr id="15375" name="Picture 20" descr="gruppo"/>
          <p:cNvPicPr>
            <a:picLocks noChangeAspect="1" noChangeArrowheads="1"/>
          </p:cNvPicPr>
          <p:nvPr/>
        </p:nvPicPr>
        <p:blipFill>
          <a:blip r:embed="rId9"/>
          <a:srcRect/>
          <a:stretch>
            <a:fillRect/>
          </a:stretch>
        </p:blipFill>
        <p:spPr bwMode="auto">
          <a:xfrm>
            <a:off x="5038725" y="2833688"/>
            <a:ext cx="935038" cy="935037"/>
          </a:xfrm>
          <a:prstGeom prst="rect">
            <a:avLst/>
          </a:prstGeom>
          <a:noFill/>
          <a:ln w="9525">
            <a:noFill/>
            <a:miter lim="800000"/>
            <a:headEnd/>
            <a:tailEnd/>
          </a:ln>
        </p:spPr>
      </p:pic>
      <p:sp>
        <p:nvSpPr>
          <p:cNvPr id="15376" name="Text Box 21"/>
          <p:cNvSpPr txBox="1">
            <a:spLocks noChangeArrowheads="1"/>
          </p:cNvSpPr>
          <p:nvPr/>
        </p:nvSpPr>
        <p:spPr bwMode="auto">
          <a:xfrm>
            <a:off x="4799013" y="3697288"/>
            <a:ext cx="1441450" cy="366712"/>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New Roman" pitchFamily="18" charset="0"/>
              <a:buNone/>
            </a:pPr>
            <a:r>
              <a:rPr lang="it-IT">
                <a:ea typeface="Microsoft YaHei" pitchFamily="34" charset="-122"/>
              </a:rPr>
              <a:t>Esecutori</a:t>
            </a:r>
          </a:p>
        </p:txBody>
      </p:sp>
      <p:pic>
        <p:nvPicPr>
          <p:cNvPr id="15377" name="Picture 22">
            <a:hlinkClick r:id="rId17" action="ppaction://hlinksldjump"/>
          </p:cNvPr>
          <p:cNvPicPr>
            <a:picLocks noChangeAspect="1" noChangeArrowheads="1"/>
          </p:cNvPicPr>
          <p:nvPr/>
        </p:nvPicPr>
        <p:blipFill>
          <a:blip r:embed="rId18"/>
          <a:srcRect l="4628" t="14066" r="4518" b="11867"/>
          <a:stretch>
            <a:fillRect/>
          </a:stretch>
        </p:blipFill>
        <p:spPr bwMode="auto">
          <a:xfrm>
            <a:off x="6248400" y="3127375"/>
            <a:ext cx="2386013" cy="487363"/>
          </a:xfrm>
          <a:prstGeom prst="rect">
            <a:avLst/>
          </a:prstGeom>
          <a:noFill/>
          <a:ln w="9525">
            <a:noFill/>
            <a:round/>
            <a:headEnd/>
            <a:tailEnd/>
          </a:ln>
        </p:spPr>
      </p:pic>
      <p:pic>
        <p:nvPicPr>
          <p:cNvPr id="15378" name="Picture 23" descr="gruppo"/>
          <p:cNvPicPr>
            <a:picLocks noChangeAspect="1" noChangeArrowheads="1"/>
          </p:cNvPicPr>
          <p:nvPr/>
        </p:nvPicPr>
        <p:blipFill>
          <a:blip r:embed="rId9"/>
          <a:srcRect/>
          <a:stretch>
            <a:fillRect/>
          </a:stretch>
        </p:blipFill>
        <p:spPr bwMode="auto">
          <a:xfrm>
            <a:off x="5002213" y="1495425"/>
            <a:ext cx="935037" cy="935038"/>
          </a:xfrm>
          <a:prstGeom prst="rect">
            <a:avLst/>
          </a:prstGeom>
          <a:noFill/>
          <a:ln w="9525">
            <a:noFill/>
            <a:miter lim="800000"/>
            <a:headEnd/>
            <a:tailEnd/>
          </a:ln>
        </p:spPr>
      </p:pic>
      <p:sp>
        <p:nvSpPr>
          <p:cNvPr id="15379" name="Text Box 24"/>
          <p:cNvSpPr txBox="1">
            <a:spLocks noChangeArrowheads="1"/>
          </p:cNvSpPr>
          <p:nvPr/>
        </p:nvSpPr>
        <p:spPr bwMode="auto">
          <a:xfrm>
            <a:off x="4760913" y="2363788"/>
            <a:ext cx="1441450" cy="366712"/>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New Roman" pitchFamily="18" charset="0"/>
              <a:buNone/>
            </a:pPr>
            <a:r>
              <a:rPr lang="it-IT">
                <a:ea typeface="Microsoft YaHei" pitchFamily="34" charset="-122"/>
              </a:rPr>
              <a:t>Cittadini</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49" name="Picture 2"/>
          <p:cNvPicPr>
            <a:picLocks noChangeAspect="1" noChangeArrowheads="1"/>
          </p:cNvPicPr>
          <p:nvPr/>
        </p:nvPicPr>
        <p:blipFill>
          <a:blip r:embed="rId3"/>
          <a:srcRect b="10094"/>
          <a:stretch>
            <a:fillRect/>
          </a:stretch>
        </p:blipFill>
        <p:spPr bwMode="auto">
          <a:xfrm>
            <a:off x="0" y="0"/>
            <a:ext cx="9144000" cy="616585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7" name="Picture 2"/>
          <p:cNvPicPr>
            <a:picLocks noChangeAspect="1" noChangeArrowheads="1"/>
          </p:cNvPicPr>
          <p:nvPr/>
        </p:nvPicPr>
        <p:blipFill>
          <a:blip r:embed="rId3"/>
          <a:srcRect l="3958" t="17801" r="4878" b="45926"/>
          <a:stretch>
            <a:fillRect/>
          </a:stretch>
        </p:blipFill>
        <p:spPr bwMode="auto">
          <a:xfrm>
            <a:off x="361950" y="2220913"/>
            <a:ext cx="8335963" cy="2487612"/>
          </a:xfrm>
          <a:prstGeom prst="rect">
            <a:avLst/>
          </a:prstGeom>
          <a:noFill/>
          <a:ln w="9525">
            <a:noFill/>
            <a:round/>
            <a:headEnd/>
            <a:tailEnd/>
          </a:ln>
        </p:spPr>
      </p:pic>
      <p:sp>
        <p:nvSpPr>
          <p:cNvPr id="208902" name="Rectangle 6"/>
          <p:cNvSpPr>
            <a:spLocks/>
          </p:cNvSpPr>
          <p:nvPr/>
        </p:nvSpPr>
        <p:spPr bwMode="auto">
          <a:xfrm>
            <a:off x="1320800" y="31750"/>
            <a:ext cx="7366000" cy="1143000"/>
          </a:xfrm>
          <a:prstGeom prst="rect">
            <a:avLst/>
          </a:prstGeom>
          <a:noFill/>
          <a:ln w="9525">
            <a:noFill/>
            <a:miter lim="800000"/>
            <a:headEnd/>
            <a:tailEnd/>
          </a:ln>
        </p:spPr>
        <p:txBody>
          <a:bodyPr anchor="ctr"/>
          <a:lstStyle/>
          <a:p>
            <a:pPr eaLnBrk="0" hangingPunct="0"/>
            <a:r>
              <a:rPr lang="it-IT" sz="2800">
                <a:solidFill>
                  <a:srgbClr val="2D398A"/>
                </a:solidFill>
              </a:rPr>
              <a:t>Spazi Assegnati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5" name="Picture 2"/>
          <p:cNvPicPr>
            <a:picLocks noChangeAspect="1" noChangeArrowheads="1"/>
          </p:cNvPicPr>
          <p:nvPr/>
        </p:nvPicPr>
        <p:blipFill>
          <a:blip r:embed="rId3"/>
          <a:srcRect l="4184" t="13972" r="13264"/>
          <a:stretch>
            <a:fillRect/>
          </a:stretch>
        </p:blipFill>
        <p:spPr bwMode="auto">
          <a:xfrm>
            <a:off x="1276350" y="1168400"/>
            <a:ext cx="6621463" cy="4706938"/>
          </a:xfrm>
          <a:prstGeom prst="rect">
            <a:avLst/>
          </a:prstGeom>
          <a:noFill/>
          <a:ln w="9525">
            <a:noFill/>
            <a:round/>
            <a:headEnd/>
            <a:tailEnd/>
          </a:ln>
        </p:spPr>
      </p:pic>
      <p:sp>
        <p:nvSpPr>
          <p:cNvPr id="210950" name="Rectangle 6"/>
          <p:cNvSpPr>
            <a:spLocks/>
          </p:cNvSpPr>
          <p:nvPr/>
        </p:nvSpPr>
        <p:spPr bwMode="auto">
          <a:xfrm>
            <a:off x="1320800" y="31750"/>
            <a:ext cx="7366000" cy="1143000"/>
          </a:xfrm>
          <a:prstGeom prst="rect">
            <a:avLst/>
          </a:prstGeom>
          <a:noFill/>
          <a:ln w="9525">
            <a:noFill/>
            <a:miter lim="800000"/>
            <a:headEnd/>
            <a:tailEnd/>
          </a:ln>
        </p:spPr>
        <p:txBody>
          <a:bodyPr anchor="ctr"/>
          <a:lstStyle/>
          <a:p>
            <a:pPr eaLnBrk="0" hangingPunct="0"/>
            <a:r>
              <a:rPr lang="it-IT" sz="2800">
                <a:solidFill>
                  <a:srgbClr val="2D398A"/>
                </a:solidFill>
              </a:rPr>
              <a:t>Dettaglio Spazio (1)</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3" name="Picture 2"/>
          <p:cNvPicPr>
            <a:picLocks noChangeAspect="1" noChangeArrowheads="1"/>
          </p:cNvPicPr>
          <p:nvPr/>
        </p:nvPicPr>
        <p:blipFill>
          <a:blip r:embed="rId3"/>
          <a:srcRect l="3490" t="16435" r="9775" b="42015"/>
          <a:stretch>
            <a:fillRect/>
          </a:stretch>
        </p:blipFill>
        <p:spPr bwMode="auto">
          <a:xfrm>
            <a:off x="463550" y="1993900"/>
            <a:ext cx="7931150" cy="2849563"/>
          </a:xfrm>
          <a:prstGeom prst="rect">
            <a:avLst/>
          </a:prstGeom>
          <a:noFill/>
          <a:ln w="9525">
            <a:noFill/>
            <a:round/>
            <a:headEnd/>
            <a:tailEnd/>
          </a:ln>
        </p:spPr>
      </p:pic>
      <p:sp>
        <p:nvSpPr>
          <p:cNvPr id="212998" name="Rectangle 6"/>
          <p:cNvSpPr>
            <a:spLocks/>
          </p:cNvSpPr>
          <p:nvPr/>
        </p:nvSpPr>
        <p:spPr bwMode="auto">
          <a:xfrm>
            <a:off x="1320800" y="31750"/>
            <a:ext cx="7366000" cy="1143000"/>
          </a:xfrm>
          <a:prstGeom prst="rect">
            <a:avLst/>
          </a:prstGeom>
          <a:noFill/>
          <a:ln w="9525">
            <a:noFill/>
            <a:miter lim="800000"/>
            <a:headEnd/>
            <a:tailEnd/>
          </a:ln>
        </p:spPr>
        <p:txBody>
          <a:bodyPr anchor="ctr"/>
          <a:lstStyle/>
          <a:p>
            <a:pPr eaLnBrk="0" hangingPunct="0"/>
            <a:r>
              <a:rPr lang="it-IT" sz="2800">
                <a:solidFill>
                  <a:srgbClr val="2D398A"/>
                </a:solidFill>
              </a:rPr>
              <a:t>Dettaglio Spazio (2)</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1" name="Picture 2">
            <a:hlinkClick r:id="rId3" action="ppaction://hlinksldjump"/>
          </p:cNvPr>
          <p:cNvPicPr>
            <a:picLocks noChangeAspect="1" noChangeArrowheads="1"/>
          </p:cNvPicPr>
          <p:nvPr/>
        </p:nvPicPr>
        <p:blipFill>
          <a:blip r:embed="rId4"/>
          <a:srcRect l="3958" t="16034" r="3716" b="4836"/>
          <a:stretch>
            <a:fillRect/>
          </a:stretch>
        </p:blipFill>
        <p:spPr bwMode="auto">
          <a:xfrm>
            <a:off x="795338" y="1476375"/>
            <a:ext cx="7697787" cy="4500563"/>
          </a:xfrm>
          <a:prstGeom prst="rect">
            <a:avLst/>
          </a:prstGeom>
          <a:noFill/>
          <a:ln w="9525">
            <a:noFill/>
            <a:round/>
            <a:headEnd/>
            <a:tailEnd/>
          </a:ln>
        </p:spPr>
      </p:pic>
      <p:pic>
        <p:nvPicPr>
          <p:cNvPr id="4" name="Picture 2" descr="C:\Documents and Settings\PBreglia\Impostazioni locali\Temporary Internet Files\Content.IE5\W9I6I3IN\MC900442145[1].png">
            <a:hlinkClick r:id="rId5" action="ppaction://hlinksldjump"/>
          </p:cNvPr>
          <p:cNvPicPr>
            <a:picLocks noChangeAspect="1" noChangeArrowheads="1"/>
          </p:cNvPicPr>
          <p:nvPr/>
        </p:nvPicPr>
        <p:blipFill>
          <a:blip r:embed="rId6"/>
          <a:srcRect/>
          <a:stretch>
            <a:fillRect/>
          </a:stretch>
        </p:blipFill>
        <p:spPr bwMode="auto">
          <a:xfrm>
            <a:off x="8493125" y="3295650"/>
            <a:ext cx="665163" cy="635000"/>
          </a:xfrm>
          <a:prstGeom prst="rect">
            <a:avLst/>
          </a:prstGeom>
          <a:noFill/>
        </p:spPr>
      </p:pic>
      <p:sp>
        <p:nvSpPr>
          <p:cNvPr id="215047" name="Rectangle 7"/>
          <p:cNvSpPr>
            <a:spLocks/>
          </p:cNvSpPr>
          <p:nvPr/>
        </p:nvSpPr>
        <p:spPr bwMode="auto">
          <a:xfrm>
            <a:off x="1320800" y="31750"/>
            <a:ext cx="7366000" cy="1143000"/>
          </a:xfrm>
          <a:prstGeom prst="rect">
            <a:avLst/>
          </a:prstGeom>
          <a:noFill/>
          <a:ln w="9525">
            <a:noFill/>
            <a:miter lim="800000"/>
            <a:headEnd/>
            <a:tailEnd/>
          </a:ln>
        </p:spPr>
        <p:txBody>
          <a:bodyPr anchor="ctr"/>
          <a:lstStyle/>
          <a:p>
            <a:pPr eaLnBrk="0" hangingPunct="0"/>
            <a:r>
              <a:rPr lang="it-IT" sz="2800">
                <a:solidFill>
                  <a:srgbClr val="2D398A"/>
                </a:solidFill>
              </a:rPr>
              <a:t>Dettaglio Spazio (3)</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89" name="Picture 2">
            <a:hlinkClick r:id="rId3" action="ppaction://hlinksldjump"/>
          </p:cNvPr>
          <p:cNvPicPr>
            <a:picLocks noChangeAspect="1" noChangeArrowheads="1"/>
          </p:cNvPicPr>
          <p:nvPr/>
        </p:nvPicPr>
        <p:blipFill>
          <a:blip r:embed="rId4">
            <a:clrChange>
              <a:clrFrom>
                <a:srgbClr val="FFFFFF"/>
              </a:clrFrom>
              <a:clrTo>
                <a:srgbClr val="FFFFFF">
                  <a:alpha val="0"/>
                </a:srgbClr>
              </a:clrTo>
            </a:clrChange>
          </a:blip>
          <a:srcRect l="6285" t="11937" r="6285"/>
          <a:stretch>
            <a:fillRect/>
          </a:stretch>
        </p:blipFill>
        <p:spPr bwMode="auto">
          <a:xfrm>
            <a:off x="1257300" y="1166813"/>
            <a:ext cx="7032625" cy="4832350"/>
          </a:xfrm>
          <a:prstGeom prst="rect">
            <a:avLst/>
          </a:prstGeom>
          <a:noFill/>
          <a:ln w="9525">
            <a:noFill/>
            <a:round/>
            <a:headEnd/>
            <a:tailEnd/>
          </a:ln>
        </p:spPr>
      </p:pic>
      <p:pic>
        <p:nvPicPr>
          <p:cNvPr id="4" name="Picture 2" descr="C:\Documents and Settings\PBreglia\Impostazioni locali\Temporary Internet Files\Content.IE5\W9I6I3IN\MC900442145[1].png">
            <a:hlinkClick r:id="rId5" action="ppaction://hlinksldjump"/>
          </p:cNvPr>
          <p:cNvPicPr>
            <a:picLocks noChangeAspect="1" noChangeArrowheads="1"/>
          </p:cNvPicPr>
          <p:nvPr/>
        </p:nvPicPr>
        <p:blipFill>
          <a:blip r:embed="rId6"/>
          <a:srcRect/>
          <a:stretch>
            <a:fillRect/>
          </a:stretch>
        </p:blipFill>
        <p:spPr bwMode="auto">
          <a:xfrm>
            <a:off x="8493125" y="3336925"/>
            <a:ext cx="665163" cy="635000"/>
          </a:xfrm>
          <a:prstGeom prst="rect">
            <a:avLst/>
          </a:prstGeom>
          <a:noFill/>
        </p:spPr>
      </p:pic>
      <p:sp>
        <p:nvSpPr>
          <p:cNvPr id="217095" name="Rectangle 7"/>
          <p:cNvSpPr>
            <a:spLocks/>
          </p:cNvSpPr>
          <p:nvPr/>
        </p:nvSpPr>
        <p:spPr bwMode="auto">
          <a:xfrm>
            <a:off x="1320800" y="31750"/>
            <a:ext cx="7366000" cy="1143000"/>
          </a:xfrm>
          <a:prstGeom prst="rect">
            <a:avLst/>
          </a:prstGeom>
          <a:noFill/>
          <a:ln w="9525">
            <a:noFill/>
            <a:miter lim="800000"/>
            <a:headEnd/>
            <a:tailEnd/>
          </a:ln>
        </p:spPr>
        <p:txBody>
          <a:bodyPr anchor="ctr"/>
          <a:lstStyle/>
          <a:p>
            <a:pPr eaLnBrk="0" hangingPunct="0"/>
            <a:r>
              <a:rPr lang="it-IT" sz="2800">
                <a:solidFill>
                  <a:srgbClr val="2D398A"/>
                </a:solidFill>
              </a:rPr>
              <a:t>Gestione Esecutori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7" name="Picture 2">
            <a:hlinkClick r:id="rId3" action="ppaction://hlinksldjump"/>
          </p:cNvPr>
          <p:cNvPicPr>
            <a:picLocks noChangeAspect="1" noChangeArrowheads="1"/>
          </p:cNvPicPr>
          <p:nvPr/>
        </p:nvPicPr>
        <p:blipFill>
          <a:blip r:embed="rId4"/>
          <a:srcRect l="4878" t="16736" r="6041" b="34236"/>
          <a:stretch>
            <a:fillRect/>
          </a:stretch>
        </p:blipFill>
        <p:spPr bwMode="auto">
          <a:xfrm>
            <a:off x="342900" y="1870075"/>
            <a:ext cx="8145463" cy="3362325"/>
          </a:xfrm>
          <a:prstGeom prst="rect">
            <a:avLst/>
          </a:prstGeom>
          <a:noFill/>
          <a:ln w="9525">
            <a:noFill/>
            <a:round/>
            <a:headEnd/>
            <a:tailEnd/>
          </a:ln>
        </p:spPr>
      </p:pic>
      <p:pic>
        <p:nvPicPr>
          <p:cNvPr id="4" name="Picture 2" descr="C:\Documents and Settings\PBreglia\Impostazioni locali\Temporary Internet Files\Content.IE5\W9I6I3IN\MC900442145[1].png">
            <a:hlinkClick r:id="rId5" action="ppaction://hlinksldjump"/>
          </p:cNvPr>
          <p:cNvPicPr>
            <a:picLocks noChangeAspect="1" noChangeArrowheads="1"/>
          </p:cNvPicPr>
          <p:nvPr/>
        </p:nvPicPr>
        <p:blipFill>
          <a:blip r:embed="rId6"/>
          <a:srcRect/>
          <a:stretch>
            <a:fillRect/>
          </a:stretch>
        </p:blipFill>
        <p:spPr bwMode="auto">
          <a:xfrm>
            <a:off x="8493125" y="3422650"/>
            <a:ext cx="665163" cy="635000"/>
          </a:xfrm>
          <a:prstGeom prst="rect">
            <a:avLst/>
          </a:prstGeom>
          <a:noFill/>
        </p:spPr>
      </p:pic>
      <p:sp>
        <p:nvSpPr>
          <p:cNvPr id="219143" name="Rectangle 7"/>
          <p:cNvSpPr>
            <a:spLocks/>
          </p:cNvSpPr>
          <p:nvPr/>
        </p:nvSpPr>
        <p:spPr bwMode="auto">
          <a:xfrm>
            <a:off x="1320800" y="31750"/>
            <a:ext cx="7366000" cy="1143000"/>
          </a:xfrm>
          <a:prstGeom prst="rect">
            <a:avLst/>
          </a:prstGeom>
          <a:noFill/>
          <a:ln w="9525">
            <a:noFill/>
            <a:miter lim="800000"/>
            <a:headEnd/>
            <a:tailEnd/>
          </a:ln>
        </p:spPr>
        <p:txBody>
          <a:bodyPr anchor="ctr"/>
          <a:lstStyle/>
          <a:p>
            <a:pPr eaLnBrk="0" hangingPunct="0"/>
            <a:r>
              <a:rPr lang="it-IT" sz="2800">
                <a:solidFill>
                  <a:srgbClr val="2D398A"/>
                </a:solidFill>
              </a:rPr>
              <a:t>Gestione Incarichi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5" name="Picture 2"/>
          <p:cNvPicPr>
            <a:picLocks noChangeAspect="1" noChangeArrowheads="1"/>
          </p:cNvPicPr>
          <p:nvPr/>
        </p:nvPicPr>
        <p:blipFill>
          <a:blip r:embed="rId3"/>
          <a:srcRect l="3021" t="20464" r="3021"/>
          <a:stretch>
            <a:fillRect/>
          </a:stretch>
        </p:blipFill>
        <p:spPr bwMode="auto">
          <a:xfrm>
            <a:off x="827088" y="1293813"/>
            <a:ext cx="8151812" cy="4706937"/>
          </a:xfrm>
          <a:prstGeom prst="rect">
            <a:avLst/>
          </a:prstGeom>
          <a:noFill/>
          <a:ln w="9525">
            <a:noFill/>
            <a:miter lim="800000"/>
            <a:headEnd/>
            <a:tailEnd/>
          </a:ln>
        </p:spPr>
      </p:pic>
      <p:sp>
        <p:nvSpPr>
          <p:cNvPr id="221190" name="Rectangle 6"/>
          <p:cNvSpPr>
            <a:spLocks/>
          </p:cNvSpPr>
          <p:nvPr/>
        </p:nvSpPr>
        <p:spPr bwMode="auto">
          <a:xfrm>
            <a:off x="1320800" y="31750"/>
            <a:ext cx="7366000" cy="1143000"/>
          </a:xfrm>
          <a:prstGeom prst="rect">
            <a:avLst/>
          </a:prstGeom>
          <a:noFill/>
          <a:ln w="9525">
            <a:noFill/>
            <a:miter lim="800000"/>
            <a:headEnd/>
            <a:tailEnd/>
          </a:ln>
        </p:spPr>
        <p:txBody>
          <a:bodyPr anchor="ctr"/>
          <a:lstStyle/>
          <a:p>
            <a:pPr eaLnBrk="0" hangingPunct="0"/>
            <a:r>
              <a:rPr lang="it-IT" sz="2800">
                <a:solidFill>
                  <a:srgbClr val="2D398A"/>
                </a:solidFill>
              </a:rPr>
              <a:t>Monitoraggio DAE</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3" name="Picture 2"/>
          <p:cNvPicPr>
            <a:picLocks noChangeAspect="1" noChangeArrowheads="1"/>
          </p:cNvPicPr>
          <p:nvPr/>
        </p:nvPicPr>
        <p:blipFill>
          <a:blip r:embed="rId3"/>
          <a:srcRect/>
          <a:stretch>
            <a:fillRect/>
          </a:stretch>
        </p:blipFill>
        <p:spPr bwMode="auto">
          <a:xfrm>
            <a:off x="0" y="0"/>
            <a:ext cx="9144000" cy="6237288"/>
          </a:xfrm>
          <a:prstGeom prst="rect">
            <a:avLst/>
          </a:prstGeom>
          <a:noFill/>
          <a:ln w="9525">
            <a:noFill/>
            <a:miter lim="800000"/>
            <a:headEnd/>
            <a:tailEnd/>
          </a:ln>
        </p:spPr>
      </p:pic>
      <p:sp>
        <p:nvSpPr>
          <p:cNvPr id="223235" name="Rectangle 6"/>
          <p:cNvSpPr>
            <a:spLocks noChangeArrowheads="1"/>
          </p:cNvSpPr>
          <p:nvPr/>
        </p:nvSpPr>
        <p:spPr bwMode="auto">
          <a:xfrm>
            <a:off x="395288" y="3573463"/>
            <a:ext cx="6913562" cy="935037"/>
          </a:xfrm>
          <a:prstGeom prst="rect">
            <a:avLst/>
          </a:prstGeom>
          <a:noFill/>
          <a:ln w="38100">
            <a:solidFill>
              <a:srgbClr val="008000"/>
            </a:solidFill>
            <a:miter lim="800000"/>
            <a:headEnd/>
            <a:tailEnd/>
          </a:ln>
        </p:spPr>
        <p:txBody>
          <a:bodyPr wrap="none" anchor="ctr"/>
          <a:lstStyle/>
          <a:p>
            <a:pPr algn="ctr"/>
            <a:endParaRPr lang="it-IT"/>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1" name="Picture 2"/>
          <p:cNvPicPr>
            <a:picLocks noChangeAspect="1" noChangeArrowheads="1"/>
          </p:cNvPicPr>
          <p:nvPr/>
        </p:nvPicPr>
        <p:blipFill>
          <a:blip r:embed="rId3"/>
          <a:srcRect/>
          <a:stretch>
            <a:fillRect/>
          </a:stretch>
        </p:blipFill>
        <p:spPr bwMode="auto">
          <a:xfrm>
            <a:off x="0" y="0"/>
            <a:ext cx="9144000" cy="6237288"/>
          </a:xfrm>
          <a:prstGeom prst="rect">
            <a:avLst/>
          </a:prstGeom>
          <a:noFill/>
          <a:ln w="9525">
            <a:noFill/>
            <a:miter lim="800000"/>
            <a:headEnd/>
            <a:tailEnd/>
          </a:ln>
        </p:spPr>
      </p:pic>
      <p:sp>
        <p:nvSpPr>
          <p:cNvPr id="225283" name="Rectangle 6"/>
          <p:cNvSpPr>
            <a:spLocks noChangeArrowheads="1"/>
          </p:cNvSpPr>
          <p:nvPr/>
        </p:nvSpPr>
        <p:spPr bwMode="auto">
          <a:xfrm>
            <a:off x="4356100" y="3500438"/>
            <a:ext cx="2160588" cy="1081087"/>
          </a:xfrm>
          <a:prstGeom prst="rect">
            <a:avLst/>
          </a:prstGeom>
          <a:noFill/>
          <a:ln w="38100">
            <a:solidFill>
              <a:srgbClr val="008000"/>
            </a:solidFill>
            <a:miter lim="800000"/>
            <a:headEnd/>
            <a:tailEnd/>
          </a:ln>
        </p:spPr>
        <p:txBody>
          <a:bodyPr wrap="none" anchor="ctr"/>
          <a:lstStyle/>
          <a:p>
            <a:pPr algn="ctr"/>
            <a:endParaRPr lang="it-IT"/>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olo 1"/>
          <p:cNvSpPr>
            <a:spLocks noGrp="1"/>
          </p:cNvSpPr>
          <p:nvPr>
            <p:ph type="title" idx="4294967295"/>
          </p:nvPr>
        </p:nvSpPr>
        <p:spPr/>
        <p:txBody>
          <a:bodyPr/>
          <a:lstStyle/>
          <a:p>
            <a:pPr eaLnBrk="1" hangingPunct="1"/>
            <a:r>
              <a:rPr lang="it-IT" b="1" smtClean="0">
                <a:latin typeface="Arial" charset="0"/>
                <a:cs typeface="Arial" charset="0"/>
              </a:rPr>
              <a:t>Piattaforma iCuore – Admin Tools</a:t>
            </a:r>
          </a:p>
        </p:txBody>
      </p:sp>
      <p:pic>
        <p:nvPicPr>
          <p:cNvPr id="16386" name="Picture 4">
            <a:hlinkClick r:id="rId3" action="ppaction://hlinksldjump"/>
          </p:cNvPr>
          <p:cNvPicPr>
            <a:picLocks noChangeAspect="1" noChangeArrowheads="1"/>
          </p:cNvPicPr>
          <p:nvPr/>
        </p:nvPicPr>
        <p:blipFill>
          <a:blip r:embed="rId4"/>
          <a:srcRect l="4460" r="2454" b="12273"/>
          <a:stretch>
            <a:fillRect/>
          </a:stretch>
        </p:blipFill>
        <p:spPr bwMode="auto">
          <a:xfrm>
            <a:off x="6248400" y="1527175"/>
            <a:ext cx="2403475" cy="514350"/>
          </a:xfrm>
          <a:prstGeom prst="rect">
            <a:avLst/>
          </a:prstGeom>
          <a:blipFill dpi="0" rotWithShape="0">
            <a:blip/>
            <a:srcRect l="4460" r="2454" b="12273"/>
            <a:stretch>
              <a:fillRect/>
            </a:stretch>
          </a:blipFill>
          <a:ln w="9525">
            <a:noFill/>
            <a:round/>
            <a:headEnd/>
            <a:tailEnd/>
          </a:ln>
        </p:spPr>
      </p:pic>
      <p:pic>
        <p:nvPicPr>
          <p:cNvPr id="16387" name="Picture 5">
            <a:hlinkClick r:id="rId5" action="ppaction://hlinksldjump"/>
          </p:cNvPr>
          <p:cNvPicPr>
            <a:picLocks noChangeAspect="1" noChangeArrowheads="1"/>
          </p:cNvPicPr>
          <p:nvPr/>
        </p:nvPicPr>
        <p:blipFill>
          <a:blip r:embed="rId6"/>
          <a:srcRect l="4382" t="8998" r="3725" b="10347"/>
          <a:stretch>
            <a:fillRect/>
          </a:stretch>
        </p:blipFill>
        <p:spPr bwMode="auto">
          <a:xfrm>
            <a:off x="1879600" y="1874838"/>
            <a:ext cx="2417763" cy="517525"/>
          </a:xfrm>
          <a:prstGeom prst="rect">
            <a:avLst/>
          </a:prstGeom>
          <a:blipFill dpi="0" rotWithShape="0">
            <a:blip/>
            <a:srcRect l="4382" t="8998" r="3725" b="10347"/>
            <a:stretch>
              <a:fillRect/>
            </a:stretch>
          </a:blipFill>
          <a:ln w="9525">
            <a:noFill/>
            <a:round/>
            <a:headEnd/>
            <a:tailEnd/>
          </a:ln>
        </p:spPr>
      </p:pic>
      <p:pic>
        <p:nvPicPr>
          <p:cNvPr id="16388" name="Picture 6">
            <a:hlinkClick r:id="rId7" action="ppaction://hlinksldjump"/>
          </p:cNvPr>
          <p:cNvPicPr>
            <a:picLocks noChangeAspect="1" noChangeArrowheads="1"/>
          </p:cNvPicPr>
          <p:nvPr/>
        </p:nvPicPr>
        <p:blipFill>
          <a:blip r:embed="rId8"/>
          <a:srcRect l="2223" r="4446" b="11781"/>
          <a:stretch>
            <a:fillRect/>
          </a:stretch>
        </p:blipFill>
        <p:spPr bwMode="auto">
          <a:xfrm>
            <a:off x="1838325" y="2451100"/>
            <a:ext cx="2417763" cy="517525"/>
          </a:xfrm>
          <a:prstGeom prst="rect">
            <a:avLst/>
          </a:prstGeom>
          <a:noFill/>
          <a:ln w="9525">
            <a:noFill/>
            <a:round/>
            <a:headEnd/>
            <a:tailEnd/>
          </a:ln>
        </p:spPr>
      </p:pic>
      <p:pic>
        <p:nvPicPr>
          <p:cNvPr id="16389" name="Picture 7" descr="gruppo"/>
          <p:cNvPicPr>
            <a:picLocks noChangeAspect="1" noChangeArrowheads="1"/>
          </p:cNvPicPr>
          <p:nvPr/>
        </p:nvPicPr>
        <p:blipFill>
          <a:blip r:embed="rId9"/>
          <a:srcRect/>
          <a:stretch>
            <a:fillRect/>
          </a:stretch>
        </p:blipFill>
        <p:spPr bwMode="auto">
          <a:xfrm>
            <a:off x="571500" y="1887538"/>
            <a:ext cx="935038" cy="935037"/>
          </a:xfrm>
          <a:prstGeom prst="rect">
            <a:avLst/>
          </a:prstGeom>
          <a:noFill/>
          <a:ln w="9525">
            <a:noFill/>
            <a:miter lim="800000"/>
            <a:headEnd/>
            <a:tailEnd/>
          </a:ln>
        </p:spPr>
      </p:pic>
      <p:sp>
        <p:nvSpPr>
          <p:cNvPr id="16390" name="Text Box 8"/>
          <p:cNvSpPr txBox="1">
            <a:spLocks noChangeArrowheads="1"/>
          </p:cNvSpPr>
          <p:nvPr/>
        </p:nvSpPr>
        <p:spPr bwMode="auto">
          <a:xfrm>
            <a:off x="539750" y="2678113"/>
            <a:ext cx="1225550" cy="366712"/>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it-IT">
                <a:ea typeface="Microsoft YaHei" pitchFamily="34" charset="-122"/>
              </a:rPr>
              <a:t>Gestori</a:t>
            </a:r>
          </a:p>
        </p:txBody>
      </p:sp>
      <p:pic>
        <p:nvPicPr>
          <p:cNvPr id="16391" name="Picture 9" descr="gruppo"/>
          <p:cNvPicPr>
            <a:picLocks noChangeAspect="1" noChangeArrowheads="1"/>
          </p:cNvPicPr>
          <p:nvPr/>
        </p:nvPicPr>
        <p:blipFill>
          <a:blip r:embed="rId9"/>
          <a:srcRect/>
          <a:stretch>
            <a:fillRect/>
          </a:stretch>
        </p:blipFill>
        <p:spPr bwMode="auto">
          <a:xfrm>
            <a:off x="611188" y="3767138"/>
            <a:ext cx="935037" cy="935037"/>
          </a:xfrm>
          <a:prstGeom prst="rect">
            <a:avLst/>
          </a:prstGeom>
          <a:noFill/>
          <a:ln w="9525">
            <a:noFill/>
            <a:miter lim="800000"/>
            <a:headEnd/>
            <a:tailEnd/>
          </a:ln>
        </p:spPr>
      </p:pic>
      <p:sp>
        <p:nvSpPr>
          <p:cNvPr id="16392" name="Text Box 10"/>
          <p:cNvSpPr txBox="1">
            <a:spLocks noChangeArrowheads="1"/>
          </p:cNvSpPr>
          <p:nvPr/>
        </p:nvSpPr>
        <p:spPr bwMode="auto">
          <a:xfrm>
            <a:off x="393700" y="4557713"/>
            <a:ext cx="1441450" cy="366712"/>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it-IT">
                <a:ea typeface="Microsoft YaHei" pitchFamily="34" charset="-122"/>
              </a:rPr>
              <a:t>Assegnatari</a:t>
            </a:r>
          </a:p>
        </p:txBody>
      </p:sp>
      <p:pic>
        <p:nvPicPr>
          <p:cNvPr id="16393" name="Picture 11">
            <a:hlinkClick r:id="rId10" action="ppaction://hlinksldjump"/>
          </p:cNvPr>
          <p:cNvPicPr>
            <a:picLocks noChangeAspect="1" noChangeArrowheads="1"/>
          </p:cNvPicPr>
          <p:nvPr/>
        </p:nvPicPr>
        <p:blipFill>
          <a:blip r:embed="rId11"/>
          <a:srcRect l="3477" t="11386" r="2692" b="11386"/>
          <a:stretch>
            <a:fillRect/>
          </a:stretch>
        </p:blipFill>
        <p:spPr bwMode="auto">
          <a:xfrm>
            <a:off x="6242050" y="2124075"/>
            <a:ext cx="2422525" cy="492125"/>
          </a:xfrm>
          <a:prstGeom prst="rect">
            <a:avLst/>
          </a:prstGeom>
          <a:noFill/>
          <a:ln w="9525">
            <a:noFill/>
            <a:round/>
            <a:headEnd/>
            <a:tailEnd/>
          </a:ln>
        </p:spPr>
      </p:pic>
      <p:pic>
        <p:nvPicPr>
          <p:cNvPr id="16394" name="Picture 12">
            <a:hlinkClick r:id="rId12" action="ppaction://hlinksldjump"/>
          </p:cNvPr>
          <p:cNvPicPr>
            <a:picLocks noChangeAspect="1" noChangeArrowheads="1"/>
          </p:cNvPicPr>
          <p:nvPr/>
        </p:nvPicPr>
        <p:blipFill>
          <a:blip r:embed="rId13"/>
          <a:srcRect l="3780" t="14436" r="3780" b="14012"/>
          <a:stretch>
            <a:fillRect/>
          </a:stretch>
        </p:blipFill>
        <p:spPr bwMode="auto">
          <a:xfrm>
            <a:off x="1847850" y="3970338"/>
            <a:ext cx="2397125" cy="485775"/>
          </a:xfrm>
          <a:prstGeom prst="rect">
            <a:avLst/>
          </a:prstGeom>
          <a:blipFill dpi="0" rotWithShape="0">
            <a:blip/>
            <a:srcRect l="3780" t="14436" r="3780" b="14012"/>
            <a:stretch>
              <a:fillRect/>
            </a:stretch>
          </a:blipFill>
          <a:ln w="9525">
            <a:noFill/>
            <a:round/>
            <a:headEnd/>
            <a:tailEnd/>
          </a:ln>
        </p:spPr>
      </p:pic>
      <p:pic>
        <p:nvPicPr>
          <p:cNvPr id="16395" name="Picture 15">
            <a:hlinkClick r:id="rId14" action="ppaction://hlinksldjump"/>
          </p:cNvPr>
          <p:cNvPicPr>
            <a:picLocks noChangeAspect="1" noChangeArrowheads="1"/>
          </p:cNvPicPr>
          <p:nvPr/>
        </p:nvPicPr>
        <p:blipFill>
          <a:blip r:embed="rId15"/>
          <a:srcRect l="3578" t="9564" r="4472" b="12297"/>
          <a:stretch>
            <a:fillRect/>
          </a:stretch>
        </p:blipFill>
        <p:spPr bwMode="auto">
          <a:xfrm>
            <a:off x="1847850" y="4546600"/>
            <a:ext cx="2371725" cy="495300"/>
          </a:xfrm>
          <a:prstGeom prst="rect">
            <a:avLst/>
          </a:prstGeom>
          <a:blipFill dpi="0" rotWithShape="0">
            <a:blip/>
            <a:srcRect l="3578" t="9564" r="4472" b="12297"/>
            <a:stretch>
              <a:fillRect/>
            </a:stretch>
          </a:blipFill>
          <a:ln w="9525">
            <a:noFill/>
            <a:round/>
            <a:headEnd/>
            <a:tailEnd/>
          </a:ln>
        </p:spPr>
      </p:pic>
      <p:pic>
        <p:nvPicPr>
          <p:cNvPr id="16396" name="Picture 17" descr="gruppo"/>
          <p:cNvPicPr>
            <a:picLocks noChangeAspect="1" noChangeArrowheads="1"/>
          </p:cNvPicPr>
          <p:nvPr/>
        </p:nvPicPr>
        <p:blipFill>
          <a:blip r:embed="rId9"/>
          <a:srcRect/>
          <a:stretch>
            <a:fillRect/>
          </a:stretch>
        </p:blipFill>
        <p:spPr bwMode="auto">
          <a:xfrm>
            <a:off x="5045075" y="4164013"/>
            <a:ext cx="935038" cy="935037"/>
          </a:xfrm>
          <a:prstGeom prst="rect">
            <a:avLst/>
          </a:prstGeom>
          <a:noFill/>
          <a:ln w="9525">
            <a:noFill/>
            <a:miter lim="800000"/>
            <a:headEnd/>
            <a:tailEnd/>
          </a:ln>
        </p:spPr>
      </p:pic>
      <p:sp>
        <p:nvSpPr>
          <p:cNvPr id="16397" name="Text Box 18"/>
          <p:cNvSpPr txBox="1">
            <a:spLocks noChangeArrowheads="1"/>
          </p:cNvSpPr>
          <p:nvPr/>
        </p:nvSpPr>
        <p:spPr bwMode="auto">
          <a:xfrm>
            <a:off x="4514850" y="5033963"/>
            <a:ext cx="2005013" cy="366712"/>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New Roman" pitchFamily="18" charset="0"/>
              <a:buNone/>
            </a:pPr>
            <a:r>
              <a:rPr lang="it-IT">
                <a:ea typeface="Microsoft YaHei" pitchFamily="34" charset="-122"/>
              </a:rPr>
              <a:t>Comuni,CO118</a:t>
            </a:r>
          </a:p>
        </p:txBody>
      </p:sp>
      <p:pic>
        <p:nvPicPr>
          <p:cNvPr id="16398" name="Picture 19">
            <a:hlinkClick r:id="rId16" action="ppaction://hlinksldjump"/>
          </p:cNvPr>
          <p:cNvPicPr>
            <a:picLocks noChangeAspect="1" noChangeArrowheads="1"/>
          </p:cNvPicPr>
          <p:nvPr/>
        </p:nvPicPr>
        <p:blipFill>
          <a:blip r:embed="rId17"/>
          <a:srcRect l="2362" t="13899" r="4163" b="12163"/>
          <a:stretch>
            <a:fillRect/>
          </a:stretch>
        </p:blipFill>
        <p:spPr bwMode="auto">
          <a:xfrm>
            <a:off x="6232525" y="4492625"/>
            <a:ext cx="2389188" cy="488950"/>
          </a:xfrm>
          <a:prstGeom prst="rect">
            <a:avLst/>
          </a:prstGeom>
          <a:noFill/>
          <a:ln w="9525">
            <a:noFill/>
            <a:miter lim="800000"/>
            <a:headEnd/>
            <a:tailEnd/>
          </a:ln>
        </p:spPr>
      </p:pic>
      <p:pic>
        <p:nvPicPr>
          <p:cNvPr id="16399" name="Picture 20" descr="gruppo"/>
          <p:cNvPicPr>
            <a:picLocks noChangeAspect="1" noChangeArrowheads="1"/>
          </p:cNvPicPr>
          <p:nvPr/>
        </p:nvPicPr>
        <p:blipFill>
          <a:blip r:embed="rId9"/>
          <a:srcRect/>
          <a:stretch>
            <a:fillRect/>
          </a:stretch>
        </p:blipFill>
        <p:spPr bwMode="auto">
          <a:xfrm>
            <a:off x="5038725" y="2833688"/>
            <a:ext cx="935038" cy="935037"/>
          </a:xfrm>
          <a:prstGeom prst="rect">
            <a:avLst/>
          </a:prstGeom>
          <a:noFill/>
          <a:ln w="9525">
            <a:noFill/>
            <a:miter lim="800000"/>
            <a:headEnd/>
            <a:tailEnd/>
          </a:ln>
        </p:spPr>
      </p:pic>
      <p:sp>
        <p:nvSpPr>
          <p:cNvPr id="16400" name="Text Box 21"/>
          <p:cNvSpPr txBox="1">
            <a:spLocks noChangeArrowheads="1"/>
          </p:cNvSpPr>
          <p:nvPr/>
        </p:nvSpPr>
        <p:spPr bwMode="auto">
          <a:xfrm>
            <a:off x="4799013" y="3697288"/>
            <a:ext cx="1441450" cy="366712"/>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New Roman" pitchFamily="18" charset="0"/>
              <a:buNone/>
            </a:pPr>
            <a:r>
              <a:rPr lang="it-IT">
                <a:ea typeface="Microsoft YaHei" pitchFamily="34" charset="-122"/>
              </a:rPr>
              <a:t>Esecutori</a:t>
            </a:r>
          </a:p>
        </p:txBody>
      </p:sp>
      <p:pic>
        <p:nvPicPr>
          <p:cNvPr id="16401" name="Picture 22"/>
          <p:cNvPicPr>
            <a:picLocks noChangeAspect="1" noChangeArrowheads="1"/>
          </p:cNvPicPr>
          <p:nvPr/>
        </p:nvPicPr>
        <p:blipFill>
          <a:blip r:embed="rId18"/>
          <a:srcRect l="4628" t="14066" r="4518" b="11867"/>
          <a:stretch>
            <a:fillRect/>
          </a:stretch>
        </p:blipFill>
        <p:spPr bwMode="auto">
          <a:xfrm>
            <a:off x="6248400" y="3127375"/>
            <a:ext cx="2386013" cy="487363"/>
          </a:xfrm>
          <a:prstGeom prst="rect">
            <a:avLst/>
          </a:prstGeom>
          <a:noFill/>
          <a:ln w="9525">
            <a:noFill/>
            <a:round/>
            <a:headEnd/>
            <a:tailEnd/>
          </a:ln>
        </p:spPr>
      </p:pic>
      <p:pic>
        <p:nvPicPr>
          <p:cNvPr id="16402" name="Picture 23" descr="gruppo"/>
          <p:cNvPicPr>
            <a:picLocks noChangeAspect="1" noChangeArrowheads="1"/>
          </p:cNvPicPr>
          <p:nvPr/>
        </p:nvPicPr>
        <p:blipFill>
          <a:blip r:embed="rId9"/>
          <a:srcRect/>
          <a:stretch>
            <a:fillRect/>
          </a:stretch>
        </p:blipFill>
        <p:spPr bwMode="auto">
          <a:xfrm>
            <a:off x="5002213" y="1495425"/>
            <a:ext cx="935037" cy="935038"/>
          </a:xfrm>
          <a:prstGeom prst="rect">
            <a:avLst/>
          </a:prstGeom>
          <a:noFill/>
          <a:ln w="9525">
            <a:noFill/>
            <a:miter lim="800000"/>
            <a:headEnd/>
            <a:tailEnd/>
          </a:ln>
        </p:spPr>
      </p:pic>
      <p:sp>
        <p:nvSpPr>
          <p:cNvPr id="16403" name="Text Box 24"/>
          <p:cNvSpPr txBox="1">
            <a:spLocks noChangeArrowheads="1"/>
          </p:cNvSpPr>
          <p:nvPr/>
        </p:nvSpPr>
        <p:spPr bwMode="auto">
          <a:xfrm>
            <a:off x="4760913" y="2363788"/>
            <a:ext cx="1441450" cy="366712"/>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New Roman" pitchFamily="18" charset="0"/>
              <a:buNone/>
            </a:pPr>
            <a:r>
              <a:rPr lang="it-IT">
                <a:ea typeface="Microsoft YaHei" pitchFamily="34" charset="-122"/>
              </a:rPr>
              <a:t>Cittadini</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29" name="Picture 2"/>
          <p:cNvPicPr>
            <a:picLocks noChangeAspect="1" noChangeArrowheads="1"/>
          </p:cNvPicPr>
          <p:nvPr/>
        </p:nvPicPr>
        <p:blipFill>
          <a:blip r:embed="rId3"/>
          <a:srcRect/>
          <a:stretch>
            <a:fillRect/>
          </a:stretch>
        </p:blipFill>
        <p:spPr bwMode="auto">
          <a:xfrm>
            <a:off x="0" y="0"/>
            <a:ext cx="9144000" cy="6237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7" name="Picture 2"/>
          <p:cNvPicPr>
            <a:picLocks noChangeAspect="1" noChangeArrowheads="1"/>
          </p:cNvPicPr>
          <p:nvPr/>
        </p:nvPicPr>
        <p:blipFill>
          <a:blip r:embed="rId3"/>
          <a:srcRect l="3958" r="3716" b="6236"/>
          <a:stretch>
            <a:fillRect/>
          </a:stretch>
        </p:blipFill>
        <p:spPr bwMode="auto">
          <a:xfrm>
            <a:off x="993775" y="1265238"/>
            <a:ext cx="6867525" cy="4757737"/>
          </a:xfrm>
          <a:prstGeom prst="rect">
            <a:avLst/>
          </a:prstGeom>
          <a:noFill/>
          <a:ln w="9525">
            <a:noFill/>
            <a:miter lim="800000"/>
            <a:headEnd/>
            <a:tailEnd/>
          </a:ln>
        </p:spPr>
      </p:pic>
      <p:sp>
        <p:nvSpPr>
          <p:cNvPr id="229379" name="Rectangle 6"/>
          <p:cNvSpPr>
            <a:spLocks noChangeArrowheads="1"/>
          </p:cNvSpPr>
          <p:nvPr/>
        </p:nvSpPr>
        <p:spPr bwMode="auto">
          <a:xfrm>
            <a:off x="4427538" y="4119563"/>
            <a:ext cx="1800225" cy="936625"/>
          </a:xfrm>
          <a:prstGeom prst="rect">
            <a:avLst/>
          </a:prstGeom>
          <a:noFill/>
          <a:ln w="38100">
            <a:solidFill>
              <a:srgbClr val="008000"/>
            </a:solidFill>
            <a:miter lim="800000"/>
            <a:headEnd/>
            <a:tailEnd/>
          </a:ln>
        </p:spPr>
        <p:txBody>
          <a:bodyPr wrap="none" anchor="ctr"/>
          <a:lstStyle/>
          <a:p>
            <a:pPr algn="ctr"/>
            <a:endParaRPr lang="it-IT"/>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5" name="Picture 2"/>
          <p:cNvPicPr>
            <a:picLocks noChangeAspect="1" noChangeArrowheads="1"/>
          </p:cNvPicPr>
          <p:nvPr/>
        </p:nvPicPr>
        <p:blipFill>
          <a:blip r:embed="rId3"/>
          <a:srcRect l="4323" t="17740" r="11548"/>
          <a:stretch>
            <a:fillRect/>
          </a:stretch>
        </p:blipFill>
        <p:spPr bwMode="auto">
          <a:xfrm>
            <a:off x="1220788" y="1174750"/>
            <a:ext cx="7342187" cy="4897438"/>
          </a:xfrm>
          <a:prstGeom prst="rect">
            <a:avLst/>
          </a:prstGeom>
          <a:noFill/>
          <a:ln w="9525">
            <a:noFill/>
            <a:miter lim="800000"/>
            <a:headEnd/>
            <a:tailEnd/>
          </a:ln>
        </p:spPr>
      </p:pic>
      <p:sp>
        <p:nvSpPr>
          <p:cNvPr id="231427" name="Rectangle 6"/>
          <p:cNvSpPr>
            <a:spLocks noChangeArrowheads="1"/>
          </p:cNvSpPr>
          <p:nvPr/>
        </p:nvSpPr>
        <p:spPr bwMode="auto">
          <a:xfrm>
            <a:off x="1344613" y="3644900"/>
            <a:ext cx="6408737" cy="936625"/>
          </a:xfrm>
          <a:prstGeom prst="rect">
            <a:avLst/>
          </a:prstGeom>
          <a:noFill/>
          <a:ln w="38100">
            <a:solidFill>
              <a:srgbClr val="008000"/>
            </a:solidFill>
            <a:miter lim="800000"/>
            <a:headEnd/>
            <a:tailEnd/>
          </a:ln>
        </p:spPr>
        <p:txBody>
          <a:bodyPr wrap="none" anchor="ctr"/>
          <a:lstStyle/>
          <a:p>
            <a:pPr algn="ctr"/>
            <a:endParaRPr lang="it-IT"/>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3" name="Picture 2">
            <a:hlinkClick r:id="rId2" action="ppaction://hlinksldjump"/>
          </p:cNvPr>
          <p:cNvPicPr>
            <a:picLocks noChangeAspect="1" noChangeArrowheads="1"/>
          </p:cNvPicPr>
          <p:nvPr/>
        </p:nvPicPr>
        <p:blipFill>
          <a:blip r:embed="rId3"/>
          <a:srcRect l="3958" r="4184" b="5193"/>
          <a:stretch>
            <a:fillRect/>
          </a:stretch>
        </p:blipFill>
        <p:spPr bwMode="auto">
          <a:xfrm>
            <a:off x="1435100" y="1235075"/>
            <a:ext cx="6761163" cy="4760913"/>
          </a:xfrm>
          <a:prstGeom prst="rect">
            <a:avLst/>
          </a:prstGeom>
          <a:noFill/>
          <a:ln w="9525">
            <a:noFill/>
            <a:miter lim="800000"/>
            <a:headEnd/>
            <a:tailEnd/>
          </a:ln>
        </p:spPr>
      </p:pic>
      <p:sp>
        <p:nvSpPr>
          <p:cNvPr id="233474" name="Rectangle 3"/>
          <p:cNvSpPr>
            <a:spLocks noChangeArrowheads="1"/>
          </p:cNvSpPr>
          <p:nvPr/>
        </p:nvSpPr>
        <p:spPr bwMode="auto">
          <a:xfrm>
            <a:off x="4284663" y="4037013"/>
            <a:ext cx="2232025" cy="1223962"/>
          </a:xfrm>
          <a:prstGeom prst="rect">
            <a:avLst/>
          </a:prstGeom>
          <a:noFill/>
          <a:ln w="38100">
            <a:solidFill>
              <a:srgbClr val="008000"/>
            </a:solidFill>
            <a:miter lim="800000"/>
            <a:headEnd/>
            <a:tailEnd/>
          </a:ln>
        </p:spPr>
        <p:txBody>
          <a:bodyPr wrap="none" anchor="ctr"/>
          <a:lstStyle/>
          <a:p>
            <a:pPr algn="ctr"/>
            <a:endParaRPr lang="it-IT"/>
          </a:p>
        </p:txBody>
      </p:sp>
      <p:pic>
        <p:nvPicPr>
          <p:cNvPr id="4" name="Picture 2" descr="C:\Documents and Settings\PBreglia\Impostazioni locali\Temporary Internet Files\Content.IE5\W9I6I3IN\MC900442145[1].png">
            <a:hlinkClick r:id="rId4" action="ppaction://hlinksldjump"/>
          </p:cNvPr>
          <p:cNvPicPr>
            <a:picLocks noChangeAspect="1" noChangeArrowheads="1"/>
          </p:cNvPicPr>
          <p:nvPr/>
        </p:nvPicPr>
        <p:blipFill>
          <a:blip r:embed="rId5"/>
          <a:srcRect/>
          <a:stretch>
            <a:fillRect/>
          </a:stretch>
        </p:blipFill>
        <p:spPr bwMode="auto">
          <a:xfrm>
            <a:off x="8493125" y="3327400"/>
            <a:ext cx="665163" cy="635000"/>
          </a:xfrm>
          <a:prstGeom prst="rect">
            <a:avLst/>
          </a:prstGeom>
          <a:noFill/>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p:cNvSpPr>
          <p:nvPr>
            <p:ph type="title"/>
          </p:nvPr>
        </p:nvSpPr>
        <p:spPr/>
        <p:txBody>
          <a:bodyPr/>
          <a:lstStyle/>
          <a:p>
            <a:r>
              <a:rPr lang="it-IT" b="0" smtClean="0">
                <a:latin typeface="Arial" charset="0"/>
                <a:cs typeface="Arial" charset="0"/>
              </a:rPr>
              <a:t>Rihiesta Ruolo Rappresentante Legale (1)</a:t>
            </a:r>
          </a:p>
        </p:txBody>
      </p:sp>
      <p:pic>
        <p:nvPicPr>
          <p:cNvPr id="248836" name="Picture 4" descr="Richiesta Rappresentante Legale"/>
          <p:cNvPicPr>
            <a:picLocks noChangeAspect="1" noChangeArrowheads="1"/>
          </p:cNvPicPr>
          <p:nvPr/>
        </p:nvPicPr>
        <p:blipFill>
          <a:blip r:embed="rId2"/>
          <a:srcRect l="12402" t="6989" r="18236" b="64430"/>
          <a:stretch>
            <a:fillRect/>
          </a:stretch>
        </p:blipFill>
        <p:spPr bwMode="auto">
          <a:xfrm>
            <a:off x="446088" y="1220788"/>
            <a:ext cx="8240712" cy="4799012"/>
          </a:xfrm>
          <a:prstGeom prst="rect">
            <a:avLst/>
          </a:prstGeom>
          <a:noFill/>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59" name="Picture 3" descr="Richiesta Rappresentante Legale"/>
          <p:cNvPicPr>
            <a:picLocks noChangeAspect="1" noChangeArrowheads="1"/>
          </p:cNvPicPr>
          <p:nvPr/>
        </p:nvPicPr>
        <p:blipFill>
          <a:blip r:embed="rId2">
            <a:clrChange>
              <a:clrFrom>
                <a:srgbClr val="666666"/>
              </a:clrFrom>
              <a:clrTo>
                <a:srgbClr val="666666">
                  <a:alpha val="0"/>
                </a:srgbClr>
              </a:clrTo>
            </a:clrChange>
          </a:blip>
          <a:srcRect l="12402" t="37686" r="18236" b="18315"/>
          <a:stretch>
            <a:fillRect/>
          </a:stretch>
        </p:blipFill>
        <p:spPr bwMode="auto">
          <a:xfrm>
            <a:off x="1762125" y="1298575"/>
            <a:ext cx="5275263" cy="4729163"/>
          </a:xfrm>
          <a:prstGeom prst="rect">
            <a:avLst/>
          </a:prstGeom>
          <a:noFill/>
        </p:spPr>
      </p:pic>
      <p:pic>
        <p:nvPicPr>
          <p:cNvPr id="4" name="Picture 2" descr="C:\Documents and Settings\PBreglia\Impostazioni locali\Temporary Internet Files\Content.IE5\W9I6I3IN\MC900442145[1].png">
            <a:hlinkClick r:id="rId3" action="ppaction://hlinksldjump"/>
          </p:cNvPr>
          <p:cNvPicPr>
            <a:picLocks noChangeAspect="1" noChangeArrowheads="1"/>
          </p:cNvPicPr>
          <p:nvPr/>
        </p:nvPicPr>
        <p:blipFill>
          <a:blip r:embed="rId4"/>
          <a:srcRect/>
          <a:stretch>
            <a:fillRect/>
          </a:stretch>
        </p:blipFill>
        <p:spPr bwMode="auto">
          <a:xfrm>
            <a:off x="8493125" y="3327400"/>
            <a:ext cx="665163" cy="635000"/>
          </a:xfrm>
          <a:prstGeom prst="rect">
            <a:avLst/>
          </a:prstGeom>
          <a:noFill/>
        </p:spPr>
      </p:pic>
      <p:sp>
        <p:nvSpPr>
          <p:cNvPr id="249862" name="Rectangle 6"/>
          <p:cNvSpPr>
            <a:spLocks noGrp="1"/>
          </p:cNvSpPr>
          <p:nvPr>
            <p:ph type="title"/>
          </p:nvPr>
        </p:nvSpPr>
        <p:spPr>
          <a:noFill/>
          <a:ln/>
        </p:spPr>
        <p:txBody>
          <a:bodyPr/>
          <a:lstStyle/>
          <a:p>
            <a:r>
              <a:rPr lang="it-IT" b="0" smtClean="0">
                <a:latin typeface="Arial" charset="0"/>
                <a:cs typeface="Arial" charset="0"/>
              </a:rPr>
              <a:t>Rihiesta Ruolo Rappresentante Legale (2)</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p:cNvSpPr>
          <p:nvPr>
            <p:ph type="title"/>
          </p:nvPr>
        </p:nvSpPr>
        <p:spPr/>
        <p:txBody>
          <a:bodyPr/>
          <a:lstStyle/>
          <a:p>
            <a:r>
              <a:rPr lang="it-IT" b="0" smtClean="0">
                <a:latin typeface="Arial" charset="0"/>
                <a:cs typeface="Arial" charset="0"/>
              </a:rPr>
              <a:t>Richiesta Accreditamento</a:t>
            </a:r>
          </a:p>
        </p:txBody>
      </p:sp>
      <p:pic>
        <p:nvPicPr>
          <p:cNvPr id="252931" name="Picture 3" descr="Richieste Provider 1"/>
          <p:cNvPicPr>
            <a:picLocks noChangeAspect="1" noChangeArrowheads="1"/>
          </p:cNvPicPr>
          <p:nvPr/>
        </p:nvPicPr>
        <p:blipFill>
          <a:blip r:embed="rId2">
            <a:clrChange>
              <a:clrFrom>
                <a:srgbClr val="FFFFFF"/>
              </a:clrFrom>
              <a:clrTo>
                <a:srgbClr val="FFFFFF">
                  <a:alpha val="0"/>
                </a:srgbClr>
              </a:clrTo>
            </a:clrChange>
          </a:blip>
          <a:srcRect l="9621" t="3134" r="9290" b="76765"/>
          <a:stretch>
            <a:fillRect/>
          </a:stretch>
        </p:blipFill>
        <p:spPr bwMode="auto">
          <a:xfrm>
            <a:off x="1320800" y="1073150"/>
            <a:ext cx="6594475" cy="511968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Rectangle 3"/>
          <p:cNvSpPr>
            <a:spLocks noGrp="1"/>
          </p:cNvSpPr>
          <p:nvPr>
            <p:ph type="body" idx="1"/>
          </p:nvPr>
        </p:nvSpPr>
        <p:spPr>
          <a:xfrm>
            <a:off x="457200" y="2400300"/>
            <a:ext cx="8229600" cy="2659063"/>
          </a:xfrm>
        </p:spPr>
        <p:txBody>
          <a:bodyPr/>
          <a:lstStyle/>
          <a:p>
            <a:pPr algn="ctr">
              <a:lnSpc>
                <a:spcPct val="80000"/>
              </a:lnSpc>
              <a:buFont typeface="Arial" charset="0"/>
              <a:buNone/>
            </a:pPr>
            <a:r>
              <a:rPr lang="it-IT" sz="3600" smtClean="0">
                <a:latin typeface="Arial" charset="0"/>
                <a:cs typeface="Arial" charset="0"/>
              </a:rPr>
              <a:t>Grazie per l’attenzione</a:t>
            </a:r>
          </a:p>
          <a:p>
            <a:pPr algn="ctr">
              <a:lnSpc>
                <a:spcPct val="80000"/>
              </a:lnSpc>
              <a:buFont typeface="Arial" charset="0"/>
              <a:buNone/>
            </a:pPr>
            <a:endParaRPr lang="it-IT" sz="3600" smtClean="0">
              <a:latin typeface="Arial" charset="0"/>
              <a:cs typeface="Arial" charset="0"/>
            </a:endParaRPr>
          </a:p>
          <a:p>
            <a:pPr algn="ctr">
              <a:lnSpc>
                <a:spcPct val="80000"/>
              </a:lnSpc>
              <a:buFont typeface="Arial" charset="0"/>
              <a:buNone/>
            </a:pPr>
            <a:endParaRPr lang="it-IT" sz="4400" smtClean="0">
              <a:latin typeface="Arial" charset="0"/>
              <a:cs typeface="Arial" charset="0"/>
            </a:endParaRPr>
          </a:p>
          <a:p>
            <a:pPr algn="ctr">
              <a:lnSpc>
                <a:spcPct val="80000"/>
              </a:lnSpc>
              <a:buFont typeface="Arial" charset="0"/>
              <a:buNone/>
            </a:pPr>
            <a:r>
              <a:rPr lang="it-IT" sz="4400" smtClean="0">
                <a:latin typeface="Arial" charset="0"/>
                <a:cs typeface="Arial" charset="0"/>
              </a:rPr>
              <a:t>Domande?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p:cNvSpPr>
          <p:nvPr>
            <p:ph type="title"/>
          </p:nvPr>
        </p:nvSpPr>
        <p:spPr/>
        <p:txBody>
          <a:bodyPr/>
          <a:lstStyle/>
          <a:p>
            <a:r>
              <a:rPr lang="it-IT" b="0" smtClean="0">
                <a:latin typeface="Arial" charset="0"/>
                <a:cs typeface="Arial" charset="0"/>
              </a:rPr>
              <a:t>Mappa DAE</a:t>
            </a:r>
          </a:p>
        </p:txBody>
      </p:sp>
      <p:pic>
        <p:nvPicPr>
          <p:cNvPr id="235524" name="Picture 4"/>
          <p:cNvPicPr>
            <a:picLocks noChangeAspect="1" noChangeArrowheads="1"/>
          </p:cNvPicPr>
          <p:nvPr/>
        </p:nvPicPr>
        <p:blipFill>
          <a:blip r:embed="rId2"/>
          <a:srcRect t="3793" b="6915"/>
          <a:stretch>
            <a:fillRect/>
          </a:stretch>
        </p:blipFill>
        <p:spPr bwMode="auto">
          <a:xfrm>
            <a:off x="2174875" y="1306513"/>
            <a:ext cx="4849813" cy="4651375"/>
          </a:xfrm>
          <a:prstGeom prst="rect">
            <a:avLst/>
          </a:prstGeom>
          <a:noFill/>
          <a:ln w="9525">
            <a:noFill/>
            <a:miter lim="800000"/>
            <a:headEnd/>
            <a:tailEnd/>
          </a:ln>
          <a:effectLst/>
        </p:spPr>
      </p:pic>
      <p:pic>
        <p:nvPicPr>
          <p:cNvPr id="235525" name="Picture 2" descr="C:\Documents and Settings\PBreglia\Impostazioni locali\Temporary Internet Files\Content.IE5\W9I6I3IN\MC900442145[1].png">
            <a:hlinkClick r:id="rId3" action="ppaction://hlinksldjump"/>
          </p:cNvPr>
          <p:cNvPicPr>
            <a:picLocks noChangeAspect="1" noChangeArrowheads="1"/>
          </p:cNvPicPr>
          <p:nvPr/>
        </p:nvPicPr>
        <p:blipFill>
          <a:blip r:embed="rId4"/>
          <a:srcRect/>
          <a:stretch>
            <a:fillRect/>
          </a:stretch>
        </p:blipFill>
        <p:spPr bwMode="auto">
          <a:xfrm>
            <a:off x="8493125" y="3228975"/>
            <a:ext cx="665163" cy="635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p:cNvSpPr>
          <p:nvPr>
            <p:ph type="title"/>
          </p:nvPr>
        </p:nvSpPr>
        <p:spPr/>
        <p:txBody>
          <a:bodyPr/>
          <a:lstStyle/>
          <a:p>
            <a:r>
              <a:rPr lang="it-IT" b="0" smtClean="0">
                <a:latin typeface="Arial" charset="0"/>
                <a:cs typeface="Arial" charset="0"/>
              </a:rPr>
              <a:t>Ricerca Corsi</a:t>
            </a:r>
          </a:p>
        </p:txBody>
      </p:sp>
      <p:pic>
        <p:nvPicPr>
          <p:cNvPr id="241668" name="Picture 2"/>
          <p:cNvPicPr>
            <a:picLocks noChangeAspect="1" noChangeArrowheads="1"/>
          </p:cNvPicPr>
          <p:nvPr/>
        </p:nvPicPr>
        <p:blipFill>
          <a:blip r:embed="rId2"/>
          <a:srcRect l="2689" t="30000" r="3064" b="3310"/>
          <a:stretch>
            <a:fillRect/>
          </a:stretch>
        </p:blipFill>
        <p:spPr bwMode="auto">
          <a:xfrm>
            <a:off x="720725" y="1606550"/>
            <a:ext cx="7959725" cy="422433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p:cNvPicPr>
            <a:picLocks noChangeAspect="1" noChangeArrowheads="1"/>
          </p:cNvPicPr>
          <p:nvPr/>
        </p:nvPicPr>
        <p:blipFill>
          <a:blip r:embed="rId3"/>
          <a:srcRect l="3090" t="14514" r="3090"/>
          <a:stretch>
            <a:fillRect/>
          </a:stretch>
        </p:blipFill>
        <p:spPr bwMode="auto">
          <a:xfrm>
            <a:off x="1089025" y="1231900"/>
            <a:ext cx="7019925" cy="4797425"/>
          </a:xfrm>
          <a:prstGeom prst="rect">
            <a:avLst/>
          </a:prstGeom>
          <a:noFill/>
          <a:ln w="9525">
            <a:noFill/>
            <a:miter lim="800000"/>
            <a:headEnd/>
            <a:tailEnd/>
          </a:ln>
        </p:spPr>
      </p:pic>
      <p:sp>
        <p:nvSpPr>
          <p:cNvPr id="23555" name="Rectangle 3"/>
          <p:cNvSpPr>
            <a:spLocks/>
          </p:cNvSpPr>
          <p:nvPr/>
        </p:nvSpPr>
        <p:spPr bwMode="auto">
          <a:xfrm>
            <a:off x="1320800" y="31750"/>
            <a:ext cx="7366000" cy="1143000"/>
          </a:xfrm>
          <a:prstGeom prst="rect">
            <a:avLst/>
          </a:prstGeom>
          <a:noFill/>
          <a:ln w="9525">
            <a:noFill/>
            <a:miter lim="800000"/>
            <a:headEnd/>
            <a:tailEnd/>
          </a:ln>
        </p:spPr>
        <p:txBody>
          <a:bodyPr anchor="ctr"/>
          <a:lstStyle/>
          <a:p>
            <a:pPr eaLnBrk="0" hangingPunct="0"/>
            <a:r>
              <a:rPr lang="it-IT" sz="2800">
                <a:solidFill>
                  <a:srgbClr val="2D398A"/>
                </a:solidFill>
              </a:rPr>
              <a:t>Dettaglio Corso - 1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ChangeAspect="1" noChangeArrowheads="1"/>
          </p:cNvPicPr>
          <p:nvPr/>
        </p:nvPicPr>
        <p:blipFill>
          <a:blip r:embed="rId2"/>
          <a:srcRect l="5591" r="7361" b="19028"/>
          <a:stretch>
            <a:fillRect/>
          </a:stretch>
        </p:blipFill>
        <p:spPr bwMode="auto">
          <a:xfrm>
            <a:off x="1493838" y="1263650"/>
            <a:ext cx="6764337" cy="4719638"/>
          </a:xfrm>
          <a:prstGeom prst="rect">
            <a:avLst/>
          </a:prstGeom>
          <a:noFill/>
          <a:ln w="9525">
            <a:noFill/>
            <a:miter lim="800000"/>
            <a:headEnd/>
            <a:tailEnd/>
          </a:ln>
        </p:spPr>
      </p:pic>
      <p:sp>
        <p:nvSpPr>
          <p:cNvPr id="25603" name="Rectangle 3"/>
          <p:cNvSpPr>
            <a:spLocks/>
          </p:cNvSpPr>
          <p:nvPr/>
        </p:nvSpPr>
        <p:spPr bwMode="auto">
          <a:xfrm>
            <a:off x="1320800" y="31750"/>
            <a:ext cx="7366000" cy="1143000"/>
          </a:xfrm>
          <a:prstGeom prst="rect">
            <a:avLst/>
          </a:prstGeom>
          <a:noFill/>
          <a:ln w="9525">
            <a:noFill/>
            <a:miter lim="800000"/>
            <a:headEnd/>
            <a:tailEnd/>
          </a:ln>
        </p:spPr>
        <p:txBody>
          <a:bodyPr anchor="ctr"/>
          <a:lstStyle/>
          <a:p>
            <a:pPr eaLnBrk="0" hangingPunct="0"/>
            <a:r>
              <a:rPr lang="it-IT" sz="2800">
                <a:solidFill>
                  <a:srgbClr val="2D398A"/>
                </a:solidFill>
              </a:rPr>
              <a:t>Dettaglio Corso - 2</a:t>
            </a:r>
          </a:p>
        </p:txBody>
      </p:sp>
      <p:pic>
        <p:nvPicPr>
          <p:cNvPr id="25604" name="Picture 2" descr="C:\Documents and Settings\PBreglia\Impostazioni locali\Temporary Internet Files\Content.IE5\W9I6I3IN\MC900442145[1].png">
            <a:hlinkClick r:id="rId3" action="ppaction://hlinksldjump"/>
          </p:cNvPr>
          <p:cNvPicPr>
            <a:picLocks noChangeAspect="1" noChangeArrowheads="1"/>
          </p:cNvPicPr>
          <p:nvPr/>
        </p:nvPicPr>
        <p:blipFill>
          <a:blip r:embed="rId4"/>
          <a:srcRect/>
          <a:stretch>
            <a:fillRect/>
          </a:stretch>
        </p:blipFill>
        <p:spPr bwMode="auto">
          <a:xfrm>
            <a:off x="8472488" y="3228975"/>
            <a:ext cx="665162" cy="635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p:cNvSpPr>
          <p:nvPr>
            <p:ph type="title"/>
          </p:nvPr>
        </p:nvSpPr>
        <p:spPr/>
        <p:txBody>
          <a:bodyPr/>
          <a:lstStyle/>
          <a:p>
            <a:r>
              <a:rPr lang="it-IT" b="0" smtClean="0">
                <a:latin typeface="Arial" charset="0"/>
                <a:cs typeface="Arial" charset="0"/>
              </a:rPr>
              <a:t>Ricerca Provider</a:t>
            </a:r>
          </a:p>
        </p:txBody>
      </p:sp>
      <p:pic>
        <p:nvPicPr>
          <p:cNvPr id="243716"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77850" y="1938338"/>
            <a:ext cx="8026400" cy="3783012"/>
          </a:xfrm>
          <a:prstGeom prst="rect">
            <a:avLst/>
          </a:prstGeom>
          <a:noFill/>
          <a:ln w="9525">
            <a:noFill/>
            <a:miter lim="800000"/>
            <a:headEnd/>
            <a:tailEnd/>
          </a:ln>
          <a:effectLst/>
        </p:spPr>
      </p:pic>
      <p:pic>
        <p:nvPicPr>
          <p:cNvPr id="243717" name="Picture 2" descr="C:\Documents and Settings\PBreglia\Impostazioni locali\Temporary Internet Files\Content.IE5\W9I6I3IN\MC900442145[1].png">
            <a:hlinkClick r:id="rId3" action="ppaction://hlinksldjump"/>
          </p:cNvPr>
          <p:cNvPicPr>
            <a:picLocks noChangeAspect="1" noChangeArrowheads="1"/>
          </p:cNvPicPr>
          <p:nvPr/>
        </p:nvPicPr>
        <p:blipFill>
          <a:blip r:embed="rId4"/>
          <a:srcRect/>
          <a:stretch>
            <a:fillRect/>
          </a:stretch>
        </p:blipFill>
        <p:spPr bwMode="auto">
          <a:xfrm>
            <a:off x="8493125" y="3228975"/>
            <a:ext cx="665163" cy="635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p:cNvSpPr>
          <p:nvPr>
            <p:ph type="title"/>
          </p:nvPr>
        </p:nvSpPr>
        <p:spPr/>
        <p:txBody>
          <a:bodyPr/>
          <a:lstStyle/>
          <a:p>
            <a:r>
              <a:rPr lang="it-IT" b="0" smtClean="0">
                <a:latin typeface="Arial" charset="0"/>
                <a:cs typeface="Arial" charset="0"/>
              </a:rPr>
              <a:t>Inserimento Corso - 1</a:t>
            </a:r>
          </a:p>
        </p:txBody>
      </p:sp>
      <p:pic>
        <p:nvPicPr>
          <p:cNvPr id="244740" name="Picture 2"/>
          <p:cNvPicPr>
            <a:picLocks noChangeAspect="1" noChangeArrowheads="1"/>
          </p:cNvPicPr>
          <p:nvPr/>
        </p:nvPicPr>
        <p:blipFill>
          <a:blip r:embed="rId3">
            <a:clrChange>
              <a:clrFrom>
                <a:srgbClr val="FFFFFF"/>
              </a:clrFrom>
              <a:clrTo>
                <a:srgbClr val="FFFFFF">
                  <a:alpha val="0"/>
                </a:srgbClr>
              </a:clrTo>
            </a:clrChange>
          </a:blip>
          <a:srcRect l="3958" t="9865" r="10938"/>
          <a:stretch>
            <a:fillRect/>
          </a:stretch>
        </p:blipFill>
        <p:spPr bwMode="auto">
          <a:xfrm>
            <a:off x="1800225" y="1163638"/>
            <a:ext cx="6051550" cy="48387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p:cNvPicPr>
            <a:picLocks noChangeAspect="1" noChangeArrowheads="1"/>
          </p:cNvPicPr>
          <p:nvPr/>
        </p:nvPicPr>
        <p:blipFill>
          <a:blip r:embed="rId3"/>
          <a:srcRect l="3716" r="3490"/>
          <a:stretch>
            <a:fillRect/>
          </a:stretch>
        </p:blipFill>
        <p:spPr bwMode="auto">
          <a:xfrm>
            <a:off x="1871663" y="1298575"/>
            <a:ext cx="5765800" cy="4699000"/>
          </a:xfrm>
          <a:prstGeom prst="rect">
            <a:avLst/>
          </a:prstGeom>
          <a:noFill/>
          <a:ln w="9525">
            <a:noFill/>
            <a:miter lim="800000"/>
            <a:headEnd/>
            <a:tailEnd/>
          </a:ln>
        </p:spPr>
      </p:pic>
      <p:sp>
        <p:nvSpPr>
          <p:cNvPr id="34819" name="Rectangle 3"/>
          <p:cNvSpPr>
            <a:spLocks/>
          </p:cNvSpPr>
          <p:nvPr/>
        </p:nvSpPr>
        <p:spPr bwMode="auto">
          <a:xfrm>
            <a:off x="1320800" y="31750"/>
            <a:ext cx="7366000" cy="1143000"/>
          </a:xfrm>
          <a:prstGeom prst="rect">
            <a:avLst/>
          </a:prstGeom>
          <a:noFill/>
          <a:ln w="9525">
            <a:noFill/>
            <a:miter lim="800000"/>
            <a:headEnd/>
            <a:tailEnd/>
          </a:ln>
        </p:spPr>
        <p:txBody>
          <a:bodyPr anchor="ctr"/>
          <a:lstStyle/>
          <a:p>
            <a:pPr eaLnBrk="0" hangingPunct="0"/>
            <a:r>
              <a:rPr lang="it-IT" sz="2800">
                <a:solidFill>
                  <a:srgbClr val="2D398A"/>
                </a:solidFill>
              </a:rPr>
              <a:t>Inserimento Corso - 2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ttore 1 31"/>
          <p:cNvCxnSpPr/>
          <p:nvPr/>
        </p:nvCxnSpPr>
        <p:spPr>
          <a:xfrm>
            <a:off x="1250950" y="4564063"/>
            <a:ext cx="6370638"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nvGrpSpPr>
          <p:cNvPr id="9218" name="Rettangolo arrotondato 47"/>
          <p:cNvGrpSpPr>
            <a:grpSpLocks/>
          </p:cNvGrpSpPr>
          <p:nvPr/>
        </p:nvGrpSpPr>
        <p:grpSpPr bwMode="auto">
          <a:xfrm>
            <a:off x="5918200" y="2079625"/>
            <a:ext cx="1619250" cy="665163"/>
            <a:chOff x="3803904" y="1670304"/>
            <a:chExt cx="1664208" cy="579120"/>
          </a:xfrm>
        </p:grpSpPr>
        <p:pic>
          <p:nvPicPr>
            <p:cNvPr id="9284" name="Rettangolo arrotondato 47"/>
            <p:cNvPicPr>
              <a:picLocks noChangeArrowheads="1"/>
            </p:cNvPicPr>
            <p:nvPr/>
          </p:nvPicPr>
          <p:blipFill>
            <a:blip r:embed="rId2"/>
            <a:srcRect/>
            <a:stretch>
              <a:fillRect/>
            </a:stretch>
          </p:blipFill>
          <p:spPr bwMode="auto">
            <a:xfrm>
              <a:off x="3803904" y="1670304"/>
              <a:ext cx="1664208" cy="579120"/>
            </a:xfrm>
            <a:prstGeom prst="rect">
              <a:avLst/>
            </a:prstGeom>
            <a:noFill/>
            <a:ln w="9525" algn="ctr">
              <a:noFill/>
              <a:miter lim="800000"/>
              <a:headEnd/>
              <a:tailEnd/>
            </a:ln>
          </p:spPr>
        </p:pic>
        <p:sp>
          <p:nvSpPr>
            <p:cNvPr id="9285" name="Text Box 47"/>
            <p:cNvSpPr txBox="1">
              <a:spLocks noChangeArrowheads="1"/>
            </p:cNvSpPr>
            <p:nvPr/>
          </p:nvSpPr>
          <p:spPr bwMode="auto">
            <a:xfrm>
              <a:off x="3879421" y="1720141"/>
              <a:ext cx="1521679" cy="440586"/>
            </a:xfrm>
            <a:prstGeom prst="rect">
              <a:avLst/>
            </a:prstGeom>
            <a:noFill/>
            <a:ln w="9525" algn="ctr">
              <a:noFill/>
              <a:miter lim="800000"/>
              <a:headEnd/>
              <a:tailEnd/>
            </a:ln>
          </p:spPr>
          <p:txBody>
            <a:bodyPr anchor="ctr"/>
            <a:lstStyle/>
            <a:p>
              <a:pPr algn="ctr" defTabSz="914400"/>
              <a:r>
                <a:rPr lang="it-IT" sz="1400" b="1">
                  <a:solidFill>
                    <a:schemeClr val="bg2"/>
                  </a:solidFill>
                  <a:latin typeface="Calibri" pitchFamily="34" charset="0"/>
                </a:rPr>
                <a:t>Faq</a:t>
              </a:r>
            </a:p>
          </p:txBody>
        </p:sp>
      </p:grpSp>
      <p:sp>
        <p:nvSpPr>
          <p:cNvPr id="61" name="Rettangolo arrotondato 60"/>
          <p:cNvSpPr/>
          <p:nvPr/>
        </p:nvSpPr>
        <p:spPr>
          <a:xfrm>
            <a:off x="1295036" y="4611040"/>
            <a:ext cx="1511496" cy="550673"/>
          </a:xfrm>
          <a:prstGeom prst="roundRect">
            <a:avLst>
              <a:gd name="adj" fmla="val 10000"/>
            </a:avLst>
          </a:prstGeom>
          <a:solidFill>
            <a:schemeClr val="accent6">
              <a:lumMod val="75000"/>
            </a:schemeClr>
          </a:solidFill>
          <a:ln>
            <a:noFill/>
          </a:ln>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anchor="ctr"/>
          <a:lstStyle/>
          <a:p>
            <a:pPr algn="ctr" defTabSz="914400">
              <a:defRPr/>
            </a:pPr>
            <a:r>
              <a:rPr lang="it-IT" sz="1400" b="1">
                <a:solidFill>
                  <a:srgbClr val="FFFFFF"/>
                </a:solidFill>
                <a:cs typeface="Arial" charset="0"/>
              </a:rPr>
              <a:t>Configurazioni</a:t>
            </a:r>
          </a:p>
        </p:txBody>
      </p:sp>
      <p:sp>
        <p:nvSpPr>
          <p:cNvPr id="65" name="Rettangolo arrotondato 64"/>
          <p:cNvSpPr/>
          <p:nvPr/>
        </p:nvSpPr>
        <p:spPr>
          <a:xfrm>
            <a:off x="4433328" y="4617390"/>
            <a:ext cx="1507276" cy="550673"/>
          </a:xfrm>
          <a:prstGeom prst="roundRect">
            <a:avLst>
              <a:gd name="adj" fmla="val 10000"/>
            </a:avLst>
          </a:prstGeom>
          <a:solidFill>
            <a:schemeClr val="accent6">
              <a:lumMod val="75000"/>
            </a:schemeClr>
          </a:solidFill>
          <a:ln>
            <a:noFill/>
          </a:ln>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anchor="ctr"/>
          <a:lstStyle/>
          <a:p>
            <a:pPr algn="ctr" defTabSz="914400">
              <a:defRPr/>
            </a:pPr>
            <a:r>
              <a:rPr lang="it-IT" sz="1400" b="1">
                <a:solidFill>
                  <a:srgbClr val="FFFFFF"/>
                </a:solidFill>
                <a:cs typeface="Arial" charset="0"/>
              </a:rPr>
              <a:t>Deleghe</a:t>
            </a:r>
          </a:p>
        </p:txBody>
      </p:sp>
      <p:sp>
        <p:nvSpPr>
          <p:cNvPr id="66" name="Rettangolo arrotondato 65"/>
          <p:cNvSpPr/>
          <p:nvPr/>
        </p:nvSpPr>
        <p:spPr>
          <a:xfrm>
            <a:off x="2859676" y="4617390"/>
            <a:ext cx="1513719" cy="550673"/>
          </a:xfrm>
          <a:prstGeom prst="roundRect">
            <a:avLst>
              <a:gd name="adj" fmla="val 10000"/>
            </a:avLst>
          </a:prstGeom>
          <a:solidFill>
            <a:schemeClr val="accent6">
              <a:lumMod val="75000"/>
            </a:schemeClr>
          </a:solidFill>
          <a:ln>
            <a:noFill/>
          </a:ln>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anchor="ctr"/>
          <a:lstStyle/>
          <a:p>
            <a:pPr algn="ctr" defTabSz="914400">
              <a:defRPr/>
            </a:pPr>
            <a:r>
              <a:rPr lang="it-IT" sz="1400" b="1">
                <a:solidFill>
                  <a:srgbClr val="FFFFFF"/>
                </a:solidFill>
                <a:cs typeface="Arial" charset="0"/>
              </a:rPr>
              <a:t>Utenti &amp; Ruoli</a:t>
            </a:r>
          </a:p>
        </p:txBody>
      </p:sp>
      <p:cxnSp>
        <p:nvCxnSpPr>
          <p:cNvPr id="68" name="Connettore 1 67"/>
          <p:cNvCxnSpPr/>
          <p:nvPr/>
        </p:nvCxnSpPr>
        <p:spPr>
          <a:xfrm>
            <a:off x="1249363" y="5200650"/>
            <a:ext cx="6370637"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9229" name="CasellaDiTesto 69"/>
          <p:cNvSpPr txBox="1">
            <a:spLocks noChangeArrowheads="1"/>
          </p:cNvSpPr>
          <p:nvPr/>
        </p:nvSpPr>
        <p:spPr bwMode="auto">
          <a:xfrm>
            <a:off x="7594600" y="4725988"/>
            <a:ext cx="1033463" cy="304800"/>
          </a:xfrm>
          <a:prstGeom prst="rect">
            <a:avLst/>
          </a:prstGeom>
          <a:noFill/>
          <a:ln w="9525">
            <a:noFill/>
            <a:miter lim="800000"/>
            <a:headEnd/>
            <a:tailEnd/>
          </a:ln>
        </p:spPr>
        <p:txBody>
          <a:bodyPr wrap="none">
            <a:spAutoFit/>
          </a:bodyPr>
          <a:lstStyle/>
          <a:p>
            <a:pPr defTabSz="914400"/>
            <a:r>
              <a:rPr lang="it-IT" sz="1400" b="1">
                <a:latin typeface="Calibri" pitchFamily="34" charset="0"/>
              </a:rPr>
              <a:t>Admin Tool</a:t>
            </a:r>
          </a:p>
        </p:txBody>
      </p:sp>
      <p:grpSp>
        <p:nvGrpSpPr>
          <p:cNvPr id="9230" name="Group 87"/>
          <p:cNvGrpSpPr>
            <a:grpSpLocks/>
          </p:cNvGrpSpPr>
          <p:nvPr/>
        </p:nvGrpSpPr>
        <p:grpSpPr bwMode="auto">
          <a:xfrm>
            <a:off x="5943600" y="2722563"/>
            <a:ext cx="1619250" cy="666750"/>
            <a:chOff x="3389" y="993"/>
            <a:chExt cx="1020" cy="420"/>
          </a:xfrm>
        </p:grpSpPr>
        <p:pic>
          <p:nvPicPr>
            <p:cNvPr id="9282" name="Picture 194"/>
            <p:cNvPicPr>
              <a:picLocks noChangeAspect="1" noChangeArrowheads="1"/>
            </p:cNvPicPr>
            <p:nvPr/>
          </p:nvPicPr>
          <p:blipFill>
            <a:blip r:embed="rId3"/>
            <a:srcRect/>
            <a:stretch>
              <a:fillRect/>
            </a:stretch>
          </p:blipFill>
          <p:spPr bwMode="auto">
            <a:xfrm>
              <a:off x="3389" y="993"/>
              <a:ext cx="1020" cy="420"/>
            </a:xfrm>
            <a:prstGeom prst="rect">
              <a:avLst/>
            </a:prstGeom>
            <a:noFill/>
            <a:ln w="9525">
              <a:noFill/>
              <a:miter lim="800000"/>
              <a:headEnd/>
              <a:tailEnd/>
            </a:ln>
          </p:spPr>
        </p:pic>
        <p:sp>
          <p:nvSpPr>
            <p:cNvPr id="9283" name="Text Box 19"/>
            <p:cNvSpPr txBox="1">
              <a:spLocks noChangeArrowheads="1"/>
            </p:cNvSpPr>
            <p:nvPr/>
          </p:nvSpPr>
          <p:spPr bwMode="auto">
            <a:xfrm>
              <a:off x="3429" y="1017"/>
              <a:ext cx="924" cy="327"/>
            </a:xfrm>
            <a:prstGeom prst="rect">
              <a:avLst/>
            </a:prstGeom>
            <a:noFill/>
            <a:ln w="9525">
              <a:noFill/>
              <a:miter lim="800000"/>
              <a:headEnd/>
              <a:tailEnd/>
            </a:ln>
          </p:spPr>
          <p:txBody>
            <a:bodyPr anchor="ctr"/>
            <a:lstStyle/>
            <a:p>
              <a:pPr algn="ctr" defTabSz="914400"/>
              <a:r>
                <a:rPr lang="it-IT" sz="1400" b="1">
                  <a:solidFill>
                    <a:srgbClr val="FFFFFF"/>
                  </a:solidFill>
                  <a:latin typeface="Calibri" pitchFamily="34" charset="0"/>
                </a:rPr>
                <a:t>Defibrillatori</a:t>
              </a:r>
            </a:p>
          </p:txBody>
        </p:sp>
      </p:grpSp>
      <p:grpSp>
        <p:nvGrpSpPr>
          <p:cNvPr id="9231" name="Group 72"/>
          <p:cNvGrpSpPr>
            <a:grpSpLocks/>
          </p:cNvGrpSpPr>
          <p:nvPr/>
        </p:nvGrpSpPr>
        <p:grpSpPr bwMode="auto">
          <a:xfrm>
            <a:off x="2805113" y="3322638"/>
            <a:ext cx="1619250" cy="666750"/>
            <a:chOff x="2275" y="992"/>
            <a:chExt cx="1020" cy="420"/>
          </a:xfrm>
        </p:grpSpPr>
        <p:pic>
          <p:nvPicPr>
            <p:cNvPr id="9280" name="Picture 193"/>
            <p:cNvPicPr>
              <a:picLocks noChangeAspect="1" noChangeArrowheads="1"/>
            </p:cNvPicPr>
            <p:nvPr/>
          </p:nvPicPr>
          <p:blipFill>
            <a:blip r:embed="rId4"/>
            <a:srcRect/>
            <a:stretch>
              <a:fillRect/>
            </a:stretch>
          </p:blipFill>
          <p:spPr bwMode="auto">
            <a:xfrm>
              <a:off x="2275" y="992"/>
              <a:ext cx="1020" cy="420"/>
            </a:xfrm>
            <a:prstGeom prst="rect">
              <a:avLst/>
            </a:prstGeom>
            <a:noFill/>
            <a:ln w="9525">
              <a:noFill/>
              <a:miter lim="800000"/>
              <a:headEnd/>
              <a:tailEnd/>
            </a:ln>
          </p:spPr>
        </p:pic>
        <p:sp>
          <p:nvSpPr>
            <p:cNvPr id="9281" name="Text Box 23"/>
            <p:cNvSpPr txBox="1">
              <a:spLocks noChangeArrowheads="1"/>
            </p:cNvSpPr>
            <p:nvPr/>
          </p:nvSpPr>
          <p:spPr bwMode="auto">
            <a:xfrm>
              <a:off x="2323" y="1033"/>
              <a:ext cx="920" cy="308"/>
            </a:xfrm>
            <a:prstGeom prst="rect">
              <a:avLst/>
            </a:prstGeom>
            <a:noFill/>
            <a:ln w="9525" algn="ctr">
              <a:noFill/>
              <a:miter lim="800000"/>
              <a:headEnd/>
              <a:tailEnd/>
            </a:ln>
          </p:spPr>
          <p:txBody>
            <a:bodyPr anchor="ctr"/>
            <a:lstStyle/>
            <a:p>
              <a:pPr algn="ctr" defTabSz="914400"/>
              <a:r>
                <a:rPr lang="it-IT" sz="1400" b="1">
                  <a:solidFill>
                    <a:schemeClr val="bg2"/>
                  </a:solidFill>
                  <a:latin typeface="Calibri" pitchFamily="34" charset="0"/>
                </a:rPr>
                <a:t>Corsi</a:t>
              </a:r>
            </a:p>
          </p:txBody>
        </p:sp>
      </p:grpSp>
      <p:grpSp>
        <p:nvGrpSpPr>
          <p:cNvPr id="9232" name="Group 73"/>
          <p:cNvGrpSpPr>
            <a:grpSpLocks/>
          </p:cNvGrpSpPr>
          <p:nvPr/>
        </p:nvGrpSpPr>
        <p:grpSpPr bwMode="auto">
          <a:xfrm>
            <a:off x="1243013" y="3322638"/>
            <a:ext cx="1619250" cy="666750"/>
            <a:chOff x="2275" y="992"/>
            <a:chExt cx="1020" cy="420"/>
          </a:xfrm>
        </p:grpSpPr>
        <p:pic>
          <p:nvPicPr>
            <p:cNvPr id="9278" name="Picture 193"/>
            <p:cNvPicPr>
              <a:picLocks noChangeAspect="1" noChangeArrowheads="1"/>
            </p:cNvPicPr>
            <p:nvPr/>
          </p:nvPicPr>
          <p:blipFill>
            <a:blip r:embed="rId4"/>
            <a:srcRect/>
            <a:stretch>
              <a:fillRect/>
            </a:stretch>
          </p:blipFill>
          <p:spPr bwMode="auto">
            <a:xfrm>
              <a:off x="2275" y="992"/>
              <a:ext cx="1020" cy="420"/>
            </a:xfrm>
            <a:prstGeom prst="rect">
              <a:avLst/>
            </a:prstGeom>
            <a:noFill/>
            <a:ln w="9525">
              <a:noFill/>
              <a:miter lim="800000"/>
              <a:headEnd/>
              <a:tailEnd/>
            </a:ln>
          </p:spPr>
        </p:pic>
        <p:sp>
          <p:nvSpPr>
            <p:cNvPr id="9279" name="Text Box 23"/>
            <p:cNvSpPr txBox="1">
              <a:spLocks noChangeArrowheads="1"/>
            </p:cNvSpPr>
            <p:nvPr/>
          </p:nvSpPr>
          <p:spPr bwMode="auto">
            <a:xfrm>
              <a:off x="2323" y="1033"/>
              <a:ext cx="920" cy="308"/>
            </a:xfrm>
            <a:prstGeom prst="rect">
              <a:avLst/>
            </a:prstGeom>
            <a:noFill/>
            <a:ln w="9525" algn="ctr">
              <a:noFill/>
              <a:miter lim="800000"/>
              <a:headEnd/>
              <a:tailEnd/>
            </a:ln>
          </p:spPr>
          <p:txBody>
            <a:bodyPr anchor="ctr"/>
            <a:lstStyle/>
            <a:p>
              <a:pPr algn="ctr" defTabSz="914400"/>
              <a:r>
                <a:rPr lang="it-IT" sz="1400" b="1">
                  <a:solidFill>
                    <a:schemeClr val="bg2"/>
                  </a:solidFill>
                  <a:latin typeface="Calibri" pitchFamily="34" charset="0"/>
                </a:rPr>
                <a:t>Provider</a:t>
              </a:r>
            </a:p>
          </p:txBody>
        </p:sp>
      </p:grpSp>
      <p:sp>
        <p:nvSpPr>
          <p:cNvPr id="9233" name="Titolo 1"/>
          <p:cNvSpPr>
            <a:spLocks/>
          </p:cNvSpPr>
          <p:nvPr/>
        </p:nvSpPr>
        <p:spPr bwMode="auto">
          <a:xfrm>
            <a:off x="1320800" y="31750"/>
            <a:ext cx="7715250" cy="1143000"/>
          </a:xfrm>
          <a:prstGeom prst="rect">
            <a:avLst/>
          </a:prstGeom>
          <a:noFill/>
          <a:ln w="9525">
            <a:noFill/>
            <a:miter lim="800000"/>
            <a:headEnd/>
            <a:tailEnd/>
          </a:ln>
        </p:spPr>
        <p:txBody>
          <a:bodyPr anchor="ctr"/>
          <a:lstStyle/>
          <a:p>
            <a:r>
              <a:rPr lang="it-IT" sz="2800" b="1">
                <a:solidFill>
                  <a:srgbClr val="2D398A"/>
                </a:solidFill>
              </a:rPr>
              <a:t>Piattaforma iCuore - Architettura Funzionale</a:t>
            </a:r>
          </a:p>
        </p:txBody>
      </p:sp>
      <p:grpSp>
        <p:nvGrpSpPr>
          <p:cNvPr id="9234" name="Group 77"/>
          <p:cNvGrpSpPr>
            <a:grpSpLocks/>
          </p:cNvGrpSpPr>
          <p:nvPr/>
        </p:nvGrpSpPr>
        <p:grpSpPr bwMode="auto">
          <a:xfrm>
            <a:off x="1243013" y="2722563"/>
            <a:ext cx="1619250" cy="666750"/>
            <a:chOff x="2275" y="992"/>
            <a:chExt cx="1020" cy="420"/>
          </a:xfrm>
        </p:grpSpPr>
        <p:pic>
          <p:nvPicPr>
            <p:cNvPr id="9276" name="Picture 193"/>
            <p:cNvPicPr>
              <a:picLocks noChangeAspect="1" noChangeArrowheads="1"/>
            </p:cNvPicPr>
            <p:nvPr/>
          </p:nvPicPr>
          <p:blipFill>
            <a:blip r:embed="rId4"/>
            <a:srcRect/>
            <a:stretch>
              <a:fillRect/>
            </a:stretch>
          </p:blipFill>
          <p:spPr bwMode="auto">
            <a:xfrm>
              <a:off x="2275" y="992"/>
              <a:ext cx="1020" cy="420"/>
            </a:xfrm>
            <a:prstGeom prst="rect">
              <a:avLst/>
            </a:prstGeom>
            <a:noFill/>
            <a:ln w="9525">
              <a:noFill/>
              <a:miter lim="800000"/>
              <a:headEnd/>
              <a:tailEnd/>
            </a:ln>
          </p:spPr>
        </p:pic>
        <p:sp>
          <p:nvSpPr>
            <p:cNvPr id="9277" name="Text Box 23"/>
            <p:cNvSpPr txBox="1">
              <a:spLocks noChangeArrowheads="1"/>
            </p:cNvSpPr>
            <p:nvPr/>
          </p:nvSpPr>
          <p:spPr bwMode="auto">
            <a:xfrm>
              <a:off x="2323" y="1033"/>
              <a:ext cx="920" cy="308"/>
            </a:xfrm>
            <a:prstGeom prst="rect">
              <a:avLst/>
            </a:prstGeom>
            <a:noFill/>
            <a:ln w="9525" algn="ctr">
              <a:noFill/>
              <a:miter lim="800000"/>
              <a:headEnd/>
              <a:tailEnd/>
            </a:ln>
          </p:spPr>
          <p:txBody>
            <a:bodyPr lIns="54000" rIns="54000" anchor="ctr"/>
            <a:lstStyle/>
            <a:p>
              <a:pPr algn="ctr" defTabSz="914400"/>
              <a:r>
                <a:rPr lang="it-IT" sz="1400" b="1">
                  <a:solidFill>
                    <a:schemeClr val="bg2"/>
                  </a:solidFill>
                  <a:latin typeface="Calibri" pitchFamily="34" charset="0"/>
                </a:rPr>
                <a:t>Accreditamento</a:t>
              </a:r>
            </a:p>
          </p:txBody>
        </p:sp>
      </p:grpSp>
      <p:grpSp>
        <p:nvGrpSpPr>
          <p:cNvPr id="9235" name="Group 80"/>
          <p:cNvGrpSpPr>
            <a:grpSpLocks/>
          </p:cNvGrpSpPr>
          <p:nvPr/>
        </p:nvGrpSpPr>
        <p:grpSpPr bwMode="auto">
          <a:xfrm>
            <a:off x="2805113" y="2722563"/>
            <a:ext cx="1619250" cy="666750"/>
            <a:chOff x="2275" y="992"/>
            <a:chExt cx="1020" cy="420"/>
          </a:xfrm>
        </p:grpSpPr>
        <p:pic>
          <p:nvPicPr>
            <p:cNvPr id="9274" name="Picture 193"/>
            <p:cNvPicPr>
              <a:picLocks noChangeAspect="1" noChangeArrowheads="1"/>
            </p:cNvPicPr>
            <p:nvPr/>
          </p:nvPicPr>
          <p:blipFill>
            <a:blip r:embed="rId4"/>
            <a:srcRect/>
            <a:stretch>
              <a:fillRect/>
            </a:stretch>
          </p:blipFill>
          <p:spPr bwMode="auto">
            <a:xfrm>
              <a:off x="2275" y="992"/>
              <a:ext cx="1020" cy="420"/>
            </a:xfrm>
            <a:prstGeom prst="rect">
              <a:avLst/>
            </a:prstGeom>
            <a:noFill/>
            <a:ln w="9525">
              <a:noFill/>
              <a:miter lim="800000"/>
              <a:headEnd/>
              <a:tailEnd/>
            </a:ln>
          </p:spPr>
        </p:pic>
        <p:sp>
          <p:nvSpPr>
            <p:cNvPr id="9275" name="Text Box 23"/>
            <p:cNvSpPr txBox="1">
              <a:spLocks noChangeArrowheads="1"/>
            </p:cNvSpPr>
            <p:nvPr/>
          </p:nvSpPr>
          <p:spPr bwMode="auto">
            <a:xfrm>
              <a:off x="2323" y="1033"/>
              <a:ext cx="920" cy="308"/>
            </a:xfrm>
            <a:prstGeom prst="rect">
              <a:avLst/>
            </a:prstGeom>
            <a:noFill/>
            <a:ln w="9525" algn="ctr">
              <a:noFill/>
              <a:miter lim="800000"/>
              <a:headEnd/>
              <a:tailEnd/>
            </a:ln>
          </p:spPr>
          <p:txBody>
            <a:bodyPr anchor="ctr"/>
            <a:lstStyle/>
            <a:p>
              <a:pPr algn="ctr" defTabSz="914400"/>
              <a:r>
                <a:rPr lang="it-IT" sz="1400" b="1">
                  <a:solidFill>
                    <a:schemeClr val="bg2"/>
                  </a:solidFill>
                  <a:latin typeface="Calibri" pitchFamily="34" charset="0"/>
                </a:rPr>
                <a:t>Abilitazioni</a:t>
              </a:r>
            </a:p>
          </p:txBody>
        </p:sp>
      </p:grpSp>
      <p:grpSp>
        <p:nvGrpSpPr>
          <p:cNvPr id="9236" name="Group 83"/>
          <p:cNvGrpSpPr>
            <a:grpSpLocks/>
          </p:cNvGrpSpPr>
          <p:nvPr/>
        </p:nvGrpSpPr>
        <p:grpSpPr bwMode="auto">
          <a:xfrm>
            <a:off x="1254125" y="3937000"/>
            <a:ext cx="1619250" cy="666750"/>
            <a:chOff x="2275" y="992"/>
            <a:chExt cx="1020" cy="420"/>
          </a:xfrm>
        </p:grpSpPr>
        <p:pic>
          <p:nvPicPr>
            <p:cNvPr id="9272" name="Picture 193"/>
            <p:cNvPicPr>
              <a:picLocks noChangeAspect="1" noChangeArrowheads="1"/>
            </p:cNvPicPr>
            <p:nvPr/>
          </p:nvPicPr>
          <p:blipFill>
            <a:blip r:embed="rId4"/>
            <a:srcRect/>
            <a:stretch>
              <a:fillRect/>
            </a:stretch>
          </p:blipFill>
          <p:spPr bwMode="auto">
            <a:xfrm>
              <a:off x="2275" y="992"/>
              <a:ext cx="1020" cy="420"/>
            </a:xfrm>
            <a:prstGeom prst="rect">
              <a:avLst/>
            </a:prstGeom>
            <a:noFill/>
            <a:ln w="9525">
              <a:noFill/>
              <a:miter lim="800000"/>
              <a:headEnd/>
              <a:tailEnd/>
            </a:ln>
          </p:spPr>
        </p:pic>
        <p:sp>
          <p:nvSpPr>
            <p:cNvPr id="9273" name="Text Box 23"/>
            <p:cNvSpPr txBox="1">
              <a:spLocks noChangeArrowheads="1"/>
            </p:cNvSpPr>
            <p:nvPr/>
          </p:nvSpPr>
          <p:spPr bwMode="auto">
            <a:xfrm>
              <a:off x="2323" y="1033"/>
              <a:ext cx="920" cy="308"/>
            </a:xfrm>
            <a:prstGeom prst="rect">
              <a:avLst/>
            </a:prstGeom>
            <a:noFill/>
            <a:ln w="9525" algn="ctr">
              <a:noFill/>
              <a:miter lim="800000"/>
              <a:headEnd/>
              <a:tailEnd/>
            </a:ln>
          </p:spPr>
          <p:txBody>
            <a:bodyPr anchor="ctr"/>
            <a:lstStyle/>
            <a:p>
              <a:pPr algn="ctr" defTabSz="914400"/>
              <a:r>
                <a:rPr lang="it-IT" sz="1400" b="1">
                  <a:solidFill>
                    <a:schemeClr val="bg2"/>
                  </a:solidFill>
                  <a:latin typeface="Calibri" pitchFamily="34" charset="0"/>
                </a:rPr>
                <a:t>Monitoraggio</a:t>
              </a:r>
            </a:p>
          </p:txBody>
        </p:sp>
      </p:grpSp>
      <p:grpSp>
        <p:nvGrpSpPr>
          <p:cNvPr id="9237" name="Group 88"/>
          <p:cNvGrpSpPr>
            <a:grpSpLocks/>
          </p:cNvGrpSpPr>
          <p:nvPr/>
        </p:nvGrpSpPr>
        <p:grpSpPr bwMode="auto">
          <a:xfrm>
            <a:off x="4387850" y="3322638"/>
            <a:ext cx="1619250" cy="666750"/>
            <a:chOff x="3389" y="993"/>
            <a:chExt cx="1020" cy="420"/>
          </a:xfrm>
        </p:grpSpPr>
        <p:pic>
          <p:nvPicPr>
            <p:cNvPr id="9270" name="Picture 194"/>
            <p:cNvPicPr>
              <a:picLocks noChangeAspect="1" noChangeArrowheads="1"/>
            </p:cNvPicPr>
            <p:nvPr/>
          </p:nvPicPr>
          <p:blipFill>
            <a:blip r:embed="rId3"/>
            <a:srcRect/>
            <a:stretch>
              <a:fillRect/>
            </a:stretch>
          </p:blipFill>
          <p:spPr bwMode="auto">
            <a:xfrm>
              <a:off x="3389" y="993"/>
              <a:ext cx="1020" cy="420"/>
            </a:xfrm>
            <a:prstGeom prst="rect">
              <a:avLst/>
            </a:prstGeom>
            <a:noFill/>
            <a:ln w="9525">
              <a:noFill/>
              <a:miter lim="800000"/>
              <a:headEnd/>
              <a:tailEnd/>
            </a:ln>
          </p:spPr>
        </p:pic>
        <p:sp>
          <p:nvSpPr>
            <p:cNvPr id="9271" name="Text Box 90"/>
            <p:cNvSpPr txBox="1">
              <a:spLocks noChangeArrowheads="1"/>
            </p:cNvSpPr>
            <p:nvPr/>
          </p:nvSpPr>
          <p:spPr bwMode="auto">
            <a:xfrm>
              <a:off x="3429" y="1017"/>
              <a:ext cx="924" cy="327"/>
            </a:xfrm>
            <a:prstGeom prst="rect">
              <a:avLst/>
            </a:prstGeom>
            <a:noFill/>
            <a:ln w="9525">
              <a:noFill/>
              <a:miter lim="800000"/>
              <a:headEnd/>
              <a:tailEnd/>
            </a:ln>
          </p:spPr>
          <p:txBody>
            <a:bodyPr anchor="ctr"/>
            <a:lstStyle/>
            <a:p>
              <a:pPr algn="ctr" defTabSz="914400"/>
              <a:r>
                <a:rPr lang="it-IT" sz="1400" b="1">
                  <a:solidFill>
                    <a:srgbClr val="FFFFFF"/>
                  </a:solidFill>
                  <a:latin typeface="Calibri" pitchFamily="34" charset="0"/>
                </a:rPr>
                <a:t>Complessi</a:t>
              </a:r>
            </a:p>
          </p:txBody>
        </p:sp>
      </p:grpSp>
      <p:grpSp>
        <p:nvGrpSpPr>
          <p:cNvPr id="9238" name="Group 91"/>
          <p:cNvGrpSpPr>
            <a:grpSpLocks/>
          </p:cNvGrpSpPr>
          <p:nvPr/>
        </p:nvGrpSpPr>
        <p:grpSpPr bwMode="auto">
          <a:xfrm>
            <a:off x="4398963" y="2722563"/>
            <a:ext cx="1619250" cy="666750"/>
            <a:chOff x="3389" y="993"/>
            <a:chExt cx="1020" cy="420"/>
          </a:xfrm>
        </p:grpSpPr>
        <p:pic>
          <p:nvPicPr>
            <p:cNvPr id="9268" name="Picture 194"/>
            <p:cNvPicPr>
              <a:picLocks noChangeAspect="1" noChangeArrowheads="1"/>
            </p:cNvPicPr>
            <p:nvPr/>
          </p:nvPicPr>
          <p:blipFill>
            <a:blip r:embed="rId3"/>
            <a:srcRect/>
            <a:stretch>
              <a:fillRect/>
            </a:stretch>
          </p:blipFill>
          <p:spPr bwMode="auto">
            <a:xfrm>
              <a:off x="3389" y="993"/>
              <a:ext cx="1020" cy="420"/>
            </a:xfrm>
            <a:prstGeom prst="rect">
              <a:avLst/>
            </a:prstGeom>
            <a:noFill/>
            <a:ln w="9525">
              <a:noFill/>
              <a:miter lim="800000"/>
              <a:headEnd/>
              <a:tailEnd/>
            </a:ln>
          </p:spPr>
        </p:pic>
        <p:sp>
          <p:nvSpPr>
            <p:cNvPr id="9269" name="Text Box 93"/>
            <p:cNvSpPr txBox="1">
              <a:spLocks noChangeArrowheads="1"/>
            </p:cNvSpPr>
            <p:nvPr/>
          </p:nvSpPr>
          <p:spPr bwMode="auto">
            <a:xfrm>
              <a:off x="3429" y="1017"/>
              <a:ext cx="924" cy="327"/>
            </a:xfrm>
            <a:prstGeom prst="rect">
              <a:avLst/>
            </a:prstGeom>
            <a:noFill/>
            <a:ln w="9525">
              <a:noFill/>
              <a:miter lim="800000"/>
              <a:headEnd/>
              <a:tailEnd/>
            </a:ln>
          </p:spPr>
          <p:txBody>
            <a:bodyPr anchor="ctr"/>
            <a:lstStyle/>
            <a:p>
              <a:pPr algn="ctr" defTabSz="914400"/>
              <a:r>
                <a:rPr lang="it-IT" sz="1400" b="1">
                  <a:solidFill>
                    <a:srgbClr val="FFFFFF"/>
                  </a:solidFill>
                  <a:latin typeface="Calibri" pitchFamily="34" charset="0"/>
                </a:rPr>
                <a:t>Auto Dichiarazioni</a:t>
              </a:r>
            </a:p>
          </p:txBody>
        </p:sp>
      </p:grpSp>
      <p:grpSp>
        <p:nvGrpSpPr>
          <p:cNvPr id="9239" name="Group 94"/>
          <p:cNvGrpSpPr>
            <a:grpSpLocks/>
          </p:cNvGrpSpPr>
          <p:nvPr/>
        </p:nvGrpSpPr>
        <p:grpSpPr bwMode="auto">
          <a:xfrm>
            <a:off x="5943600" y="3322638"/>
            <a:ext cx="1619250" cy="666750"/>
            <a:chOff x="3389" y="993"/>
            <a:chExt cx="1020" cy="420"/>
          </a:xfrm>
        </p:grpSpPr>
        <p:pic>
          <p:nvPicPr>
            <p:cNvPr id="9266" name="Picture 194"/>
            <p:cNvPicPr>
              <a:picLocks noChangeAspect="1" noChangeArrowheads="1"/>
            </p:cNvPicPr>
            <p:nvPr/>
          </p:nvPicPr>
          <p:blipFill>
            <a:blip r:embed="rId3"/>
            <a:srcRect/>
            <a:stretch>
              <a:fillRect/>
            </a:stretch>
          </p:blipFill>
          <p:spPr bwMode="auto">
            <a:xfrm>
              <a:off x="3389" y="993"/>
              <a:ext cx="1020" cy="420"/>
            </a:xfrm>
            <a:prstGeom prst="rect">
              <a:avLst/>
            </a:prstGeom>
            <a:noFill/>
            <a:ln w="9525">
              <a:noFill/>
              <a:miter lim="800000"/>
              <a:headEnd/>
              <a:tailEnd/>
            </a:ln>
          </p:spPr>
        </p:pic>
        <p:sp>
          <p:nvSpPr>
            <p:cNvPr id="9267" name="Text Box 96"/>
            <p:cNvSpPr txBox="1">
              <a:spLocks noChangeArrowheads="1"/>
            </p:cNvSpPr>
            <p:nvPr/>
          </p:nvSpPr>
          <p:spPr bwMode="auto">
            <a:xfrm>
              <a:off x="3429" y="1017"/>
              <a:ext cx="924" cy="327"/>
            </a:xfrm>
            <a:prstGeom prst="rect">
              <a:avLst/>
            </a:prstGeom>
            <a:noFill/>
            <a:ln w="9525">
              <a:noFill/>
              <a:miter lim="800000"/>
              <a:headEnd/>
              <a:tailEnd/>
            </a:ln>
          </p:spPr>
          <p:txBody>
            <a:bodyPr anchor="ctr"/>
            <a:lstStyle/>
            <a:p>
              <a:pPr algn="ctr" defTabSz="914400"/>
              <a:r>
                <a:rPr lang="it-IT" sz="1400" b="1">
                  <a:solidFill>
                    <a:srgbClr val="FFFFFF"/>
                  </a:solidFill>
                  <a:latin typeface="Calibri" pitchFamily="34" charset="0"/>
                </a:rPr>
                <a:t>Assegnazioni</a:t>
              </a:r>
            </a:p>
          </p:txBody>
        </p:sp>
      </p:grpSp>
      <p:grpSp>
        <p:nvGrpSpPr>
          <p:cNvPr id="9240" name="Group 97"/>
          <p:cNvGrpSpPr>
            <a:grpSpLocks/>
          </p:cNvGrpSpPr>
          <p:nvPr/>
        </p:nvGrpSpPr>
        <p:grpSpPr bwMode="auto">
          <a:xfrm>
            <a:off x="4387850" y="3935413"/>
            <a:ext cx="1619250" cy="666750"/>
            <a:chOff x="3389" y="993"/>
            <a:chExt cx="1020" cy="420"/>
          </a:xfrm>
        </p:grpSpPr>
        <p:pic>
          <p:nvPicPr>
            <p:cNvPr id="9264" name="Picture 194"/>
            <p:cNvPicPr>
              <a:picLocks noChangeAspect="1" noChangeArrowheads="1"/>
            </p:cNvPicPr>
            <p:nvPr/>
          </p:nvPicPr>
          <p:blipFill>
            <a:blip r:embed="rId3"/>
            <a:srcRect/>
            <a:stretch>
              <a:fillRect/>
            </a:stretch>
          </p:blipFill>
          <p:spPr bwMode="auto">
            <a:xfrm>
              <a:off x="3389" y="993"/>
              <a:ext cx="1020" cy="420"/>
            </a:xfrm>
            <a:prstGeom prst="rect">
              <a:avLst/>
            </a:prstGeom>
            <a:noFill/>
            <a:ln w="9525">
              <a:noFill/>
              <a:miter lim="800000"/>
              <a:headEnd/>
              <a:tailEnd/>
            </a:ln>
          </p:spPr>
        </p:pic>
        <p:sp>
          <p:nvSpPr>
            <p:cNvPr id="9265" name="Text Box 99"/>
            <p:cNvSpPr txBox="1">
              <a:spLocks noChangeArrowheads="1"/>
            </p:cNvSpPr>
            <p:nvPr/>
          </p:nvSpPr>
          <p:spPr bwMode="auto">
            <a:xfrm>
              <a:off x="3429" y="1017"/>
              <a:ext cx="924" cy="327"/>
            </a:xfrm>
            <a:prstGeom prst="rect">
              <a:avLst/>
            </a:prstGeom>
            <a:noFill/>
            <a:ln w="9525">
              <a:noFill/>
              <a:miter lim="800000"/>
              <a:headEnd/>
              <a:tailEnd/>
            </a:ln>
          </p:spPr>
          <p:txBody>
            <a:bodyPr anchor="ctr"/>
            <a:lstStyle/>
            <a:p>
              <a:pPr algn="ctr" defTabSz="914400"/>
              <a:r>
                <a:rPr lang="it-IT" sz="1400" b="1">
                  <a:solidFill>
                    <a:srgbClr val="FFFFFF"/>
                  </a:solidFill>
                  <a:latin typeface="Calibri" pitchFamily="34" charset="0"/>
                </a:rPr>
                <a:t>Incarichi</a:t>
              </a:r>
            </a:p>
          </p:txBody>
        </p:sp>
      </p:grpSp>
      <p:grpSp>
        <p:nvGrpSpPr>
          <p:cNvPr id="9241" name="Group 100"/>
          <p:cNvGrpSpPr>
            <a:grpSpLocks/>
          </p:cNvGrpSpPr>
          <p:nvPr/>
        </p:nvGrpSpPr>
        <p:grpSpPr bwMode="auto">
          <a:xfrm>
            <a:off x="5943600" y="3935413"/>
            <a:ext cx="1619250" cy="666750"/>
            <a:chOff x="3389" y="993"/>
            <a:chExt cx="1020" cy="420"/>
          </a:xfrm>
        </p:grpSpPr>
        <p:pic>
          <p:nvPicPr>
            <p:cNvPr id="9262" name="Picture 194"/>
            <p:cNvPicPr>
              <a:picLocks noChangeAspect="1" noChangeArrowheads="1"/>
            </p:cNvPicPr>
            <p:nvPr/>
          </p:nvPicPr>
          <p:blipFill>
            <a:blip r:embed="rId3"/>
            <a:srcRect/>
            <a:stretch>
              <a:fillRect/>
            </a:stretch>
          </p:blipFill>
          <p:spPr bwMode="auto">
            <a:xfrm>
              <a:off x="3389" y="993"/>
              <a:ext cx="1020" cy="420"/>
            </a:xfrm>
            <a:prstGeom prst="rect">
              <a:avLst/>
            </a:prstGeom>
            <a:noFill/>
            <a:ln w="9525">
              <a:noFill/>
              <a:miter lim="800000"/>
              <a:headEnd/>
              <a:tailEnd/>
            </a:ln>
          </p:spPr>
        </p:pic>
        <p:sp>
          <p:nvSpPr>
            <p:cNvPr id="9263" name="Text Box 102"/>
            <p:cNvSpPr txBox="1">
              <a:spLocks noChangeArrowheads="1"/>
            </p:cNvSpPr>
            <p:nvPr/>
          </p:nvSpPr>
          <p:spPr bwMode="auto">
            <a:xfrm>
              <a:off x="3429" y="1017"/>
              <a:ext cx="924" cy="327"/>
            </a:xfrm>
            <a:prstGeom prst="rect">
              <a:avLst/>
            </a:prstGeom>
            <a:noFill/>
            <a:ln w="9525">
              <a:noFill/>
              <a:miter lim="800000"/>
              <a:headEnd/>
              <a:tailEnd/>
            </a:ln>
          </p:spPr>
          <p:txBody>
            <a:bodyPr anchor="ctr"/>
            <a:lstStyle/>
            <a:p>
              <a:pPr algn="ctr" defTabSz="914400"/>
              <a:r>
                <a:rPr lang="it-IT" sz="1400" b="1">
                  <a:solidFill>
                    <a:srgbClr val="FFFFFF"/>
                  </a:solidFill>
                  <a:latin typeface="Calibri" pitchFamily="34" charset="0"/>
                </a:rPr>
                <a:t>Monitoraggio</a:t>
              </a:r>
            </a:p>
          </p:txBody>
        </p:sp>
      </p:grpSp>
      <p:grpSp>
        <p:nvGrpSpPr>
          <p:cNvPr id="9242" name="Group 103"/>
          <p:cNvGrpSpPr>
            <a:grpSpLocks/>
          </p:cNvGrpSpPr>
          <p:nvPr/>
        </p:nvGrpSpPr>
        <p:grpSpPr bwMode="auto">
          <a:xfrm>
            <a:off x="2803525" y="3935413"/>
            <a:ext cx="1619250" cy="666750"/>
            <a:chOff x="2275" y="992"/>
            <a:chExt cx="1020" cy="420"/>
          </a:xfrm>
        </p:grpSpPr>
        <p:pic>
          <p:nvPicPr>
            <p:cNvPr id="9260" name="Picture 193"/>
            <p:cNvPicPr>
              <a:picLocks noChangeAspect="1" noChangeArrowheads="1"/>
            </p:cNvPicPr>
            <p:nvPr/>
          </p:nvPicPr>
          <p:blipFill>
            <a:blip r:embed="rId4"/>
            <a:srcRect/>
            <a:stretch>
              <a:fillRect/>
            </a:stretch>
          </p:blipFill>
          <p:spPr bwMode="auto">
            <a:xfrm>
              <a:off x="2275" y="992"/>
              <a:ext cx="1020" cy="420"/>
            </a:xfrm>
            <a:prstGeom prst="rect">
              <a:avLst/>
            </a:prstGeom>
            <a:noFill/>
            <a:ln w="9525">
              <a:noFill/>
              <a:miter lim="800000"/>
              <a:headEnd/>
              <a:tailEnd/>
            </a:ln>
          </p:spPr>
        </p:pic>
        <p:sp>
          <p:nvSpPr>
            <p:cNvPr id="9261" name="Text Box 23"/>
            <p:cNvSpPr txBox="1">
              <a:spLocks noChangeArrowheads="1"/>
            </p:cNvSpPr>
            <p:nvPr/>
          </p:nvSpPr>
          <p:spPr bwMode="auto">
            <a:xfrm>
              <a:off x="2323" y="1033"/>
              <a:ext cx="920" cy="308"/>
            </a:xfrm>
            <a:prstGeom prst="rect">
              <a:avLst/>
            </a:prstGeom>
            <a:noFill/>
            <a:ln w="9525" algn="ctr">
              <a:noFill/>
              <a:miter lim="800000"/>
              <a:headEnd/>
              <a:tailEnd/>
            </a:ln>
          </p:spPr>
          <p:txBody>
            <a:bodyPr anchor="ctr"/>
            <a:lstStyle/>
            <a:p>
              <a:pPr algn="ctr" defTabSz="914400"/>
              <a:r>
                <a:rPr lang="it-IT" sz="1400" b="1">
                  <a:solidFill>
                    <a:schemeClr val="bg2"/>
                  </a:solidFill>
                  <a:latin typeface="Calibri" pitchFamily="34" charset="0"/>
                </a:rPr>
                <a:t>Ispezioni</a:t>
              </a:r>
            </a:p>
          </p:txBody>
        </p:sp>
      </p:grpSp>
      <p:sp>
        <p:nvSpPr>
          <p:cNvPr id="2" name="Rettangolo arrotondato 64"/>
          <p:cNvSpPr/>
          <p:nvPr/>
        </p:nvSpPr>
        <p:spPr>
          <a:xfrm>
            <a:off x="6011303" y="4617390"/>
            <a:ext cx="1507276" cy="550673"/>
          </a:xfrm>
          <a:prstGeom prst="roundRect">
            <a:avLst>
              <a:gd name="adj" fmla="val 10000"/>
            </a:avLst>
          </a:prstGeom>
          <a:solidFill>
            <a:schemeClr val="accent6">
              <a:lumMod val="75000"/>
            </a:schemeClr>
          </a:solidFill>
          <a:ln>
            <a:noFill/>
          </a:ln>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anchor="ctr"/>
          <a:lstStyle/>
          <a:p>
            <a:pPr algn="ctr" defTabSz="914400">
              <a:defRPr/>
            </a:pPr>
            <a:r>
              <a:rPr lang="it-IT" sz="1400" b="1">
                <a:solidFill>
                  <a:srgbClr val="FFFFFF"/>
                </a:solidFill>
                <a:cs typeface="Arial" charset="0"/>
              </a:rPr>
              <a:t>Notifiche</a:t>
            </a:r>
          </a:p>
        </p:txBody>
      </p:sp>
      <p:cxnSp>
        <p:nvCxnSpPr>
          <p:cNvPr id="3" name="Connettore 1 67"/>
          <p:cNvCxnSpPr/>
          <p:nvPr/>
        </p:nvCxnSpPr>
        <p:spPr>
          <a:xfrm>
            <a:off x="1249363" y="2698750"/>
            <a:ext cx="6370637"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 name="Connettore 1 67"/>
          <p:cNvCxnSpPr/>
          <p:nvPr/>
        </p:nvCxnSpPr>
        <p:spPr>
          <a:xfrm>
            <a:off x="4424363" y="2698750"/>
            <a:ext cx="0" cy="1865313"/>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nvGrpSpPr>
          <p:cNvPr id="9248" name="Rettangolo arrotondato 47"/>
          <p:cNvGrpSpPr>
            <a:grpSpLocks/>
          </p:cNvGrpSpPr>
          <p:nvPr/>
        </p:nvGrpSpPr>
        <p:grpSpPr bwMode="auto">
          <a:xfrm>
            <a:off x="4368800" y="2079625"/>
            <a:ext cx="1619250" cy="665163"/>
            <a:chOff x="3803904" y="1670304"/>
            <a:chExt cx="1664208" cy="579120"/>
          </a:xfrm>
        </p:grpSpPr>
        <p:pic>
          <p:nvPicPr>
            <p:cNvPr id="9258" name="Rettangolo arrotondato 47"/>
            <p:cNvPicPr>
              <a:picLocks noChangeArrowheads="1"/>
            </p:cNvPicPr>
            <p:nvPr/>
          </p:nvPicPr>
          <p:blipFill>
            <a:blip r:embed="rId2"/>
            <a:srcRect/>
            <a:stretch>
              <a:fillRect/>
            </a:stretch>
          </p:blipFill>
          <p:spPr bwMode="auto">
            <a:xfrm>
              <a:off x="3803904" y="1670304"/>
              <a:ext cx="1664208" cy="579120"/>
            </a:xfrm>
            <a:prstGeom prst="rect">
              <a:avLst/>
            </a:prstGeom>
            <a:noFill/>
            <a:ln w="9525" algn="ctr">
              <a:noFill/>
              <a:miter lim="800000"/>
              <a:headEnd/>
              <a:tailEnd/>
            </a:ln>
          </p:spPr>
        </p:pic>
        <p:sp>
          <p:nvSpPr>
            <p:cNvPr id="9259" name="Text Box 47"/>
            <p:cNvSpPr txBox="1">
              <a:spLocks noChangeArrowheads="1"/>
            </p:cNvSpPr>
            <p:nvPr/>
          </p:nvSpPr>
          <p:spPr bwMode="auto">
            <a:xfrm>
              <a:off x="3879421" y="1720141"/>
              <a:ext cx="1521679" cy="440586"/>
            </a:xfrm>
            <a:prstGeom prst="rect">
              <a:avLst/>
            </a:prstGeom>
            <a:noFill/>
            <a:ln w="9525" algn="ctr">
              <a:noFill/>
              <a:miter lim="800000"/>
              <a:headEnd/>
              <a:tailEnd/>
            </a:ln>
          </p:spPr>
          <p:txBody>
            <a:bodyPr anchor="ctr"/>
            <a:lstStyle/>
            <a:p>
              <a:pPr algn="ctr" defTabSz="914400"/>
              <a:r>
                <a:rPr lang="it-IT" sz="1400" b="1">
                  <a:solidFill>
                    <a:schemeClr val="bg2"/>
                  </a:solidFill>
                  <a:latin typeface="Calibri" pitchFamily="34" charset="0"/>
                </a:rPr>
                <a:t>Mappa DAE</a:t>
              </a:r>
            </a:p>
          </p:txBody>
        </p:sp>
      </p:grpSp>
      <p:grpSp>
        <p:nvGrpSpPr>
          <p:cNvPr id="9249" name="Rettangolo arrotondato 47"/>
          <p:cNvGrpSpPr>
            <a:grpSpLocks/>
          </p:cNvGrpSpPr>
          <p:nvPr/>
        </p:nvGrpSpPr>
        <p:grpSpPr bwMode="auto">
          <a:xfrm>
            <a:off x="2806700" y="2079625"/>
            <a:ext cx="1619250" cy="665163"/>
            <a:chOff x="3803904" y="1670304"/>
            <a:chExt cx="1664208" cy="579120"/>
          </a:xfrm>
        </p:grpSpPr>
        <p:pic>
          <p:nvPicPr>
            <p:cNvPr id="9256" name="Rettangolo arrotondato 47"/>
            <p:cNvPicPr>
              <a:picLocks noChangeArrowheads="1"/>
            </p:cNvPicPr>
            <p:nvPr/>
          </p:nvPicPr>
          <p:blipFill>
            <a:blip r:embed="rId2"/>
            <a:srcRect/>
            <a:stretch>
              <a:fillRect/>
            </a:stretch>
          </p:blipFill>
          <p:spPr bwMode="auto">
            <a:xfrm>
              <a:off x="3803904" y="1670304"/>
              <a:ext cx="1664208" cy="579120"/>
            </a:xfrm>
            <a:prstGeom prst="rect">
              <a:avLst/>
            </a:prstGeom>
            <a:noFill/>
            <a:ln w="9525" algn="ctr">
              <a:noFill/>
              <a:miter lim="800000"/>
              <a:headEnd/>
              <a:tailEnd/>
            </a:ln>
          </p:spPr>
        </p:pic>
        <p:sp>
          <p:nvSpPr>
            <p:cNvPr id="9257" name="Text Box 47"/>
            <p:cNvSpPr txBox="1">
              <a:spLocks noChangeArrowheads="1"/>
            </p:cNvSpPr>
            <p:nvPr/>
          </p:nvSpPr>
          <p:spPr bwMode="auto">
            <a:xfrm>
              <a:off x="3879421" y="1720141"/>
              <a:ext cx="1521679" cy="440586"/>
            </a:xfrm>
            <a:prstGeom prst="rect">
              <a:avLst/>
            </a:prstGeom>
            <a:noFill/>
            <a:ln w="9525" algn="ctr">
              <a:noFill/>
              <a:miter lim="800000"/>
              <a:headEnd/>
              <a:tailEnd/>
            </a:ln>
          </p:spPr>
          <p:txBody>
            <a:bodyPr anchor="ctr"/>
            <a:lstStyle/>
            <a:p>
              <a:pPr algn="ctr" defTabSz="914400"/>
              <a:r>
                <a:rPr lang="it-IT" sz="1400" b="1">
                  <a:solidFill>
                    <a:schemeClr val="bg2"/>
                  </a:solidFill>
                  <a:latin typeface="Calibri" pitchFamily="34" charset="0"/>
                </a:rPr>
                <a:t>Ricerca Provider</a:t>
              </a:r>
            </a:p>
          </p:txBody>
        </p:sp>
      </p:grpSp>
      <p:grpSp>
        <p:nvGrpSpPr>
          <p:cNvPr id="9250" name="Rettangolo arrotondato 47"/>
          <p:cNvGrpSpPr>
            <a:grpSpLocks/>
          </p:cNvGrpSpPr>
          <p:nvPr/>
        </p:nvGrpSpPr>
        <p:grpSpPr bwMode="auto">
          <a:xfrm>
            <a:off x="1257300" y="2079625"/>
            <a:ext cx="1619250" cy="665163"/>
            <a:chOff x="3803904" y="1670304"/>
            <a:chExt cx="1664208" cy="579120"/>
          </a:xfrm>
        </p:grpSpPr>
        <p:pic>
          <p:nvPicPr>
            <p:cNvPr id="9254" name="Rettangolo arrotondato 47"/>
            <p:cNvPicPr>
              <a:picLocks noChangeArrowheads="1"/>
            </p:cNvPicPr>
            <p:nvPr/>
          </p:nvPicPr>
          <p:blipFill>
            <a:blip r:embed="rId2"/>
            <a:srcRect/>
            <a:stretch>
              <a:fillRect/>
            </a:stretch>
          </p:blipFill>
          <p:spPr bwMode="auto">
            <a:xfrm>
              <a:off x="3803904" y="1670304"/>
              <a:ext cx="1664208" cy="579120"/>
            </a:xfrm>
            <a:prstGeom prst="rect">
              <a:avLst/>
            </a:prstGeom>
            <a:noFill/>
            <a:ln w="9525" algn="ctr">
              <a:noFill/>
              <a:miter lim="800000"/>
              <a:headEnd/>
              <a:tailEnd/>
            </a:ln>
          </p:spPr>
        </p:pic>
        <p:sp>
          <p:nvSpPr>
            <p:cNvPr id="9255" name="Text Box 47"/>
            <p:cNvSpPr txBox="1">
              <a:spLocks noChangeArrowheads="1"/>
            </p:cNvSpPr>
            <p:nvPr/>
          </p:nvSpPr>
          <p:spPr bwMode="auto">
            <a:xfrm>
              <a:off x="3879421" y="1720141"/>
              <a:ext cx="1521679" cy="440586"/>
            </a:xfrm>
            <a:prstGeom prst="rect">
              <a:avLst/>
            </a:prstGeom>
            <a:noFill/>
            <a:ln w="9525" algn="ctr">
              <a:noFill/>
              <a:miter lim="800000"/>
              <a:headEnd/>
              <a:tailEnd/>
            </a:ln>
          </p:spPr>
          <p:txBody>
            <a:bodyPr anchor="ctr"/>
            <a:lstStyle/>
            <a:p>
              <a:pPr algn="ctr" defTabSz="914400"/>
              <a:r>
                <a:rPr lang="it-IT" sz="1400" b="1">
                  <a:solidFill>
                    <a:schemeClr val="bg2"/>
                  </a:solidFill>
                  <a:latin typeface="Calibri" pitchFamily="34" charset="0"/>
                </a:rPr>
                <a:t>Ricerca Corsi</a:t>
              </a:r>
            </a:p>
          </p:txBody>
        </p:sp>
      </p:grpSp>
      <p:sp>
        <p:nvSpPr>
          <p:cNvPr id="9251" name="CasellaDiTesto 69"/>
          <p:cNvSpPr txBox="1">
            <a:spLocks noChangeArrowheads="1"/>
          </p:cNvSpPr>
          <p:nvPr/>
        </p:nvSpPr>
        <p:spPr bwMode="auto">
          <a:xfrm>
            <a:off x="7596188" y="3468688"/>
            <a:ext cx="760412" cy="304800"/>
          </a:xfrm>
          <a:prstGeom prst="rect">
            <a:avLst/>
          </a:prstGeom>
          <a:noFill/>
          <a:ln w="9525">
            <a:noFill/>
            <a:miter lim="800000"/>
            <a:headEnd/>
            <a:tailEnd/>
          </a:ln>
        </p:spPr>
        <p:txBody>
          <a:bodyPr wrap="none">
            <a:spAutoFit/>
          </a:bodyPr>
          <a:lstStyle/>
          <a:p>
            <a:pPr defTabSz="914400"/>
            <a:r>
              <a:rPr lang="it-IT" sz="1400" b="1">
                <a:latin typeface="Calibri" pitchFamily="34" charset="0"/>
              </a:rPr>
              <a:t>DAE 4.0</a:t>
            </a:r>
          </a:p>
        </p:txBody>
      </p:sp>
      <p:sp>
        <p:nvSpPr>
          <p:cNvPr id="9252" name="CasellaDiTesto 69"/>
          <p:cNvSpPr txBox="1">
            <a:spLocks noChangeArrowheads="1"/>
          </p:cNvSpPr>
          <p:nvPr/>
        </p:nvSpPr>
        <p:spPr bwMode="auto">
          <a:xfrm>
            <a:off x="382588" y="3278188"/>
            <a:ext cx="817562" cy="730250"/>
          </a:xfrm>
          <a:prstGeom prst="rect">
            <a:avLst/>
          </a:prstGeom>
          <a:noFill/>
          <a:ln w="9525">
            <a:noFill/>
            <a:miter lim="800000"/>
            <a:headEnd/>
            <a:tailEnd/>
          </a:ln>
        </p:spPr>
        <p:txBody>
          <a:bodyPr wrap="none">
            <a:spAutoFit/>
          </a:bodyPr>
          <a:lstStyle/>
          <a:p>
            <a:pPr algn="ctr" defTabSz="914400"/>
            <a:r>
              <a:rPr lang="it-IT" sz="1400" b="1">
                <a:latin typeface="Calibri" pitchFamily="34" charset="0"/>
              </a:rPr>
              <a:t>Safe</a:t>
            </a:r>
          </a:p>
          <a:p>
            <a:pPr algn="ctr" defTabSz="914400"/>
            <a:r>
              <a:rPr lang="it-IT" sz="1400" b="1">
                <a:latin typeface="Calibri" pitchFamily="34" charset="0"/>
              </a:rPr>
              <a:t>By</a:t>
            </a:r>
          </a:p>
          <a:p>
            <a:pPr algn="ctr" defTabSz="914400"/>
            <a:r>
              <a:rPr lang="it-IT" sz="1400" b="1">
                <a:latin typeface="Calibri" pitchFamily="34" charset="0"/>
              </a:rPr>
              <a:t>Learning</a:t>
            </a:r>
          </a:p>
        </p:txBody>
      </p:sp>
      <p:sp>
        <p:nvSpPr>
          <p:cNvPr id="9253" name="CasellaDiTesto 69"/>
          <p:cNvSpPr txBox="1">
            <a:spLocks noChangeArrowheads="1"/>
          </p:cNvSpPr>
          <p:nvPr/>
        </p:nvSpPr>
        <p:spPr bwMode="auto">
          <a:xfrm>
            <a:off x="7581900" y="2236788"/>
            <a:ext cx="1223963" cy="304800"/>
          </a:xfrm>
          <a:prstGeom prst="rect">
            <a:avLst/>
          </a:prstGeom>
          <a:noFill/>
          <a:ln w="9525">
            <a:noFill/>
            <a:miter lim="800000"/>
            <a:headEnd/>
            <a:tailEnd/>
          </a:ln>
        </p:spPr>
        <p:txBody>
          <a:bodyPr wrap="none">
            <a:spAutoFit/>
          </a:bodyPr>
          <a:lstStyle/>
          <a:p>
            <a:pPr defTabSz="914400"/>
            <a:r>
              <a:rPr lang="it-IT" sz="1400" b="1">
                <a:latin typeface="Calibri" pitchFamily="34" charset="0"/>
              </a:rPr>
              <a:t>Open Services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ChangeAspect="1" noChangeArrowheads="1"/>
          </p:cNvPicPr>
          <p:nvPr/>
        </p:nvPicPr>
        <p:blipFill>
          <a:blip r:embed="rId3"/>
          <a:srcRect l="3716" t="10532" r="9531" b="34584"/>
          <a:stretch>
            <a:fillRect/>
          </a:stretch>
        </p:blipFill>
        <p:spPr bwMode="auto">
          <a:xfrm>
            <a:off x="608013" y="1766888"/>
            <a:ext cx="7932737" cy="3763962"/>
          </a:xfrm>
          <a:prstGeom prst="rect">
            <a:avLst/>
          </a:prstGeom>
          <a:noFill/>
          <a:ln w="9525">
            <a:noFill/>
            <a:miter lim="800000"/>
            <a:headEnd/>
            <a:tailEnd/>
          </a:ln>
        </p:spPr>
      </p:pic>
      <p:sp>
        <p:nvSpPr>
          <p:cNvPr id="36867" name="Rectangle 3"/>
          <p:cNvSpPr>
            <a:spLocks/>
          </p:cNvSpPr>
          <p:nvPr/>
        </p:nvSpPr>
        <p:spPr bwMode="auto">
          <a:xfrm>
            <a:off x="1320800" y="31750"/>
            <a:ext cx="7366000" cy="1143000"/>
          </a:xfrm>
          <a:prstGeom prst="rect">
            <a:avLst/>
          </a:prstGeom>
          <a:noFill/>
          <a:ln w="9525">
            <a:noFill/>
            <a:miter lim="800000"/>
            <a:headEnd/>
            <a:tailEnd/>
          </a:ln>
        </p:spPr>
        <p:txBody>
          <a:bodyPr anchor="ctr"/>
          <a:lstStyle/>
          <a:p>
            <a:pPr eaLnBrk="0" hangingPunct="0"/>
            <a:r>
              <a:rPr lang="it-IT" sz="2800">
                <a:solidFill>
                  <a:srgbClr val="2D398A"/>
                </a:solidFill>
              </a:rPr>
              <a:t>Inserimento Corso – associa istruttori</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p:cNvPicPr>
            <a:picLocks noChangeAspect="1" noChangeArrowheads="1"/>
          </p:cNvPicPr>
          <p:nvPr/>
        </p:nvPicPr>
        <p:blipFill>
          <a:blip r:embed="rId3">
            <a:clrChange>
              <a:clrFrom>
                <a:srgbClr val="FFFFFF"/>
              </a:clrFrom>
              <a:clrTo>
                <a:srgbClr val="FFFFFF">
                  <a:alpha val="0"/>
                </a:srgbClr>
              </a:clrTo>
            </a:clrChange>
          </a:blip>
          <a:srcRect l="4184" t="10857" r="11858"/>
          <a:stretch>
            <a:fillRect/>
          </a:stretch>
        </p:blipFill>
        <p:spPr bwMode="auto">
          <a:xfrm>
            <a:off x="1662113" y="1174750"/>
            <a:ext cx="6134100" cy="4884738"/>
          </a:xfrm>
          <a:prstGeom prst="rect">
            <a:avLst/>
          </a:prstGeom>
          <a:noFill/>
          <a:ln w="9525">
            <a:noFill/>
            <a:miter lim="800000"/>
            <a:headEnd/>
            <a:tailEnd/>
          </a:ln>
        </p:spPr>
      </p:pic>
      <p:sp>
        <p:nvSpPr>
          <p:cNvPr id="38915" name="Rectangle 3"/>
          <p:cNvSpPr>
            <a:spLocks/>
          </p:cNvSpPr>
          <p:nvPr/>
        </p:nvSpPr>
        <p:spPr bwMode="auto">
          <a:xfrm>
            <a:off x="1320800" y="31750"/>
            <a:ext cx="7366000" cy="1143000"/>
          </a:xfrm>
          <a:prstGeom prst="rect">
            <a:avLst/>
          </a:prstGeom>
          <a:noFill/>
          <a:ln w="9525">
            <a:noFill/>
            <a:miter lim="800000"/>
            <a:headEnd/>
            <a:tailEnd/>
          </a:ln>
        </p:spPr>
        <p:txBody>
          <a:bodyPr anchor="ctr"/>
          <a:lstStyle/>
          <a:p>
            <a:pPr eaLnBrk="0" hangingPunct="0"/>
            <a:r>
              <a:rPr lang="it-IT" sz="2800">
                <a:solidFill>
                  <a:srgbClr val="2D398A"/>
                </a:solidFill>
              </a:rPr>
              <a:t>Inserimento Corso – riepilogo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p:cNvPicPr>
            <a:picLocks noChangeAspect="1" noChangeArrowheads="1"/>
          </p:cNvPicPr>
          <p:nvPr/>
        </p:nvPicPr>
        <p:blipFill>
          <a:blip r:embed="rId3"/>
          <a:srcRect l="4184" r="10226" b="38287"/>
          <a:stretch>
            <a:fillRect/>
          </a:stretch>
        </p:blipFill>
        <p:spPr bwMode="auto">
          <a:xfrm>
            <a:off x="746125" y="1595438"/>
            <a:ext cx="7826375" cy="4232275"/>
          </a:xfrm>
          <a:prstGeom prst="rect">
            <a:avLst/>
          </a:prstGeom>
          <a:noFill/>
          <a:ln w="9525">
            <a:noFill/>
            <a:miter lim="800000"/>
            <a:headEnd/>
            <a:tailEnd/>
          </a:ln>
        </p:spPr>
      </p:pic>
      <p:pic>
        <p:nvPicPr>
          <p:cNvPr id="40963" name="Picture 2" descr="C:\Documents and Settings\PBreglia\Impostazioni locali\Temporary Internet Files\Content.IE5\W9I6I3IN\MC900442145[1].png">
            <a:hlinkClick r:id="rId4" action="ppaction://hlinksldjump"/>
          </p:cNvPr>
          <p:cNvPicPr>
            <a:picLocks noChangeAspect="1" noChangeArrowheads="1"/>
          </p:cNvPicPr>
          <p:nvPr/>
        </p:nvPicPr>
        <p:blipFill>
          <a:blip r:embed="rId5"/>
          <a:srcRect/>
          <a:stretch>
            <a:fillRect/>
          </a:stretch>
        </p:blipFill>
        <p:spPr bwMode="auto">
          <a:xfrm>
            <a:off x="8493125" y="3228975"/>
            <a:ext cx="665163" cy="635000"/>
          </a:xfrm>
          <a:prstGeom prst="rect">
            <a:avLst/>
          </a:prstGeom>
          <a:noFill/>
          <a:ln w="9525">
            <a:noFill/>
            <a:miter lim="800000"/>
            <a:headEnd/>
            <a:tailEnd/>
          </a:ln>
        </p:spPr>
      </p:pic>
      <p:sp>
        <p:nvSpPr>
          <p:cNvPr id="40964" name="Rectangle 4"/>
          <p:cNvSpPr>
            <a:spLocks/>
          </p:cNvSpPr>
          <p:nvPr/>
        </p:nvSpPr>
        <p:spPr bwMode="auto">
          <a:xfrm>
            <a:off x="1320800" y="0"/>
            <a:ext cx="7366000" cy="1143000"/>
          </a:xfrm>
          <a:prstGeom prst="rect">
            <a:avLst/>
          </a:prstGeom>
          <a:noFill/>
          <a:ln w="9525">
            <a:noFill/>
            <a:miter lim="800000"/>
            <a:headEnd/>
            <a:tailEnd/>
          </a:ln>
        </p:spPr>
        <p:txBody>
          <a:bodyPr anchor="ctr"/>
          <a:lstStyle/>
          <a:p>
            <a:pPr eaLnBrk="0" hangingPunct="0"/>
            <a:r>
              <a:rPr lang="it-IT" sz="2800">
                <a:solidFill>
                  <a:srgbClr val="2D398A"/>
                </a:solidFill>
              </a:rPr>
              <a:t>Inserimento Corso – riepilogo (2)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p:cNvPicPr>
            <a:picLocks noChangeAspect="1" noChangeArrowheads="1"/>
          </p:cNvPicPr>
          <p:nvPr/>
        </p:nvPicPr>
        <p:blipFill>
          <a:blip r:embed="rId3">
            <a:clrChange>
              <a:clrFrom>
                <a:srgbClr val="FFFFFF"/>
              </a:clrFrom>
              <a:clrTo>
                <a:srgbClr val="FFFFFF">
                  <a:alpha val="0"/>
                </a:srgbClr>
              </a:clrTo>
            </a:clrChange>
          </a:blip>
          <a:srcRect l="3490" t="18961" r="3958" b="4082"/>
          <a:stretch>
            <a:fillRect/>
          </a:stretch>
        </p:blipFill>
        <p:spPr bwMode="auto">
          <a:xfrm>
            <a:off x="938213" y="1190625"/>
            <a:ext cx="7761287" cy="4827588"/>
          </a:xfrm>
          <a:prstGeom prst="rect">
            <a:avLst/>
          </a:prstGeom>
          <a:noFill/>
          <a:ln w="9525">
            <a:noFill/>
            <a:miter lim="800000"/>
            <a:headEnd/>
            <a:tailEnd/>
          </a:ln>
        </p:spPr>
      </p:pic>
      <p:sp>
        <p:nvSpPr>
          <p:cNvPr id="45059" name="Rectangle 3"/>
          <p:cNvSpPr>
            <a:spLocks/>
          </p:cNvSpPr>
          <p:nvPr/>
        </p:nvSpPr>
        <p:spPr bwMode="auto">
          <a:xfrm>
            <a:off x="1320800" y="0"/>
            <a:ext cx="7366000" cy="1143000"/>
          </a:xfrm>
          <a:prstGeom prst="rect">
            <a:avLst/>
          </a:prstGeom>
          <a:noFill/>
          <a:ln w="9525">
            <a:noFill/>
            <a:miter lim="800000"/>
            <a:headEnd/>
            <a:tailEnd/>
          </a:ln>
        </p:spPr>
        <p:txBody>
          <a:bodyPr anchor="ctr"/>
          <a:lstStyle/>
          <a:p>
            <a:pPr eaLnBrk="0" hangingPunct="0"/>
            <a:r>
              <a:rPr lang="it-IT" sz="2800">
                <a:solidFill>
                  <a:srgbClr val="2D398A"/>
                </a:solidFill>
              </a:rPr>
              <a:t>Corsi Organizzati</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p:cNvPicPr>
            <a:picLocks noChangeAspect="1" noChangeArrowheads="1"/>
          </p:cNvPicPr>
          <p:nvPr/>
        </p:nvPicPr>
        <p:blipFill>
          <a:blip r:embed="rId3"/>
          <a:srcRect l="5347" t="16599" r="5347"/>
          <a:stretch>
            <a:fillRect/>
          </a:stretch>
        </p:blipFill>
        <p:spPr bwMode="auto">
          <a:xfrm>
            <a:off x="1533525" y="1252538"/>
            <a:ext cx="6651625" cy="4697412"/>
          </a:xfrm>
          <a:prstGeom prst="rect">
            <a:avLst/>
          </a:prstGeom>
          <a:noFill/>
          <a:ln w="9525">
            <a:noFill/>
            <a:miter lim="800000"/>
            <a:headEnd/>
            <a:tailEnd/>
          </a:ln>
        </p:spPr>
      </p:pic>
      <p:sp>
        <p:nvSpPr>
          <p:cNvPr id="47107" name="Rectangle 3"/>
          <p:cNvSpPr>
            <a:spLocks/>
          </p:cNvSpPr>
          <p:nvPr/>
        </p:nvSpPr>
        <p:spPr bwMode="auto">
          <a:xfrm>
            <a:off x="1320800" y="0"/>
            <a:ext cx="7366000" cy="1143000"/>
          </a:xfrm>
          <a:prstGeom prst="rect">
            <a:avLst/>
          </a:prstGeom>
          <a:noFill/>
          <a:ln w="9525">
            <a:noFill/>
            <a:miter lim="800000"/>
            <a:headEnd/>
            <a:tailEnd/>
          </a:ln>
        </p:spPr>
        <p:txBody>
          <a:bodyPr anchor="ctr"/>
          <a:lstStyle/>
          <a:p>
            <a:pPr eaLnBrk="0" hangingPunct="0"/>
            <a:r>
              <a:rPr lang="it-IT" sz="2800">
                <a:solidFill>
                  <a:srgbClr val="2D398A"/>
                </a:solidFill>
              </a:rPr>
              <a:t>Corsi Organizzati – dettaglio corso</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p:cNvPicPr>
            <a:picLocks noChangeAspect="1" noChangeArrowheads="1"/>
          </p:cNvPicPr>
          <p:nvPr/>
        </p:nvPicPr>
        <p:blipFill>
          <a:blip r:embed="rId3">
            <a:clrChange>
              <a:clrFrom>
                <a:srgbClr val="FFFFFF"/>
              </a:clrFrom>
              <a:clrTo>
                <a:srgbClr val="FFFFFF">
                  <a:alpha val="0"/>
                </a:srgbClr>
              </a:clrTo>
            </a:clrChange>
          </a:blip>
          <a:srcRect l="3490" t="14583" r="12100"/>
          <a:stretch>
            <a:fillRect/>
          </a:stretch>
        </p:blipFill>
        <p:spPr bwMode="auto">
          <a:xfrm>
            <a:off x="1620838" y="1143000"/>
            <a:ext cx="6465887" cy="4906963"/>
          </a:xfrm>
          <a:prstGeom prst="rect">
            <a:avLst/>
          </a:prstGeom>
          <a:noFill/>
          <a:ln w="9525">
            <a:noFill/>
            <a:miter lim="800000"/>
            <a:headEnd/>
            <a:tailEnd/>
          </a:ln>
        </p:spPr>
      </p:pic>
      <p:sp>
        <p:nvSpPr>
          <p:cNvPr id="50179" name="Rectangle 3"/>
          <p:cNvSpPr>
            <a:spLocks/>
          </p:cNvSpPr>
          <p:nvPr/>
        </p:nvSpPr>
        <p:spPr bwMode="auto">
          <a:xfrm>
            <a:off x="1320800" y="0"/>
            <a:ext cx="7366000" cy="1143000"/>
          </a:xfrm>
          <a:prstGeom prst="rect">
            <a:avLst/>
          </a:prstGeom>
          <a:noFill/>
          <a:ln w="9525">
            <a:noFill/>
            <a:miter lim="800000"/>
            <a:headEnd/>
            <a:tailEnd/>
          </a:ln>
        </p:spPr>
        <p:txBody>
          <a:bodyPr anchor="ctr"/>
          <a:lstStyle/>
          <a:p>
            <a:pPr eaLnBrk="0" hangingPunct="0"/>
            <a:r>
              <a:rPr lang="it-IT" sz="2800">
                <a:solidFill>
                  <a:srgbClr val="2D398A"/>
                </a:solidFill>
              </a:rPr>
              <a:t>Modifica Corso (1)</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p:cNvPicPr>
            <a:picLocks noChangeAspect="1" noChangeArrowheads="1"/>
          </p:cNvPicPr>
          <p:nvPr/>
        </p:nvPicPr>
        <p:blipFill>
          <a:blip r:embed="rId3"/>
          <a:srcRect l="3716" t="15407" r="10695" b="9691"/>
          <a:stretch>
            <a:fillRect/>
          </a:stretch>
        </p:blipFill>
        <p:spPr bwMode="auto">
          <a:xfrm>
            <a:off x="1336675" y="1196975"/>
            <a:ext cx="6677025" cy="4852988"/>
          </a:xfrm>
          <a:prstGeom prst="rect">
            <a:avLst/>
          </a:prstGeom>
          <a:noFill/>
          <a:ln w="9525">
            <a:noFill/>
            <a:miter lim="800000"/>
            <a:headEnd/>
            <a:tailEnd/>
          </a:ln>
        </p:spPr>
      </p:pic>
      <p:sp>
        <p:nvSpPr>
          <p:cNvPr id="52227" name="Rectangle 3"/>
          <p:cNvSpPr>
            <a:spLocks/>
          </p:cNvSpPr>
          <p:nvPr/>
        </p:nvSpPr>
        <p:spPr bwMode="auto">
          <a:xfrm>
            <a:off x="1320800" y="0"/>
            <a:ext cx="7366000" cy="1143000"/>
          </a:xfrm>
          <a:prstGeom prst="rect">
            <a:avLst/>
          </a:prstGeom>
          <a:noFill/>
          <a:ln w="9525">
            <a:noFill/>
            <a:miter lim="800000"/>
            <a:headEnd/>
            <a:tailEnd/>
          </a:ln>
        </p:spPr>
        <p:txBody>
          <a:bodyPr anchor="ctr"/>
          <a:lstStyle/>
          <a:p>
            <a:pPr eaLnBrk="0" hangingPunct="0"/>
            <a:r>
              <a:rPr lang="it-IT" sz="2800">
                <a:solidFill>
                  <a:srgbClr val="2D398A"/>
                </a:solidFill>
              </a:rPr>
              <a:t>Modifica Corso (2)</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p:cNvPicPr>
            <a:picLocks noChangeAspect="1" noChangeArrowheads="1"/>
          </p:cNvPicPr>
          <p:nvPr/>
        </p:nvPicPr>
        <p:blipFill>
          <a:blip r:embed="rId3"/>
          <a:srcRect l="5061" t="15186" r="14975"/>
          <a:stretch>
            <a:fillRect/>
          </a:stretch>
        </p:blipFill>
        <p:spPr bwMode="auto">
          <a:xfrm>
            <a:off x="1701800" y="1227138"/>
            <a:ext cx="6059488" cy="4762500"/>
          </a:xfrm>
          <a:prstGeom prst="rect">
            <a:avLst/>
          </a:prstGeom>
          <a:noFill/>
          <a:ln w="9525">
            <a:noFill/>
            <a:miter lim="800000"/>
            <a:headEnd/>
            <a:tailEnd/>
          </a:ln>
        </p:spPr>
      </p:pic>
      <p:sp>
        <p:nvSpPr>
          <p:cNvPr id="54275" name="Rectangle 3"/>
          <p:cNvSpPr>
            <a:spLocks/>
          </p:cNvSpPr>
          <p:nvPr/>
        </p:nvSpPr>
        <p:spPr bwMode="auto">
          <a:xfrm>
            <a:off x="1320800" y="0"/>
            <a:ext cx="7366000" cy="1143000"/>
          </a:xfrm>
          <a:prstGeom prst="rect">
            <a:avLst/>
          </a:prstGeom>
          <a:noFill/>
          <a:ln w="9525">
            <a:noFill/>
            <a:miter lim="800000"/>
            <a:headEnd/>
            <a:tailEnd/>
          </a:ln>
        </p:spPr>
        <p:txBody>
          <a:bodyPr anchor="ctr"/>
          <a:lstStyle/>
          <a:p>
            <a:pPr eaLnBrk="0" hangingPunct="0"/>
            <a:r>
              <a:rPr lang="it-IT" sz="2800">
                <a:solidFill>
                  <a:srgbClr val="2D398A"/>
                </a:solidFill>
              </a:rPr>
              <a:t>Modifica Corso (3)</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p:cNvPicPr>
            <a:picLocks noChangeAspect="1" noChangeArrowheads="1"/>
          </p:cNvPicPr>
          <p:nvPr/>
        </p:nvPicPr>
        <p:blipFill>
          <a:blip r:embed="rId2"/>
          <a:srcRect l="4427" t="40384" r="3716" b="8115"/>
          <a:stretch>
            <a:fillRect/>
          </a:stretch>
        </p:blipFill>
        <p:spPr bwMode="auto">
          <a:xfrm>
            <a:off x="404813" y="2339975"/>
            <a:ext cx="8399462" cy="1743075"/>
          </a:xfrm>
          <a:prstGeom prst="rect">
            <a:avLst/>
          </a:prstGeom>
          <a:noFill/>
          <a:ln w="38100">
            <a:solidFill>
              <a:srgbClr val="000000"/>
            </a:solidFill>
            <a:miter lim="800000"/>
            <a:headEnd/>
            <a:tailEnd/>
          </a:ln>
        </p:spPr>
      </p:pic>
      <p:sp>
        <p:nvSpPr>
          <p:cNvPr id="57347" name="Rectangle 3"/>
          <p:cNvSpPr>
            <a:spLocks noChangeArrowheads="1"/>
          </p:cNvSpPr>
          <p:nvPr/>
        </p:nvSpPr>
        <p:spPr bwMode="auto">
          <a:xfrm>
            <a:off x="528638" y="3849688"/>
            <a:ext cx="1193800" cy="233362"/>
          </a:xfrm>
          <a:prstGeom prst="rect">
            <a:avLst/>
          </a:prstGeom>
          <a:solidFill>
            <a:srgbClr val="969696">
              <a:alpha val="91000"/>
            </a:srgbClr>
          </a:solidFill>
          <a:ln w="9525">
            <a:solidFill>
              <a:schemeClr val="tx1"/>
            </a:solidFill>
            <a:miter lim="800000"/>
            <a:headEnd/>
            <a:tailEnd/>
          </a:ln>
          <a:effectLst/>
        </p:spPr>
        <p:txBody>
          <a:bodyPr wrap="none" anchor="ctr"/>
          <a:lstStyle/>
          <a:p>
            <a:endParaRPr lang="it-IT"/>
          </a:p>
        </p:txBody>
      </p:sp>
      <p:sp>
        <p:nvSpPr>
          <p:cNvPr id="57348" name="Rectangle 4"/>
          <p:cNvSpPr>
            <a:spLocks/>
          </p:cNvSpPr>
          <p:nvPr/>
        </p:nvSpPr>
        <p:spPr bwMode="auto">
          <a:xfrm>
            <a:off x="1320800" y="0"/>
            <a:ext cx="7366000" cy="1143000"/>
          </a:xfrm>
          <a:prstGeom prst="rect">
            <a:avLst/>
          </a:prstGeom>
          <a:noFill/>
          <a:ln w="9525">
            <a:noFill/>
            <a:miter lim="800000"/>
            <a:headEnd/>
            <a:tailEnd/>
          </a:ln>
        </p:spPr>
        <p:txBody>
          <a:bodyPr anchor="ctr"/>
          <a:lstStyle/>
          <a:p>
            <a:pPr eaLnBrk="0" hangingPunct="0"/>
            <a:r>
              <a:rPr lang="it-IT" sz="2800">
                <a:solidFill>
                  <a:srgbClr val="2D398A"/>
                </a:solidFill>
              </a:rPr>
              <a:t>Lista Partecipanti</a:t>
            </a:r>
          </a:p>
        </p:txBody>
      </p:sp>
      <p:pic>
        <p:nvPicPr>
          <p:cNvPr id="57349" name="Picture 2" descr="C:\Documents and Settings\PBreglia\Impostazioni locali\Temporary Internet Files\Content.IE5\W9I6I3IN\MC900442145[1].png">
            <a:hlinkClick r:id="rId3" action="ppaction://hlinksldjump"/>
          </p:cNvPr>
          <p:cNvPicPr>
            <a:picLocks noChangeAspect="1" noChangeArrowheads="1"/>
          </p:cNvPicPr>
          <p:nvPr/>
        </p:nvPicPr>
        <p:blipFill>
          <a:blip r:embed="rId4"/>
          <a:srcRect/>
          <a:stretch>
            <a:fillRect/>
          </a:stretch>
        </p:blipFill>
        <p:spPr bwMode="auto">
          <a:xfrm>
            <a:off x="8353425" y="4886325"/>
            <a:ext cx="665163" cy="6350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p:cNvPicPr>
            <a:picLocks noChangeAspect="1" noChangeArrowheads="1"/>
          </p:cNvPicPr>
          <p:nvPr/>
        </p:nvPicPr>
        <p:blipFill>
          <a:blip r:embed="rId3">
            <a:clrChange>
              <a:clrFrom>
                <a:srgbClr val="FFFFFF"/>
              </a:clrFrom>
              <a:clrTo>
                <a:srgbClr val="FFFFFF">
                  <a:alpha val="0"/>
                </a:srgbClr>
              </a:clrTo>
            </a:clrChange>
          </a:blip>
          <a:srcRect l="5573" t="18044" r="4184" b="4155"/>
          <a:stretch>
            <a:fillRect/>
          </a:stretch>
        </p:blipFill>
        <p:spPr bwMode="auto">
          <a:xfrm>
            <a:off x="1233488" y="1262063"/>
            <a:ext cx="7294562" cy="4756150"/>
          </a:xfrm>
          <a:prstGeom prst="rect">
            <a:avLst/>
          </a:prstGeom>
          <a:noFill/>
          <a:ln w="9525">
            <a:noFill/>
            <a:miter lim="800000"/>
            <a:headEnd/>
            <a:tailEnd/>
          </a:ln>
        </p:spPr>
      </p:pic>
      <p:sp>
        <p:nvSpPr>
          <p:cNvPr id="60419" name="Rectangle 3"/>
          <p:cNvSpPr>
            <a:spLocks/>
          </p:cNvSpPr>
          <p:nvPr/>
        </p:nvSpPr>
        <p:spPr bwMode="auto">
          <a:xfrm>
            <a:off x="1320800" y="0"/>
            <a:ext cx="7366000" cy="1143000"/>
          </a:xfrm>
          <a:prstGeom prst="rect">
            <a:avLst/>
          </a:prstGeom>
          <a:noFill/>
          <a:ln w="9525">
            <a:noFill/>
            <a:miter lim="800000"/>
            <a:headEnd/>
            <a:tailEnd/>
          </a:ln>
        </p:spPr>
        <p:txBody>
          <a:bodyPr anchor="ctr"/>
          <a:lstStyle/>
          <a:p>
            <a:pPr eaLnBrk="0" hangingPunct="0"/>
            <a:r>
              <a:rPr lang="it-IT" sz="2800">
                <a:solidFill>
                  <a:srgbClr val="2D398A"/>
                </a:solidFill>
              </a:rPr>
              <a:t>Corsi Presieduti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olo 1"/>
          <p:cNvSpPr>
            <a:spLocks noGrp="1"/>
          </p:cNvSpPr>
          <p:nvPr>
            <p:ph type="title"/>
          </p:nvPr>
        </p:nvSpPr>
        <p:spPr/>
        <p:txBody>
          <a:bodyPr/>
          <a:lstStyle/>
          <a:p>
            <a:pPr eaLnBrk="1" hangingPunct="1"/>
            <a:r>
              <a:rPr lang="it-IT" smtClean="0">
                <a:latin typeface="Arial" charset="0"/>
                <a:cs typeface="Arial" charset="0"/>
              </a:rPr>
              <a:t>Piattaforma iCuore - Attori</a:t>
            </a:r>
          </a:p>
        </p:txBody>
      </p:sp>
      <p:grpSp>
        <p:nvGrpSpPr>
          <p:cNvPr id="10242" name="Group 80"/>
          <p:cNvGrpSpPr>
            <a:grpSpLocks/>
          </p:cNvGrpSpPr>
          <p:nvPr/>
        </p:nvGrpSpPr>
        <p:grpSpPr bwMode="auto">
          <a:xfrm>
            <a:off x="1243013" y="1225550"/>
            <a:ext cx="6657975" cy="4881563"/>
            <a:chOff x="783" y="772"/>
            <a:chExt cx="4194" cy="3075"/>
          </a:xfrm>
        </p:grpSpPr>
        <p:pic>
          <p:nvPicPr>
            <p:cNvPr id="10243" name="Picture 6" descr="red_blue_circle"/>
            <p:cNvPicPr>
              <a:picLocks noChangeAspect="1" noChangeArrowheads="1"/>
            </p:cNvPicPr>
            <p:nvPr/>
          </p:nvPicPr>
          <p:blipFill>
            <a:blip r:embed="rId3"/>
            <a:srcRect/>
            <a:stretch>
              <a:fillRect/>
            </a:stretch>
          </p:blipFill>
          <p:spPr bwMode="auto">
            <a:xfrm rot="2023355">
              <a:off x="1896" y="1305"/>
              <a:ext cx="1877" cy="1931"/>
            </a:xfrm>
            <a:prstGeom prst="rect">
              <a:avLst/>
            </a:prstGeom>
            <a:noFill/>
            <a:ln w="9525">
              <a:noFill/>
              <a:miter lim="800000"/>
              <a:headEnd/>
              <a:tailEnd/>
            </a:ln>
          </p:spPr>
        </p:pic>
        <p:pic>
          <p:nvPicPr>
            <p:cNvPr id="10244" name="Picture 65" descr="gruppo"/>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961" y="2124"/>
              <a:ext cx="437" cy="480"/>
            </a:xfrm>
            <a:prstGeom prst="rect">
              <a:avLst/>
            </a:prstGeom>
            <a:noFill/>
            <a:ln w="9525">
              <a:noFill/>
              <a:miter lim="800000"/>
              <a:headEnd/>
              <a:tailEnd/>
            </a:ln>
          </p:spPr>
        </p:pic>
        <p:sp>
          <p:nvSpPr>
            <p:cNvPr id="10245" name="Text Box 66"/>
            <p:cNvSpPr txBox="1">
              <a:spLocks noChangeArrowheads="1"/>
            </p:cNvSpPr>
            <p:nvPr/>
          </p:nvSpPr>
          <p:spPr bwMode="auto">
            <a:xfrm>
              <a:off x="4236" y="2268"/>
              <a:ext cx="741" cy="192"/>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New Roman" pitchFamily="18" charset="0"/>
                <a:buNone/>
              </a:pPr>
              <a:r>
                <a:rPr lang="it-IT" sz="1400">
                  <a:ea typeface="Microsoft YaHei" pitchFamily="34" charset="-122"/>
                </a:rPr>
                <a:t>Comuni</a:t>
              </a:r>
            </a:p>
          </p:txBody>
        </p:sp>
        <p:pic>
          <p:nvPicPr>
            <p:cNvPr id="10246" name="Picture 17" descr="gruppo"/>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645" y="3249"/>
              <a:ext cx="441" cy="479"/>
            </a:xfrm>
            <a:prstGeom prst="rect">
              <a:avLst/>
            </a:prstGeom>
            <a:noFill/>
            <a:ln w="9525">
              <a:noFill/>
              <a:miter lim="800000"/>
              <a:headEnd/>
              <a:tailEnd/>
            </a:ln>
          </p:spPr>
        </p:pic>
        <p:sp>
          <p:nvSpPr>
            <p:cNvPr id="10247" name="Text Box 18"/>
            <p:cNvSpPr txBox="1">
              <a:spLocks noChangeArrowheads="1"/>
            </p:cNvSpPr>
            <p:nvPr/>
          </p:nvSpPr>
          <p:spPr bwMode="auto">
            <a:xfrm>
              <a:off x="2513" y="3656"/>
              <a:ext cx="697" cy="191"/>
            </a:xfrm>
            <a:prstGeom prst="rect">
              <a:avLst/>
            </a:prstGeom>
            <a:noFill/>
            <a:ln w="9525">
              <a:noFill/>
              <a:miter lim="800000"/>
              <a:headEnd/>
              <a:tailEnd/>
            </a:ln>
          </p:spPr>
          <p:txBody>
            <a:bodyPr lIns="18000" rIns="18000">
              <a:spAutoFit/>
            </a:bodyPr>
            <a:lstStyle/>
            <a:p>
              <a:pPr algn="ctr">
                <a:spcBef>
                  <a:spcPct val="50000"/>
                </a:spcBef>
                <a:buClr>
                  <a:srgbClr val="000000"/>
                </a:buClr>
                <a:buSzPct val="100000"/>
                <a:buFont typeface="Times New Roman" pitchFamily="18" charset="0"/>
                <a:buNone/>
              </a:pPr>
              <a:r>
                <a:rPr lang="it-IT" sz="1400">
                  <a:ea typeface="Microsoft YaHei" pitchFamily="34" charset="-122"/>
                </a:rPr>
                <a:t>Cittadino</a:t>
              </a:r>
            </a:p>
          </p:txBody>
        </p:sp>
        <p:pic>
          <p:nvPicPr>
            <p:cNvPr id="10248" name="Picture 5"/>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363" y="2019"/>
              <a:ext cx="1000" cy="428"/>
            </a:xfrm>
            <a:prstGeom prst="rect">
              <a:avLst/>
            </a:prstGeom>
            <a:noFill/>
            <a:ln w="9525">
              <a:noFill/>
              <a:round/>
              <a:headEnd/>
              <a:tailEnd/>
            </a:ln>
          </p:spPr>
        </p:pic>
        <p:pic>
          <p:nvPicPr>
            <p:cNvPr id="10249" name="Picture 7" descr="gruppo"/>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774" y="2546"/>
              <a:ext cx="442" cy="479"/>
            </a:xfrm>
            <a:prstGeom prst="rect">
              <a:avLst/>
            </a:prstGeom>
            <a:noFill/>
            <a:ln w="9525">
              <a:noFill/>
              <a:miter lim="800000"/>
              <a:headEnd/>
              <a:tailEnd/>
            </a:ln>
          </p:spPr>
        </p:pic>
        <p:sp>
          <p:nvSpPr>
            <p:cNvPr id="10250" name="Text Box 8"/>
            <p:cNvSpPr txBox="1">
              <a:spLocks noChangeArrowheads="1"/>
            </p:cNvSpPr>
            <p:nvPr/>
          </p:nvSpPr>
          <p:spPr bwMode="auto">
            <a:xfrm>
              <a:off x="4189" y="2788"/>
              <a:ext cx="438" cy="191"/>
            </a:xfrm>
            <a:prstGeom prst="rect">
              <a:avLst/>
            </a:prstGeom>
            <a:noFill/>
            <a:ln w="9525">
              <a:noFill/>
              <a:miter lim="800000"/>
              <a:headEnd/>
              <a:tailEnd/>
            </a:ln>
          </p:spPr>
          <p:txBody>
            <a:bodyPr lIns="18000" rIns="18000">
              <a:spAutoFit/>
            </a:bodyPr>
            <a:lstStyle/>
            <a:p>
              <a:pPr>
                <a:spcBef>
                  <a:spcPct val="50000"/>
                </a:spcBef>
                <a:buClr>
                  <a:srgbClr val="000000"/>
                </a:buClr>
                <a:buSzPct val="100000"/>
                <a:buFont typeface="Times New Roman" pitchFamily="18" charset="0"/>
                <a:buNone/>
              </a:pPr>
              <a:r>
                <a:rPr lang="it-IT" sz="1400">
                  <a:ea typeface="Microsoft YaHei" pitchFamily="34" charset="-122"/>
                </a:rPr>
                <a:t>Gestori</a:t>
              </a:r>
            </a:p>
          </p:txBody>
        </p:sp>
        <p:pic>
          <p:nvPicPr>
            <p:cNvPr id="10251" name="Picture 13" descr="gruppo"/>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541" y="2923"/>
              <a:ext cx="440" cy="479"/>
            </a:xfrm>
            <a:prstGeom prst="rect">
              <a:avLst/>
            </a:prstGeom>
            <a:noFill/>
            <a:ln w="9525">
              <a:noFill/>
              <a:miter lim="800000"/>
              <a:headEnd/>
              <a:tailEnd/>
            </a:ln>
          </p:spPr>
        </p:pic>
        <p:sp>
          <p:nvSpPr>
            <p:cNvPr id="10252" name="Text Box 14"/>
            <p:cNvSpPr txBox="1">
              <a:spLocks noChangeArrowheads="1"/>
            </p:cNvSpPr>
            <p:nvPr/>
          </p:nvSpPr>
          <p:spPr bwMode="auto">
            <a:xfrm>
              <a:off x="3926" y="3210"/>
              <a:ext cx="697" cy="193"/>
            </a:xfrm>
            <a:prstGeom prst="rect">
              <a:avLst/>
            </a:prstGeom>
            <a:noFill/>
            <a:ln w="9525">
              <a:noFill/>
              <a:miter lim="800000"/>
              <a:headEnd/>
              <a:tailEnd/>
            </a:ln>
          </p:spPr>
          <p:txBody>
            <a:bodyPr lIns="18000" rIns="18000">
              <a:spAutoFit/>
            </a:bodyPr>
            <a:lstStyle/>
            <a:p>
              <a:pPr algn="ctr">
                <a:spcBef>
                  <a:spcPct val="50000"/>
                </a:spcBef>
                <a:buClr>
                  <a:srgbClr val="000000"/>
                </a:buClr>
                <a:buSzPct val="100000"/>
                <a:buFont typeface="Times New Roman" pitchFamily="18" charset="0"/>
                <a:buNone/>
              </a:pPr>
              <a:r>
                <a:rPr lang="it-IT" sz="1400">
                  <a:ea typeface="Microsoft YaHei" pitchFamily="34" charset="-122"/>
                </a:rPr>
                <a:t>Assegnatari</a:t>
              </a:r>
            </a:p>
          </p:txBody>
        </p:sp>
        <p:pic>
          <p:nvPicPr>
            <p:cNvPr id="10253" name="Picture 20" descr="gruppo"/>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121" y="3166"/>
              <a:ext cx="441" cy="480"/>
            </a:xfrm>
            <a:prstGeom prst="rect">
              <a:avLst/>
            </a:prstGeom>
            <a:noFill/>
            <a:ln w="9525">
              <a:noFill/>
              <a:miter lim="800000"/>
              <a:headEnd/>
              <a:tailEnd/>
            </a:ln>
          </p:spPr>
        </p:pic>
        <p:sp>
          <p:nvSpPr>
            <p:cNvPr id="10254" name="Text Box 21"/>
            <p:cNvSpPr txBox="1">
              <a:spLocks noChangeArrowheads="1"/>
            </p:cNvSpPr>
            <p:nvPr/>
          </p:nvSpPr>
          <p:spPr bwMode="auto">
            <a:xfrm>
              <a:off x="1586" y="3474"/>
              <a:ext cx="697" cy="192"/>
            </a:xfrm>
            <a:prstGeom prst="rect">
              <a:avLst/>
            </a:prstGeom>
            <a:noFill/>
            <a:ln w="9525">
              <a:noFill/>
              <a:miter lim="800000"/>
              <a:headEnd/>
              <a:tailEnd/>
            </a:ln>
          </p:spPr>
          <p:txBody>
            <a:bodyPr lIns="18000" rIns="18000">
              <a:spAutoFit/>
            </a:bodyPr>
            <a:lstStyle/>
            <a:p>
              <a:pPr algn="ctr">
                <a:spcBef>
                  <a:spcPct val="50000"/>
                </a:spcBef>
                <a:buClr>
                  <a:srgbClr val="000000"/>
                </a:buClr>
                <a:buSzPct val="100000"/>
                <a:buFont typeface="Times New Roman" pitchFamily="18" charset="0"/>
                <a:buNone/>
              </a:pPr>
              <a:r>
                <a:rPr lang="it-IT" sz="1400">
                  <a:ea typeface="Microsoft YaHei" pitchFamily="34" charset="-122"/>
                </a:rPr>
                <a:t>Istruttori</a:t>
              </a:r>
            </a:p>
          </p:txBody>
        </p:sp>
        <p:pic>
          <p:nvPicPr>
            <p:cNvPr id="10255" name="Picture 23" descr="gruppo"/>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721" y="2890"/>
              <a:ext cx="440" cy="479"/>
            </a:xfrm>
            <a:prstGeom prst="rect">
              <a:avLst/>
            </a:prstGeom>
            <a:noFill/>
            <a:ln w="9525">
              <a:noFill/>
              <a:miter lim="800000"/>
              <a:headEnd/>
              <a:tailEnd/>
            </a:ln>
          </p:spPr>
        </p:pic>
        <p:sp>
          <p:nvSpPr>
            <p:cNvPr id="10256" name="Text Box 24"/>
            <p:cNvSpPr txBox="1">
              <a:spLocks noChangeArrowheads="1"/>
            </p:cNvSpPr>
            <p:nvPr/>
          </p:nvSpPr>
          <p:spPr bwMode="auto">
            <a:xfrm>
              <a:off x="1165" y="3204"/>
              <a:ext cx="698" cy="193"/>
            </a:xfrm>
            <a:prstGeom prst="rect">
              <a:avLst/>
            </a:prstGeom>
            <a:noFill/>
            <a:ln w="9525">
              <a:noFill/>
              <a:miter lim="800000"/>
              <a:headEnd/>
              <a:tailEnd/>
            </a:ln>
          </p:spPr>
          <p:txBody>
            <a:bodyPr lIns="18000" rIns="18000">
              <a:spAutoFit/>
            </a:bodyPr>
            <a:lstStyle/>
            <a:p>
              <a:pPr algn="ctr">
                <a:spcBef>
                  <a:spcPct val="50000"/>
                </a:spcBef>
                <a:buClr>
                  <a:srgbClr val="000000"/>
                </a:buClr>
                <a:buSzPct val="100000"/>
                <a:buFont typeface="Times New Roman" pitchFamily="18" charset="0"/>
                <a:buNone/>
              </a:pPr>
              <a:r>
                <a:rPr lang="it-IT" sz="1400">
                  <a:ea typeface="Microsoft YaHei" pitchFamily="34" charset="-122"/>
                </a:rPr>
                <a:t>Formatori</a:t>
              </a:r>
            </a:p>
          </p:txBody>
        </p:sp>
        <p:pic>
          <p:nvPicPr>
            <p:cNvPr id="10257" name="Picture 26" descr="gruppo"/>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392" y="2091"/>
              <a:ext cx="441" cy="479"/>
            </a:xfrm>
            <a:prstGeom prst="rect">
              <a:avLst/>
            </a:prstGeom>
            <a:noFill/>
            <a:ln w="9525">
              <a:noFill/>
              <a:miter lim="800000"/>
              <a:headEnd/>
              <a:tailEnd/>
            </a:ln>
          </p:spPr>
        </p:pic>
        <p:sp>
          <p:nvSpPr>
            <p:cNvPr id="10258" name="Text Box 27"/>
            <p:cNvSpPr txBox="1">
              <a:spLocks noChangeArrowheads="1"/>
            </p:cNvSpPr>
            <p:nvPr/>
          </p:nvSpPr>
          <p:spPr bwMode="auto">
            <a:xfrm>
              <a:off x="783" y="2184"/>
              <a:ext cx="697" cy="326"/>
            </a:xfrm>
            <a:prstGeom prst="rect">
              <a:avLst/>
            </a:prstGeom>
            <a:noFill/>
            <a:ln w="9525">
              <a:noFill/>
              <a:miter lim="800000"/>
              <a:headEnd/>
              <a:tailEnd/>
            </a:ln>
          </p:spPr>
          <p:txBody>
            <a:bodyPr lIns="18000" rIns="18000">
              <a:spAutoFit/>
            </a:bodyPr>
            <a:lstStyle/>
            <a:p>
              <a:pPr algn="ctr">
                <a:spcBef>
                  <a:spcPct val="50000"/>
                </a:spcBef>
                <a:buClr>
                  <a:srgbClr val="000000"/>
                </a:buClr>
                <a:buSzPct val="100000"/>
                <a:buFont typeface="Times New Roman" pitchFamily="18" charset="0"/>
                <a:buNone/>
              </a:pPr>
              <a:r>
                <a:rPr lang="it-IT" sz="1400">
                  <a:ea typeface="Microsoft YaHei" pitchFamily="34" charset="-122"/>
                </a:rPr>
                <a:t>Direttori Scientifici</a:t>
              </a:r>
            </a:p>
          </p:txBody>
        </p:sp>
        <p:pic>
          <p:nvPicPr>
            <p:cNvPr id="10259" name="Picture 32" descr="gruppo"/>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411" y="971"/>
              <a:ext cx="441" cy="480"/>
            </a:xfrm>
            <a:prstGeom prst="rect">
              <a:avLst/>
            </a:prstGeom>
            <a:noFill/>
            <a:ln w="9525">
              <a:noFill/>
              <a:miter lim="800000"/>
              <a:headEnd/>
              <a:tailEnd/>
            </a:ln>
          </p:spPr>
        </p:pic>
        <p:sp>
          <p:nvSpPr>
            <p:cNvPr id="10260" name="Text Box 33"/>
            <p:cNvSpPr txBox="1">
              <a:spLocks noChangeArrowheads="1"/>
            </p:cNvSpPr>
            <p:nvPr/>
          </p:nvSpPr>
          <p:spPr bwMode="auto">
            <a:xfrm>
              <a:off x="3567" y="1053"/>
              <a:ext cx="895" cy="192"/>
            </a:xfrm>
            <a:prstGeom prst="rect">
              <a:avLst/>
            </a:prstGeom>
            <a:noFill/>
            <a:ln w="9525">
              <a:noFill/>
              <a:miter lim="800000"/>
              <a:headEnd/>
              <a:tailEnd/>
            </a:ln>
          </p:spPr>
          <p:txBody>
            <a:bodyPr lIns="18000" rIns="18000">
              <a:spAutoFit/>
            </a:bodyPr>
            <a:lstStyle/>
            <a:p>
              <a:pPr algn="ctr">
                <a:spcBef>
                  <a:spcPct val="50000"/>
                </a:spcBef>
                <a:buClr>
                  <a:srgbClr val="000000"/>
                </a:buClr>
                <a:buSzPct val="100000"/>
                <a:buFont typeface="Times New Roman" pitchFamily="18" charset="0"/>
                <a:buNone/>
              </a:pPr>
              <a:r>
                <a:rPr lang="it-IT" sz="1400">
                  <a:ea typeface="Microsoft YaHei" pitchFamily="34" charset="-122"/>
                </a:rPr>
                <a:t>Faculty</a:t>
              </a:r>
            </a:p>
          </p:txBody>
        </p:sp>
        <p:pic>
          <p:nvPicPr>
            <p:cNvPr id="10261" name="Picture 46" descr="gruppo"/>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406" y="1669"/>
              <a:ext cx="441" cy="480"/>
            </a:xfrm>
            <a:prstGeom prst="rect">
              <a:avLst/>
            </a:prstGeom>
            <a:noFill/>
            <a:ln w="9525">
              <a:noFill/>
              <a:miter lim="800000"/>
              <a:headEnd/>
              <a:tailEnd/>
            </a:ln>
          </p:spPr>
        </p:pic>
        <p:sp>
          <p:nvSpPr>
            <p:cNvPr id="10262" name="Text Box 47"/>
            <p:cNvSpPr txBox="1">
              <a:spLocks noChangeArrowheads="1"/>
            </p:cNvSpPr>
            <p:nvPr/>
          </p:nvSpPr>
          <p:spPr bwMode="auto">
            <a:xfrm>
              <a:off x="835" y="1807"/>
              <a:ext cx="698" cy="192"/>
            </a:xfrm>
            <a:prstGeom prst="rect">
              <a:avLst/>
            </a:prstGeom>
            <a:noFill/>
            <a:ln w="9525">
              <a:noFill/>
              <a:miter lim="800000"/>
              <a:headEnd/>
              <a:tailEnd/>
            </a:ln>
          </p:spPr>
          <p:txBody>
            <a:bodyPr lIns="18000" rIns="18000">
              <a:spAutoFit/>
            </a:bodyPr>
            <a:lstStyle/>
            <a:p>
              <a:pPr algn="ctr">
                <a:spcBef>
                  <a:spcPct val="50000"/>
                </a:spcBef>
                <a:buClr>
                  <a:srgbClr val="000000"/>
                </a:buClr>
                <a:buSzPct val="100000"/>
                <a:buFont typeface="Times New Roman" pitchFamily="18" charset="0"/>
                <a:buNone/>
              </a:pPr>
              <a:r>
                <a:rPr lang="it-IT" sz="1400">
                  <a:ea typeface="Microsoft YaHei" pitchFamily="34" charset="-122"/>
                </a:rPr>
                <a:t>Provider</a:t>
              </a:r>
            </a:p>
          </p:txBody>
        </p:sp>
        <p:pic>
          <p:nvPicPr>
            <p:cNvPr id="10263" name="Picture 53" descr="gruppo"/>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898" y="1713"/>
              <a:ext cx="441" cy="479"/>
            </a:xfrm>
            <a:prstGeom prst="rect">
              <a:avLst/>
            </a:prstGeom>
            <a:noFill/>
            <a:ln w="9525">
              <a:noFill/>
              <a:miter lim="800000"/>
              <a:headEnd/>
              <a:tailEnd/>
            </a:ln>
          </p:spPr>
        </p:pic>
        <p:sp>
          <p:nvSpPr>
            <p:cNvPr id="10264" name="Text Box 54"/>
            <p:cNvSpPr txBox="1">
              <a:spLocks noChangeArrowheads="1"/>
            </p:cNvSpPr>
            <p:nvPr/>
          </p:nvSpPr>
          <p:spPr bwMode="auto">
            <a:xfrm>
              <a:off x="4326" y="1834"/>
              <a:ext cx="438" cy="192"/>
            </a:xfrm>
            <a:prstGeom prst="rect">
              <a:avLst/>
            </a:prstGeom>
            <a:noFill/>
            <a:ln w="9525">
              <a:noFill/>
              <a:miter lim="800000"/>
              <a:headEnd/>
              <a:tailEnd/>
            </a:ln>
          </p:spPr>
          <p:txBody>
            <a:bodyPr lIns="18000" rIns="18000">
              <a:spAutoFit/>
            </a:bodyPr>
            <a:lstStyle/>
            <a:p>
              <a:pPr>
                <a:spcBef>
                  <a:spcPct val="50000"/>
                </a:spcBef>
                <a:buClr>
                  <a:srgbClr val="000000"/>
                </a:buClr>
                <a:buSzPct val="100000"/>
                <a:buFont typeface="Times New Roman" pitchFamily="18" charset="0"/>
                <a:buNone/>
              </a:pPr>
              <a:r>
                <a:rPr lang="it-IT" sz="1400">
                  <a:ea typeface="Microsoft YaHei" pitchFamily="34" charset="-122"/>
                </a:rPr>
                <a:t>CO118</a:t>
              </a:r>
            </a:p>
          </p:txBody>
        </p:sp>
        <p:pic>
          <p:nvPicPr>
            <p:cNvPr id="10265" name="Picture 59" descr="gruppo"/>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936" y="779"/>
              <a:ext cx="442" cy="479"/>
            </a:xfrm>
            <a:prstGeom prst="rect">
              <a:avLst/>
            </a:prstGeom>
            <a:noFill/>
            <a:ln w="9525">
              <a:noFill/>
              <a:miter lim="800000"/>
              <a:headEnd/>
              <a:tailEnd/>
            </a:ln>
          </p:spPr>
        </p:pic>
        <p:sp>
          <p:nvSpPr>
            <p:cNvPr id="10266" name="Text Box 60"/>
            <p:cNvSpPr txBox="1">
              <a:spLocks noChangeArrowheads="1"/>
            </p:cNvSpPr>
            <p:nvPr/>
          </p:nvSpPr>
          <p:spPr bwMode="auto">
            <a:xfrm>
              <a:off x="3242" y="803"/>
              <a:ext cx="959" cy="192"/>
            </a:xfrm>
            <a:prstGeom prst="rect">
              <a:avLst/>
            </a:prstGeom>
            <a:noFill/>
            <a:ln w="9525">
              <a:noFill/>
              <a:miter lim="800000"/>
              <a:headEnd/>
              <a:tailEnd/>
            </a:ln>
          </p:spPr>
          <p:txBody>
            <a:bodyPr lIns="18000" rIns="18000">
              <a:spAutoFit/>
            </a:bodyPr>
            <a:lstStyle/>
            <a:p>
              <a:pPr algn="ctr">
                <a:spcBef>
                  <a:spcPct val="50000"/>
                </a:spcBef>
                <a:buClr>
                  <a:srgbClr val="000000"/>
                </a:buClr>
                <a:buSzPct val="100000"/>
                <a:buFont typeface="Times New Roman" pitchFamily="18" charset="0"/>
                <a:buNone/>
              </a:pPr>
              <a:r>
                <a:rPr lang="it-IT" sz="1400">
                  <a:ea typeface="Microsoft YaHei" pitchFamily="34" charset="-122"/>
                </a:rPr>
                <a:t>Responsabile RT</a:t>
              </a:r>
            </a:p>
          </p:txBody>
        </p:sp>
        <p:pic>
          <p:nvPicPr>
            <p:cNvPr id="10267" name="Picture 62" descr="gruppo"/>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738" y="1309"/>
              <a:ext cx="442" cy="479"/>
            </a:xfrm>
            <a:prstGeom prst="rect">
              <a:avLst/>
            </a:prstGeom>
            <a:noFill/>
            <a:ln w="9525">
              <a:noFill/>
              <a:miter lim="800000"/>
              <a:headEnd/>
              <a:tailEnd/>
            </a:ln>
          </p:spPr>
        </p:pic>
        <p:sp>
          <p:nvSpPr>
            <p:cNvPr id="10268" name="Text Box 63"/>
            <p:cNvSpPr txBox="1">
              <a:spLocks noChangeArrowheads="1"/>
            </p:cNvSpPr>
            <p:nvPr/>
          </p:nvSpPr>
          <p:spPr bwMode="auto">
            <a:xfrm>
              <a:off x="3985" y="1370"/>
              <a:ext cx="698" cy="192"/>
            </a:xfrm>
            <a:prstGeom prst="rect">
              <a:avLst/>
            </a:prstGeom>
            <a:noFill/>
            <a:ln w="9525">
              <a:noFill/>
              <a:miter lim="800000"/>
              <a:headEnd/>
              <a:tailEnd/>
            </a:ln>
          </p:spPr>
          <p:txBody>
            <a:bodyPr lIns="18000" rIns="18000">
              <a:spAutoFit/>
            </a:bodyPr>
            <a:lstStyle/>
            <a:p>
              <a:pPr algn="ctr">
                <a:spcBef>
                  <a:spcPct val="50000"/>
                </a:spcBef>
                <a:buClr>
                  <a:srgbClr val="000000"/>
                </a:buClr>
                <a:buSzPct val="100000"/>
                <a:buFont typeface="Times New Roman" pitchFamily="18" charset="0"/>
                <a:buNone/>
              </a:pPr>
              <a:r>
                <a:rPr lang="it-IT" sz="1400">
                  <a:ea typeface="Microsoft YaHei" pitchFamily="34" charset="-122"/>
                </a:rPr>
                <a:t>Ispettori</a:t>
              </a:r>
            </a:p>
          </p:txBody>
        </p:sp>
        <p:pic>
          <p:nvPicPr>
            <p:cNvPr id="10269" name="Picture 69" descr="gruppo"/>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516" y="2508"/>
              <a:ext cx="441" cy="480"/>
            </a:xfrm>
            <a:prstGeom prst="rect">
              <a:avLst/>
            </a:prstGeom>
            <a:noFill/>
            <a:ln w="9525">
              <a:noFill/>
              <a:miter lim="800000"/>
              <a:headEnd/>
              <a:tailEnd/>
            </a:ln>
          </p:spPr>
        </p:pic>
        <p:sp>
          <p:nvSpPr>
            <p:cNvPr id="10270" name="Text Box 70"/>
            <p:cNvSpPr txBox="1">
              <a:spLocks noChangeArrowheads="1"/>
            </p:cNvSpPr>
            <p:nvPr/>
          </p:nvSpPr>
          <p:spPr bwMode="auto">
            <a:xfrm>
              <a:off x="953" y="2642"/>
              <a:ext cx="698" cy="325"/>
            </a:xfrm>
            <a:prstGeom prst="rect">
              <a:avLst/>
            </a:prstGeom>
            <a:noFill/>
            <a:ln w="9525">
              <a:noFill/>
              <a:miter lim="800000"/>
              <a:headEnd/>
              <a:tailEnd/>
            </a:ln>
          </p:spPr>
          <p:txBody>
            <a:bodyPr lIns="18000" rIns="18000">
              <a:spAutoFit/>
            </a:bodyPr>
            <a:lstStyle/>
            <a:p>
              <a:pPr algn="ctr">
                <a:spcBef>
                  <a:spcPct val="50000"/>
                </a:spcBef>
                <a:buClr>
                  <a:srgbClr val="000000"/>
                </a:buClr>
                <a:buSzPct val="100000"/>
                <a:buFont typeface="Times New Roman" pitchFamily="18" charset="0"/>
                <a:buNone/>
              </a:pPr>
              <a:r>
                <a:rPr lang="it-IT" sz="1400">
                  <a:ea typeface="Microsoft YaHei" pitchFamily="34" charset="-122"/>
                </a:rPr>
                <a:t>Direttori Corso</a:t>
              </a:r>
            </a:p>
          </p:txBody>
        </p:sp>
        <p:sp>
          <p:nvSpPr>
            <p:cNvPr id="10271" name="Text Box 36"/>
            <p:cNvSpPr txBox="1">
              <a:spLocks noChangeArrowheads="1"/>
            </p:cNvSpPr>
            <p:nvPr/>
          </p:nvSpPr>
          <p:spPr bwMode="auto">
            <a:xfrm>
              <a:off x="853" y="1352"/>
              <a:ext cx="830" cy="326"/>
            </a:xfrm>
            <a:prstGeom prst="rect">
              <a:avLst/>
            </a:prstGeom>
            <a:noFill/>
            <a:ln w="9525">
              <a:noFill/>
              <a:miter lim="800000"/>
              <a:headEnd/>
              <a:tailEnd/>
            </a:ln>
          </p:spPr>
          <p:txBody>
            <a:bodyPr lIns="18000" rIns="18000">
              <a:spAutoFit/>
            </a:bodyPr>
            <a:lstStyle/>
            <a:p>
              <a:pPr algn="ctr">
                <a:spcBef>
                  <a:spcPct val="50000"/>
                </a:spcBef>
                <a:buClr>
                  <a:srgbClr val="000000"/>
                </a:buClr>
                <a:buSzPct val="100000"/>
                <a:buFont typeface="Times New Roman" pitchFamily="18" charset="0"/>
                <a:buNone/>
              </a:pPr>
              <a:r>
                <a:rPr lang="it-IT" sz="1400"/>
                <a:t>Rappresentanti </a:t>
              </a:r>
              <a:r>
                <a:rPr lang="it-IT" sz="1400">
                  <a:ea typeface="Microsoft YaHei" pitchFamily="34" charset="-122"/>
                </a:rPr>
                <a:t>Legali</a:t>
              </a:r>
            </a:p>
          </p:txBody>
        </p:sp>
        <p:pic>
          <p:nvPicPr>
            <p:cNvPr id="10272" name="Picture 76" descr="gruppo"/>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595" y="1293"/>
              <a:ext cx="440" cy="480"/>
            </a:xfrm>
            <a:prstGeom prst="rect">
              <a:avLst/>
            </a:prstGeom>
            <a:noFill/>
            <a:ln w="9525">
              <a:noFill/>
              <a:miter lim="800000"/>
              <a:headEnd/>
              <a:tailEnd/>
            </a:ln>
          </p:spPr>
        </p:pic>
        <p:pic>
          <p:nvPicPr>
            <p:cNvPr id="10273" name="Picture 84" descr="gruppo"/>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933" y="949"/>
              <a:ext cx="441" cy="480"/>
            </a:xfrm>
            <a:prstGeom prst="rect">
              <a:avLst/>
            </a:prstGeom>
            <a:noFill/>
            <a:ln w="9525">
              <a:noFill/>
              <a:miter lim="800000"/>
              <a:headEnd/>
              <a:tailEnd/>
            </a:ln>
          </p:spPr>
        </p:pic>
        <p:sp>
          <p:nvSpPr>
            <p:cNvPr id="10274" name="Text Box 85"/>
            <p:cNvSpPr txBox="1">
              <a:spLocks noChangeArrowheads="1"/>
            </p:cNvSpPr>
            <p:nvPr/>
          </p:nvSpPr>
          <p:spPr bwMode="auto">
            <a:xfrm>
              <a:off x="1217" y="874"/>
              <a:ext cx="772" cy="326"/>
            </a:xfrm>
            <a:prstGeom prst="rect">
              <a:avLst/>
            </a:prstGeom>
            <a:noFill/>
            <a:ln w="9525">
              <a:noFill/>
              <a:miter lim="800000"/>
              <a:headEnd/>
              <a:tailEnd/>
            </a:ln>
          </p:spPr>
          <p:txBody>
            <a:bodyPr lIns="18000" rIns="18000">
              <a:spAutoFit/>
            </a:bodyPr>
            <a:lstStyle/>
            <a:p>
              <a:pPr algn="ctr">
                <a:spcBef>
                  <a:spcPct val="50000"/>
                </a:spcBef>
                <a:buClr>
                  <a:srgbClr val="000000"/>
                </a:buClr>
                <a:buSzPct val="100000"/>
                <a:buFont typeface="Times New Roman" pitchFamily="18" charset="0"/>
                <a:buNone/>
              </a:pPr>
              <a:r>
                <a:rPr lang="it-IT" sz="1400"/>
                <a:t>Direttori CO118</a:t>
              </a:r>
              <a:endParaRPr lang="it-IT" sz="1400">
                <a:ea typeface="Microsoft YaHei" pitchFamily="34" charset="-122"/>
              </a:endParaRPr>
            </a:p>
          </p:txBody>
        </p:sp>
        <p:pic>
          <p:nvPicPr>
            <p:cNvPr id="10275" name="Picture 17" descr="gruppo"/>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141" y="3175"/>
              <a:ext cx="441" cy="480"/>
            </a:xfrm>
            <a:prstGeom prst="rect">
              <a:avLst/>
            </a:prstGeom>
            <a:noFill/>
            <a:ln w="9525">
              <a:noFill/>
              <a:miter lim="800000"/>
              <a:headEnd/>
              <a:tailEnd/>
            </a:ln>
          </p:spPr>
        </p:pic>
        <p:sp>
          <p:nvSpPr>
            <p:cNvPr id="10276" name="Text Box 18"/>
            <p:cNvSpPr txBox="1">
              <a:spLocks noChangeArrowheads="1"/>
            </p:cNvSpPr>
            <p:nvPr/>
          </p:nvSpPr>
          <p:spPr bwMode="auto">
            <a:xfrm>
              <a:off x="3485" y="3456"/>
              <a:ext cx="698" cy="191"/>
            </a:xfrm>
            <a:prstGeom prst="rect">
              <a:avLst/>
            </a:prstGeom>
            <a:noFill/>
            <a:ln w="9525">
              <a:noFill/>
              <a:miter lim="800000"/>
              <a:headEnd/>
              <a:tailEnd/>
            </a:ln>
          </p:spPr>
          <p:txBody>
            <a:bodyPr lIns="18000" rIns="18000">
              <a:spAutoFit/>
            </a:bodyPr>
            <a:lstStyle/>
            <a:p>
              <a:pPr algn="ctr">
                <a:spcBef>
                  <a:spcPct val="50000"/>
                </a:spcBef>
                <a:buClr>
                  <a:srgbClr val="000000"/>
                </a:buClr>
                <a:buSzPct val="100000"/>
                <a:buFont typeface="Times New Roman" pitchFamily="18" charset="0"/>
                <a:buNone/>
              </a:pPr>
              <a:r>
                <a:rPr lang="it-IT" sz="1400">
                  <a:ea typeface="Microsoft YaHei" pitchFamily="34" charset="-122"/>
                </a:rPr>
                <a:t>Esecutori</a:t>
              </a:r>
            </a:p>
          </p:txBody>
        </p:sp>
        <p:pic>
          <p:nvPicPr>
            <p:cNvPr id="10277" name="Picture 59" descr="gruppo"/>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419" y="772"/>
              <a:ext cx="441" cy="479"/>
            </a:xfrm>
            <a:prstGeom prst="rect">
              <a:avLst/>
            </a:prstGeom>
            <a:noFill/>
            <a:ln w="9525">
              <a:noFill/>
              <a:miter lim="800000"/>
              <a:headEnd/>
              <a:tailEnd/>
            </a:ln>
          </p:spPr>
        </p:pic>
        <p:sp>
          <p:nvSpPr>
            <p:cNvPr id="10278" name="Text Box 60"/>
            <p:cNvSpPr txBox="1">
              <a:spLocks noChangeArrowheads="1"/>
            </p:cNvSpPr>
            <p:nvPr/>
          </p:nvSpPr>
          <p:spPr bwMode="auto">
            <a:xfrm>
              <a:off x="2136" y="795"/>
              <a:ext cx="438" cy="192"/>
            </a:xfrm>
            <a:prstGeom prst="rect">
              <a:avLst/>
            </a:prstGeom>
            <a:noFill/>
            <a:ln w="9525">
              <a:noFill/>
              <a:miter lim="800000"/>
              <a:headEnd/>
              <a:tailEnd/>
            </a:ln>
          </p:spPr>
          <p:txBody>
            <a:bodyPr lIns="18000" rIns="18000">
              <a:spAutoFit/>
            </a:bodyPr>
            <a:lstStyle/>
            <a:p>
              <a:pPr algn="ctr">
                <a:spcBef>
                  <a:spcPct val="50000"/>
                </a:spcBef>
                <a:buClr>
                  <a:srgbClr val="000000"/>
                </a:buClr>
                <a:buSzPct val="100000"/>
                <a:buFont typeface="Times New Roman" pitchFamily="18" charset="0"/>
                <a:buNone/>
              </a:pPr>
              <a:r>
                <a:rPr lang="it-IT" sz="1400">
                  <a:ea typeface="Microsoft YaHei" pitchFamily="34" charset="-122"/>
                </a:rPr>
                <a:t>NOR</a:t>
              </a: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
          <p:cNvPicPr>
            <a:picLocks noChangeAspect="1" noChangeArrowheads="1"/>
          </p:cNvPicPr>
          <p:nvPr/>
        </p:nvPicPr>
        <p:blipFill>
          <a:blip r:embed="rId3"/>
          <a:srcRect l="5347" t="17061" r="5347"/>
          <a:stretch>
            <a:fillRect/>
          </a:stretch>
        </p:blipFill>
        <p:spPr bwMode="auto">
          <a:xfrm>
            <a:off x="1168400" y="1206500"/>
            <a:ext cx="6953250" cy="4843463"/>
          </a:xfrm>
          <a:prstGeom prst="rect">
            <a:avLst/>
          </a:prstGeom>
          <a:noFill/>
          <a:ln w="9525">
            <a:noFill/>
            <a:miter lim="800000"/>
            <a:headEnd/>
            <a:tailEnd/>
          </a:ln>
        </p:spPr>
      </p:pic>
      <p:sp>
        <p:nvSpPr>
          <p:cNvPr id="62467" name="Rectangle 3"/>
          <p:cNvSpPr>
            <a:spLocks/>
          </p:cNvSpPr>
          <p:nvPr/>
        </p:nvSpPr>
        <p:spPr bwMode="auto">
          <a:xfrm>
            <a:off x="1320800" y="0"/>
            <a:ext cx="7366000" cy="1143000"/>
          </a:xfrm>
          <a:prstGeom prst="rect">
            <a:avLst/>
          </a:prstGeom>
          <a:noFill/>
          <a:ln w="9525">
            <a:noFill/>
            <a:miter lim="800000"/>
            <a:headEnd/>
            <a:tailEnd/>
          </a:ln>
        </p:spPr>
        <p:txBody>
          <a:bodyPr anchor="ctr"/>
          <a:lstStyle/>
          <a:p>
            <a:pPr eaLnBrk="0" hangingPunct="0"/>
            <a:r>
              <a:rPr lang="it-IT" sz="2800">
                <a:solidFill>
                  <a:srgbClr val="2D398A"/>
                </a:solidFill>
              </a:rPr>
              <a:t>Corsi Presieduti – dettaglio Corso</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p:cNvPicPr>
            <a:picLocks noChangeAspect="1" noChangeArrowheads="1"/>
          </p:cNvPicPr>
          <p:nvPr/>
        </p:nvPicPr>
        <p:blipFill>
          <a:blip r:embed="rId3">
            <a:clrChange>
              <a:clrFrom>
                <a:srgbClr val="FFFFFF"/>
              </a:clrFrom>
              <a:clrTo>
                <a:srgbClr val="FFFFFF">
                  <a:alpha val="0"/>
                </a:srgbClr>
              </a:clrTo>
            </a:clrChange>
          </a:blip>
          <a:srcRect l="5817" t="17986" r="6285" b="4190"/>
          <a:stretch>
            <a:fillRect/>
          </a:stretch>
        </p:blipFill>
        <p:spPr bwMode="auto">
          <a:xfrm>
            <a:off x="1130300" y="1169988"/>
            <a:ext cx="7294563" cy="4843462"/>
          </a:xfrm>
          <a:prstGeom prst="rect">
            <a:avLst/>
          </a:prstGeom>
          <a:noFill/>
          <a:ln w="9525">
            <a:noFill/>
            <a:miter lim="800000"/>
            <a:headEnd/>
            <a:tailEnd/>
          </a:ln>
        </p:spPr>
      </p:pic>
      <p:sp>
        <p:nvSpPr>
          <p:cNvPr id="65539" name="Rectangle 3"/>
          <p:cNvSpPr>
            <a:spLocks/>
          </p:cNvSpPr>
          <p:nvPr/>
        </p:nvSpPr>
        <p:spPr bwMode="auto">
          <a:xfrm>
            <a:off x="1320800" y="0"/>
            <a:ext cx="7366000" cy="1143000"/>
          </a:xfrm>
          <a:prstGeom prst="rect">
            <a:avLst/>
          </a:prstGeom>
          <a:noFill/>
          <a:ln w="9525">
            <a:noFill/>
            <a:miter lim="800000"/>
            <a:headEnd/>
            <a:tailEnd/>
          </a:ln>
        </p:spPr>
        <p:txBody>
          <a:bodyPr anchor="ctr"/>
          <a:lstStyle/>
          <a:p>
            <a:pPr eaLnBrk="0" hangingPunct="0"/>
            <a:r>
              <a:rPr lang="it-IT" sz="2800">
                <a:solidFill>
                  <a:srgbClr val="2D398A"/>
                </a:solidFill>
              </a:rPr>
              <a:t>Associa partecipante (puntuale)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p:cNvPicPr>
            <a:picLocks noChangeAspect="1" noChangeArrowheads="1"/>
          </p:cNvPicPr>
          <p:nvPr/>
        </p:nvPicPr>
        <p:blipFill>
          <a:blip r:embed="rId3">
            <a:clrChange>
              <a:clrFrom>
                <a:srgbClr val="FFFFFF"/>
              </a:clrFrom>
              <a:clrTo>
                <a:srgbClr val="FFFFFF">
                  <a:alpha val="0"/>
                </a:srgbClr>
              </a:clrTo>
            </a:clrChange>
          </a:blip>
          <a:srcRect l="6041" t="24113" r="11389"/>
          <a:stretch>
            <a:fillRect/>
          </a:stretch>
        </p:blipFill>
        <p:spPr bwMode="auto">
          <a:xfrm>
            <a:off x="841375" y="1320800"/>
            <a:ext cx="7550150" cy="4351338"/>
          </a:xfrm>
          <a:prstGeom prst="rect">
            <a:avLst/>
          </a:prstGeom>
          <a:noFill/>
          <a:ln w="9525">
            <a:noFill/>
            <a:miter lim="800000"/>
            <a:headEnd/>
            <a:tailEnd/>
          </a:ln>
        </p:spPr>
      </p:pic>
      <p:sp>
        <p:nvSpPr>
          <p:cNvPr id="67587" name="Rectangle 3"/>
          <p:cNvSpPr>
            <a:spLocks/>
          </p:cNvSpPr>
          <p:nvPr/>
        </p:nvSpPr>
        <p:spPr bwMode="auto">
          <a:xfrm>
            <a:off x="1320800" y="0"/>
            <a:ext cx="7366000" cy="1143000"/>
          </a:xfrm>
          <a:prstGeom prst="rect">
            <a:avLst/>
          </a:prstGeom>
          <a:noFill/>
          <a:ln w="9525">
            <a:noFill/>
            <a:miter lim="800000"/>
            <a:headEnd/>
            <a:tailEnd/>
          </a:ln>
        </p:spPr>
        <p:txBody>
          <a:bodyPr anchor="ctr"/>
          <a:lstStyle/>
          <a:p>
            <a:pPr eaLnBrk="0" hangingPunct="0"/>
            <a:r>
              <a:rPr lang="it-IT" sz="2800">
                <a:solidFill>
                  <a:srgbClr val="2D398A"/>
                </a:solidFill>
              </a:rPr>
              <a:t>Associa partecipanti (massivo)</a:t>
            </a:r>
          </a:p>
        </p:txBody>
      </p:sp>
      <p:pic>
        <p:nvPicPr>
          <p:cNvPr id="67588" name="Picture 2" descr="C:\Documents and Settings\PBreglia\Impostazioni locali\Temporary Internet Files\Content.IE5\W9I6I3IN\MC900442145[1].png">
            <a:hlinkClick r:id="rId4" action="ppaction://hlinksldjump"/>
          </p:cNvPr>
          <p:cNvPicPr>
            <a:picLocks noChangeAspect="1" noChangeArrowheads="1"/>
          </p:cNvPicPr>
          <p:nvPr/>
        </p:nvPicPr>
        <p:blipFill>
          <a:blip r:embed="rId5"/>
          <a:srcRect/>
          <a:stretch>
            <a:fillRect/>
          </a:stretch>
        </p:blipFill>
        <p:spPr bwMode="auto">
          <a:xfrm>
            <a:off x="8415338" y="3090863"/>
            <a:ext cx="665162" cy="6350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9633" name="Picture 2"/>
          <p:cNvPicPr>
            <a:picLocks noChangeAspect="1" noChangeArrowheads="1"/>
          </p:cNvPicPr>
          <p:nvPr/>
        </p:nvPicPr>
        <p:blipFill>
          <a:blip r:embed="rId3"/>
          <a:srcRect/>
          <a:stretch>
            <a:fillRect/>
          </a:stretch>
        </p:blipFill>
        <p:spPr bwMode="auto">
          <a:xfrm>
            <a:off x="0" y="0"/>
            <a:ext cx="9144000" cy="6092825"/>
          </a:xfrm>
          <a:prstGeom prst="rect">
            <a:avLst/>
          </a:prstGeom>
          <a:noFill/>
          <a:ln w="9525">
            <a:noFill/>
            <a:miter lim="800000"/>
            <a:headEnd/>
            <a:tailEnd/>
          </a:ln>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2"/>
          <p:cNvPicPr>
            <a:picLocks noChangeAspect="1" noChangeArrowheads="1"/>
          </p:cNvPicPr>
          <p:nvPr/>
        </p:nvPicPr>
        <p:blipFill>
          <a:blip r:embed="rId3"/>
          <a:srcRect l="3021" t="17685" r="2795" b="42639"/>
          <a:stretch>
            <a:fillRect/>
          </a:stretch>
        </p:blipFill>
        <p:spPr bwMode="auto">
          <a:xfrm>
            <a:off x="400050" y="1941513"/>
            <a:ext cx="8123238" cy="2566987"/>
          </a:xfrm>
          <a:prstGeom prst="rect">
            <a:avLst/>
          </a:prstGeom>
          <a:noFill/>
          <a:ln w="9525">
            <a:noFill/>
            <a:miter lim="800000"/>
            <a:headEnd/>
            <a:tailEnd/>
          </a:ln>
        </p:spPr>
      </p:pic>
      <p:sp>
        <p:nvSpPr>
          <p:cNvPr id="73731" name="Rectangle 3"/>
          <p:cNvSpPr>
            <a:spLocks/>
          </p:cNvSpPr>
          <p:nvPr/>
        </p:nvSpPr>
        <p:spPr bwMode="auto">
          <a:xfrm>
            <a:off x="1320800" y="0"/>
            <a:ext cx="7366000" cy="1143000"/>
          </a:xfrm>
          <a:prstGeom prst="rect">
            <a:avLst/>
          </a:prstGeom>
          <a:noFill/>
          <a:ln w="9525">
            <a:noFill/>
            <a:miter lim="800000"/>
            <a:headEnd/>
            <a:tailEnd/>
          </a:ln>
        </p:spPr>
        <p:txBody>
          <a:bodyPr anchor="ctr"/>
          <a:lstStyle/>
          <a:p>
            <a:pPr eaLnBrk="0" hangingPunct="0"/>
            <a:r>
              <a:rPr lang="it-IT" sz="2800">
                <a:solidFill>
                  <a:srgbClr val="2D398A"/>
                </a:solidFill>
              </a:rPr>
              <a:t>Corsi Frequentati</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9" name="Picture 3"/>
          <p:cNvPicPr>
            <a:picLocks noChangeAspect="1" noChangeArrowheads="1"/>
          </p:cNvPicPr>
          <p:nvPr/>
        </p:nvPicPr>
        <p:blipFill>
          <a:blip r:embed="rId2"/>
          <a:srcRect/>
          <a:stretch>
            <a:fillRect/>
          </a:stretch>
        </p:blipFill>
        <p:spPr bwMode="auto">
          <a:xfrm>
            <a:off x="2819400" y="1406525"/>
            <a:ext cx="3125788" cy="4441825"/>
          </a:xfrm>
          <a:prstGeom prst="rect">
            <a:avLst/>
          </a:prstGeom>
          <a:noFill/>
          <a:ln w="9525">
            <a:noFill/>
            <a:miter lim="800000"/>
            <a:headEnd/>
            <a:tailEnd/>
          </a:ln>
          <a:effectLst/>
        </p:spPr>
      </p:pic>
      <p:sp>
        <p:nvSpPr>
          <p:cNvPr id="75780" name="Rectangle 4"/>
          <p:cNvSpPr>
            <a:spLocks/>
          </p:cNvSpPr>
          <p:nvPr/>
        </p:nvSpPr>
        <p:spPr bwMode="auto">
          <a:xfrm>
            <a:off x="1320800" y="0"/>
            <a:ext cx="7366000" cy="1143000"/>
          </a:xfrm>
          <a:prstGeom prst="rect">
            <a:avLst/>
          </a:prstGeom>
          <a:noFill/>
          <a:ln w="9525">
            <a:noFill/>
            <a:miter lim="800000"/>
            <a:headEnd/>
            <a:tailEnd/>
          </a:ln>
        </p:spPr>
        <p:txBody>
          <a:bodyPr anchor="ctr"/>
          <a:lstStyle/>
          <a:p>
            <a:pPr eaLnBrk="0" hangingPunct="0"/>
            <a:r>
              <a:rPr lang="it-IT" sz="2800">
                <a:solidFill>
                  <a:srgbClr val="2D398A"/>
                </a:solidFill>
              </a:rPr>
              <a:t>Corsi Frequentati – scarica attestato</a:t>
            </a:r>
          </a:p>
        </p:txBody>
      </p:sp>
      <p:pic>
        <p:nvPicPr>
          <p:cNvPr id="75781" name="Picture 2" descr="C:\Documents and Settings\PBreglia\Impostazioni locali\Temporary Internet Files\Content.IE5\W9I6I3IN\MC900442145[1].png">
            <a:hlinkClick r:id="rId3" action="ppaction://hlinksldjump"/>
          </p:cNvPr>
          <p:cNvPicPr>
            <a:picLocks noChangeAspect="1" noChangeArrowheads="1"/>
          </p:cNvPicPr>
          <p:nvPr/>
        </p:nvPicPr>
        <p:blipFill>
          <a:blip r:embed="rId4"/>
          <a:srcRect/>
          <a:stretch>
            <a:fillRect/>
          </a:stretch>
        </p:blipFill>
        <p:spPr bwMode="auto">
          <a:xfrm>
            <a:off x="8415338" y="3090863"/>
            <a:ext cx="665162" cy="6350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2"/>
          <p:cNvPicPr>
            <a:picLocks noChangeAspect="1" noChangeArrowheads="1"/>
          </p:cNvPicPr>
          <p:nvPr/>
        </p:nvPicPr>
        <p:blipFill>
          <a:blip r:embed="rId3">
            <a:clrChange>
              <a:clrFrom>
                <a:srgbClr val="FFFFFF"/>
              </a:clrFrom>
              <a:clrTo>
                <a:srgbClr val="FFFFFF">
                  <a:alpha val="0"/>
                </a:srgbClr>
              </a:clrTo>
            </a:clrChange>
          </a:blip>
          <a:srcRect l="2795" t="15509" r="3021"/>
          <a:stretch>
            <a:fillRect/>
          </a:stretch>
        </p:blipFill>
        <p:spPr bwMode="auto">
          <a:xfrm>
            <a:off x="1300163" y="1193800"/>
            <a:ext cx="7186612" cy="4835525"/>
          </a:xfrm>
          <a:prstGeom prst="rect">
            <a:avLst/>
          </a:prstGeom>
          <a:noFill/>
          <a:ln w="9525">
            <a:noFill/>
            <a:miter lim="800000"/>
            <a:headEnd/>
            <a:tailEnd/>
          </a:ln>
        </p:spPr>
      </p:pic>
      <p:sp>
        <p:nvSpPr>
          <p:cNvPr id="78851" name="Rectangle 3"/>
          <p:cNvSpPr>
            <a:spLocks/>
          </p:cNvSpPr>
          <p:nvPr/>
        </p:nvSpPr>
        <p:spPr bwMode="auto">
          <a:xfrm>
            <a:off x="1320800" y="0"/>
            <a:ext cx="7366000" cy="1143000"/>
          </a:xfrm>
          <a:prstGeom prst="rect">
            <a:avLst/>
          </a:prstGeom>
          <a:noFill/>
          <a:ln w="9525">
            <a:noFill/>
            <a:miter lim="800000"/>
            <a:headEnd/>
            <a:tailEnd/>
          </a:ln>
        </p:spPr>
        <p:txBody>
          <a:bodyPr anchor="ctr"/>
          <a:lstStyle/>
          <a:p>
            <a:pPr eaLnBrk="0" hangingPunct="0"/>
            <a:r>
              <a:rPr lang="it-IT" sz="2800">
                <a:solidFill>
                  <a:srgbClr val="2D398A"/>
                </a:solidFill>
              </a:rPr>
              <a:t>Monitoraggio Corsi</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2"/>
          <p:cNvPicPr>
            <a:picLocks noChangeAspect="1" noChangeArrowheads="1"/>
          </p:cNvPicPr>
          <p:nvPr/>
        </p:nvPicPr>
        <p:blipFill>
          <a:blip r:embed="rId3">
            <a:clrChange>
              <a:clrFrom>
                <a:srgbClr val="FFFFFF"/>
              </a:clrFrom>
              <a:clrTo>
                <a:srgbClr val="FFFFFF">
                  <a:alpha val="0"/>
                </a:srgbClr>
              </a:clrTo>
            </a:clrChange>
          </a:blip>
          <a:srcRect l="3490" t="16736" r="4652"/>
          <a:stretch>
            <a:fillRect/>
          </a:stretch>
        </p:blipFill>
        <p:spPr bwMode="auto">
          <a:xfrm>
            <a:off x="1254125" y="1212850"/>
            <a:ext cx="7145338" cy="4857750"/>
          </a:xfrm>
          <a:prstGeom prst="rect">
            <a:avLst/>
          </a:prstGeom>
          <a:noFill/>
          <a:ln w="9525">
            <a:noFill/>
            <a:miter lim="800000"/>
            <a:headEnd/>
            <a:tailEnd/>
          </a:ln>
        </p:spPr>
      </p:pic>
      <p:sp>
        <p:nvSpPr>
          <p:cNvPr id="80899" name="Rectangle 3"/>
          <p:cNvSpPr>
            <a:spLocks/>
          </p:cNvSpPr>
          <p:nvPr/>
        </p:nvSpPr>
        <p:spPr bwMode="auto">
          <a:xfrm>
            <a:off x="1320800" y="0"/>
            <a:ext cx="7366000" cy="1143000"/>
          </a:xfrm>
          <a:prstGeom prst="rect">
            <a:avLst/>
          </a:prstGeom>
          <a:noFill/>
          <a:ln w="9525">
            <a:noFill/>
            <a:miter lim="800000"/>
            <a:headEnd/>
            <a:tailEnd/>
          </a:ln>
        </p:spPr>
        <p:txBody>
          <a:bodyPr anchor="ctr"/>
          <a:lstStyle/>
          <a:p>
            <a:pPr eaLnBrk="0" hangingPunct="0"/>
            <a:r>
              <a:rPr lang="it-IT" sz="2800">
                <a:solidFill>
                  <a:srgbClr val="2D398A"/>
                </a:solidFill>
              </a:rPr>
              <a:t>Monitoraggio Corsi – Dettaglio Corso</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2"/>
          <p:cNvPicPr>
            <a:picLocks noChangeAspect="1" noChangeArrowheads="1"/>
          </p:cNvPicPr>
          <p:nvPr/>
        </p:nvPicPr>
        <p:blipFill>
          <a:blip r:embed="rId3"/>
          <a:srcRect l="3490" t="20274" r="3716" b="48149"/>
          <a:stretch>
            <a:fillRect/>
          </a:stretch>
        </p:blipFill>
        <p:spPr bwMode="auto">
          <a:xfrm>
            <a:off x="319088" y="1657350"/>
            <a:ext cx="8485187" cy="1787525"/>
          </a:xfrm>
          <a:prstGeom prst="rect">
            <a:avLst/>
          </a:prstGeom>
          <a:noFill/>
          <a:ln w="9525">
            <a:noFill/>
            <a:miter lim="800000"/>
            <a:headEnd/>
            <a:tailEnd/>
          </a:ln>
        </p:spPr>
      </p:pic>
      <p:sp>
        <p:nvSpPr>
          <p:cNvPr id="83971" name="Rectangle 3"/>
          <p:cNvSpPr>
            <a:spLocks/>
          </p:cNvSpPr>
          <p:nvPr/>
        </p:nvSpPr>
        <p:spPr bwMode="auto">
          <a:xfrm>
            <a:off x="1320800" y="0"/>
            <a:ext cx="7366000" cy="1143000"/>
          </a:xfrm>
          <a:prstGeom prst="rect">
            <a:avLst/>
          </a:prstGeom>
          <a:noFill/>
          <a:ln w="9525">
            <a:noFill/>
            <a:miter lim="800000"/>
            <a:headEnd/>
            <a:tailEnd/>
          </a:ln>
        </p:spPr>
        <p:txBody>
          <a:bodyPr anchor="ctr"/>
          <a:lstStyle/>
          <a:p>
            <a:pPr eaLnBrk="0" hangingPunct="0"/>
            <a:r>
              <a:rPr lang="it-IT" sz="2800">
                <a:solidFill>
                  <a:srgbClr val="2D398A"/>
                </a:solidFill>
              </a:rPr>
              <a:t>Attiva Monitoraggio</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2"/>
          <p:cNvPicPr>
            <a:picLocks noChangeAspect="1" noChangeArrowheads="1"/>
          </p:cNvPicPr>
          <p:nvPr/>
        </p:nvPicPr>
        <p:blipFill>
          <a:blip r:embed="rId3"/>
          <a:srcRect l="4184" t="17056" r="3264"/>
          <a:stretch>
            <a:fillRect/>
          </a:stretch>
        </p:blipFill>
        <p:spPr bwMode="auto">
          <a:xfrm>
            <a:off x="1062038" y="1169988"/>
            <a:ext cx="7697787" cy="4922837"/>
          </a:xfrm>
          <a:prstGeom prst="rect">
            <a:avLst/>
          </a:prstGeom>
          <a:noFill/>
          <a:ln w="9525">
            <a:noFill/>
            <a:miter lim="800000"/>
            <a:headEnd/>
            <a:tailEnd/>
          </a:ln>
        </p:spPr>
      </p:pic>
      <p:sp>
        <p:nvSpPr>
          <p:cNvPr id="86019" name="Rectangle 3"/>
          <p:cNvSpPr>
            <a:spLocks/>
          </p:cNvSpPr>
          <p:nvPr/>
        </p:nvSpPr>
        <p:spPr bwMode="auto">
          <a:xfrm>
            <a:off x="1320800" y="0"/>
            <a:ext cx="7366000" cy="1143000"/>
          </a:xfrm>
          <a:prstGeom prst="rect">
            <a:avLst/>
          </a:prstGeom>
          <a:noFill/>
          <a:ln w="9525">
            <a:noFill/>
            <a:miter lim="800000"/>
            <a:headEnd/>
            <a:tailEnd/>
          </a:ln>
        </p:spPr>
        <p:txBody>
          <a:bodyPr anchor="ctr"/>
          <a:lstStyle/>
          <a:p>
            <a:pPr eaLnBrk="0" hangingPunct="0"/>
            <a:r>
              <a:rPr lang="it-IT" sz="2800">
                <a:solidFill>
                  <a:srgbClr val="2D398A"/>
                </a:solidFill>
              </a:rPr>
              <a:t>Monitoraggio Corso Attivato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p:cNvSpPr>
          <p:nvPr>
            <p:ph type="title"/>
          </p:nvPr>
        </p:nvSpPr>
        <p:spPr/>
        <p:txBody>
          <a:bodyPr/>
          <a:lstStyle/>
          <a:p>
            <a:r>
              <a:rPr lang="it-IT" b="0" smtClean="0">
                <a:latin typeface="Arial" charset="0"/>
                <a:cs typeface="Arial" charset="0"/>
              </a:rPr>
              <a:t>Piattaforma iCuore - Home</a:t>
            </a:r>
          </a:p>
        </p:txBody>
      </p:sp>
      <p:pic>
        <p:nvPicPr>
          <p:cNvPr id="236549"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25475" y="1581150"/>
            <a:ext cx="8253413" cy="3879850"/>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2"/>
          <p:cNvPicPr>
            <a:picLocks noChangeAspect="1" noChangeArrowheads="1"/>
          </p:cNvPicPr>
          <p:nvPr/>
        </p:nvPicPr>
        <p:blipFill>
          <a:blip r:embed="rId3"/>
          <a:srcRect l="2795" t="20509" r="2795" b="48346"/>
          <a:stretch>
            <a:fillRect/>
          </a:stretch>
        </p:blipFill>
        <p:spPr bwMode="auto">
          <a:xfrm>
            <a:off x="255588" y="1828800"/>
            <a:ext cx="8632825" cy="1808163"/>
          </a:xfrm>
          <a:prstGeom prst="rect">
            <a:avLst/>
          </a:prstGeom>
          <a:noFill/>
          <a:ln w="9525">
            <a:noFill/>
            <a:miter lim="800000"/>
            <a:headEnd/>
            <a:tailEnd/>
          </a:ln>
        </p:spPr>
      </p:pic>
      <p:sp>
        <p:nvSpPr>
          <p:cNvPr id="89092" name="Rectangle 4"/>
          <p:cNvSpPr>
            <a:spLocks/>
          </p:cNvSpPr>
          <p:nvPr/>
        </p:nvSpPr>
        <p:spPr bwMode="auto">
          <a:xfrm>
            <a:off x="1320800" y="0"/>
            <a:ext cx="7366000" cy="1143000"/>
          </a:xfrm>
          <a:prstGeom prst="rect">
            <a:avLst/>
          </a:prstGeom>
          <a:noFill/>
          <a:ln w="9525">
            <a:noFill/>
            <a:miter lim="800000"/>
            <a:headEnd/>
            <a:tailEnd/>
          </a:ln>
        </p:spPr>
        <p:txBody>
          <a:bodyPr anchor="ctr"/>
          <a:lstStyle/>
          <a:p>
            <a:pPr eaLnBrk="0" hangingPunct="0"/>
            <a:r>
              <a:rPr lang="it-IT" sz="2800">
                <a:solidFill>
                  <a:srgbClr val="2D398A"/>
                </a:solidFill>
              </a:rPr>
              <a:t>Monitoraggio in corso</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2"/>
          <p:cNvPicPr>
            <a:picLocks noChangeAspect="1" noChangeArrowheads="1"/>
          </p:cNvPicPr>
          <p:nvPr/>
        </p:nvPicPr>
        <p:blipFill>
          <a:blip r:embed="rId3">
            <a:clrChange>
              <a:clrFrom>
                <a:srgbClr val="FFFFFF"/>
              </a:clrFrom>
              <a:clrTo>
                <a:srgbClr val="FFFFFF">
                  <a:alpha val="0"/>
                </a:srgbClr>
              </a:clrTo>
            </a:clrChange>
          </a:blip>
          <a:srcRect l="3716" t="15509" r="3490"/>
          <a:stretch>
            <a:fillRect/>
          </a:stretch>
        </p:blipFill>
        <p:spPr bwMode="auto">
          <a:xfrm>
            <a:off x="1339850" y="1149350"/>
            <a:ext cx="7085013" cy="4837113"/>
          </a:xfrm>
          <a:prstGeom prst="rect">
            <a:avLst/>
          </a:prstGeom>
          <a:noFill/>
          <a:ln w="9525">
            <a:noFill/>
            <a:miter lim="800000"/>
            <a:headEnd/>
            <a:tailEnd/>
          </a:ln>
        </p:spPr>
      </p:pic>
      <p:sp>
        <p:nvSpPr>
          <p:cNvPr id="91139" name="Rectangle 3"/>
          <p:cNvSpPr>
            <a:spLocks/>
          </p:cNvSpPr>
          <p:nvPr/>
        </p:nvSpPr>
        <p:spPr bwMode="auto">
          <a:xfrm>
            <a:off x="1320800" y="0"/>
            <a:ext cx="7366000" cy="1143000"/>
          </a:xfrm>
          <a:prstGeom prst="rect">
            <a:avLst/>
          </a:prstGeom>
          <a:noFill/>
          <a:ln w="9525">
            <a:noFill/>
            <a:miter lim="800000"/>
            <a:headEnd/>
            <a:tailEnd/>
          </a:ln>
        </p:spPr>
        <p:txBody>
          <a:bodyPr anchor="ctr"/>
          <a:lstStyle/>
          <a:p>
            <a:pPr eaLnBrk="0" hangingPunct="0"/>
            <a:r>
              <a:rPr lang="it-IT" sz="2800">
                <a:solidFill>
                  <a:srgbClr val="2D398A"/>
                </a:solidFill>
              </a:rPr>
              <a:t>Monitoraggio Completato</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3185" name="Picture 2"/>
          <p:cNvPicPr>
            <a:picLocks noChangeAspect="1" noChangeArrowheads="1"/>
          </p:cNvPicPr>
          <p:nvPr/>
        </p:nvPicPr>
        <p:blipFill>
          <a:blip r:embed="rId2"/>
          <a:srcRect/>
          <a:stretch>
            <a:fillRect/>
          </a:stretch>
        </p:blipFill>
        <p:spPr bwMode="auto">
          <a:xfrm>
            <a:off x="1476375" y="2384425"/>
            <a:ext cx="6600825" cy="1603375"/>
          </a:xfrm>
          <a:prstGeom prst="rect">
            <a:avLst/>
          </a:prstGeom>
          <a:noFill/>
          <a:ln w="9525">
            <a:noFill/>
            <a:miter lim="800000"/>
            <a:headEnd/>
            <a:tailEnd/>
          </a:ln>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2"/>
          <p:cNvPicPr>
            <a:picLocks noChangeAspect="1" noChangeArrowheads="1"/>
          </p:cNvPicPr>
          <p:nvPr/>
        </p:nvPicPr>
        <p:blipFill>
          <a:blip r:embed="rId3"/>
          <a:srcRect l="3716" t="15186" r="4652"/>
          <a:stretch>
            <a:fillRect/>
          </a:stretch>
        </p:blipFill>
        <p:spPr bwMode="auto">
          <a:xfrm>
            <a:off x="1169988" y="1147763"/>
            <a:ext cx="6996112" cy="4857750"/>
          </a:xfrm>
          <a:prstGeom prst="rect">
            <a:avLst/>
          </a:prstGeom>
          <a:noFill/>
          <a:ln w="9525">
            <a:noFill/>
            <a:miter lim="800000"/>
            <a:headEnd/>
            <a:tailEnd/>
          </a:ln>
        </p:spPr>
      </p:pic>
      <p:sp>
        <p:nvSpPr>
          <p:cNvPr id="94211" name="Rectangle 3"/>
          <p:cNvSpPr>
            <a:spLocks/>
          </p:cNvSpPr>
          <p:nvPr/>
        </p:nvSpPr>
        <p:spPr bwMode="auto">
          <a:xfrm>
            <a:off x="1320800" y="0"/>
            <a:ext cx="7366000" cy="1143000"/>
          </a:xfrm>
          <a:prstGeom prst="rect">
            <a:avLst/>
          </a:prstGeom>
          <a:noFill/>
          <a:ln w="9525">
            <a:noFill/>
            <a:miter lim="800000"/>
            <a:headEnd/>
            <a:tailEnd/>
          </a:ln>
        </p:spPr>
        <p:txBody>
          <a:bodyPr anchor="ctr"/>
          <a:lstStyle/>
          <a:p>
            <a:pPr eaLnBrk="0" hangingPunct="0"/>
            <a:r>
              <a:rPr lang="it-IT" sz="2800">
                <a:solidFill>
                  <a:srgbClr val="2D398A"/>
                </a:solidFill>
              </a:rPr>
              <a:t>Visualizza Monitoraggio (1)</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2"/>
          <p:cNvPicPr>
            <a:picLocks noChangeAspect="1" noChangeArrowheads="1"/>
          </p:cNvPicPr>
          <p:nvPr/>
        </p:nvPicPr>
        <p:blipFill>
          <a:blip r:embed="rId3"/>
          <a:srcRect l="4427" r="12552"/>
          <a:stretch>
            <a:fillRect/>
          </a:stretch>
        </p:blipFill>
        <p:spPr bwMode="auto">
          <a:xfrm>
            <a:off x="2265363" y="1138238"/>
            <a:ext cx="5421312" cy="4897437"/>
          </a:xfrm>
          <a:prstGeom prst="rect">
            <a:avLst/>
          </a:prstGeom>
          <a:noFill/>
          <a:ln w="9525">
            <a:noFill/>
            <a:miter lim="800000"/>
            <a:headEnd/>
            <a:tailEnd/>
          </a:ln>
        </p:spPr>
      </p:pic>
      <p:pic>
        <p:nvPicPr>
          <p:cNvPr id="96259" name="Picture 2" descr="C:\Documents and Settings\PBreglia\Impostazioni locali\Temporary Internet Files\Content.IE5\W9I6I3IN\MC900442145[1].png">
            <a:hlinkClick r:id="rId4" action="ppaction://hlinksldjump"/>
          </p:cNvPr>
          <p:cNvPicPr>
            <a:picLocks noChangeAspect="1" noChangeArrowheads="1"/>
          </p:cNvPicPr>
          <p:nvPr/>
        </p:nvPicPr>
        <p:blipFill>
          <a:blip r:embed="rId5"/>
          <a:srcRect/>
          <a:stretch>
            <a:fillRect/>
          </a:stretch>
        </p:blipFill>
        <p:spPr bwMode="auto">
          <a:xfrm>
            <a:off x="8415338" y="3090863"/>
            <a:ext cx="665162" cy="635000"/>
          </a:xfrm>
          <a:prstGeom prst="rect">
            <a:avLst/>
          </a:prstGeom>
          <a:noFill/>
          <a:ln w="9525">
            <a:noFill/>
            <a:miter lim="800000"/>
            <a:headEnd/>
            <a:tailEnd/>
          </a:ln>
        </p:spPr>
      </p:pic>
      <p:sp>
        <p:nvSpPr>
          <p:cNvPr id="96260" name="Rectangle 4"/>
          <p:cNvSpPr>
            <a:spLocks/>
          </p:cNvSpPr>
          <p:nvPr/>
        </p:nvSpPr>
        <p:spPr bwMode="auto">
          <a:xfrm>
            <a:off x="1320800" y="0"/>
            <a:ext cx="7366000" cy="1143000"/>
          </a:xfrm>
          <a:prstGeom prst="rect">
            <a:avLst/>
          </a:prstGeom>
          <a:noFill/>
          <a:ln w="9525">
            <a:noFill/>
            <a:miter lim="800000"/>
            <a:headEnd/>
            <a:tailEnd/>
          </a:ln>
        </p:spPr>
        <p:txBody>
          <a:bodyPr anchor="ctr"/>
          <a:lstStyle/>
          <a:p>
            <a:pPr eaLnBrk="0" hangingPunct="0"/>
            <a:r>
              <a:rPr lang="it-IT" sz="2800">
                <a:solidFill>
                  <a:srgbClr val="2D398A"/>
                </a:solidFill>
              </a:rPr>
              <a:t>Visualizza Monitoraggio (2)</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8305" name="Picture 2"/>
          <p:cNvPicPr>
            <a:picLocks noChangeAspect="1" noChangeArrowheads="1"/>
          </p:cNvPicPr>
          <p:nvPr/>
        </p:nvPicPr>
        <p:blipFill>
          <a:blip r:embed="rId3"/>
          <a:srcRect/>
          <a:stretch>
            <a:fillRect/>
          </a:stretch>
        </p:blipFill>
        <p:spPr bwMode="auto">
          <a:xfrm>
            <a:off x="1908175" y="2492375"/>
            <a:ext cx="5243513" cy="12715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2"/>
          <p:cNvPicPr>
            <a:picLocks noChangeAspect="1" noChangeArrowheads="1"/>
          </p:cNvPicPr>
          <p:nvPr/>
        </p:nvPicPr>
        <p:blipFill>
          <a:blip r:embed="rId3"/>
          <a:srcRect l="3490" t="17361" r="3264" b="3865"/>
          <a:stretch>
            <a:fillRect/>
          </a:stretch>
        </p:blipFill>
        <p:spPr bwMode="auto">
          <a:xfrm>
            <a:off x="1084263" y="1231900"/>
            <a:ext cx="7318375" cy="4637088"/>
          </a:xfrm>
          <a:prstGeom prst="rect">
            <a:avLst/>
          </a:prstGeom>
          <a:noFill/>
          <a:ln w="9525">
            <a:noFill/>
            <a:miter lim="800000"/>
            <a:headEnd/>
            <a:tailEnd/>
          </a:ln>
        </p:spPr>
      </p:pic>
      <p:sp>
        <p:nvSpPr>
          <p:cNvPr id="100355" name="Rectangle 3"/>
          <p:cNvSpPr>
            <a:spLocks/>
          </p:cNvSpPr>
          <p:nvPr/>
        </p:nvSpPr>
        <p:spPr bwMode="auto">
          <a:xfrm>
            <a:off x="1320800" y="0"/>
            <a:ext cx="7366000" cy="1143000"/>
          </a:xfrm>
          <a:prstGeom prst="rect">
            <a:avLst/>
          </a:prstGeom>
          <a:noFill/>
          <a:ln w="9525">
            <a:noFill/>
            <a:miter lim="800000"/>
            <a:headEnd/>
            <a:tailEnd/>
          </a:ln>
        </p:spPr>
        <p:txBody>
          <a:bodyPr anchor="ctr"/>
          <a:lstStyle/>
          <a:p>
            <a:pPr eaLnBrk="0" hangingPunct="0"/>
            <a:r>
              <a:rPr lang="it-IT" sz="2800">
                <a:solidFill>
                  <a:srgbClr val="2D398A"/>
                </a:solidFill>
              </a:rPr>
              <a:t>Ispezioni</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2"/>
          <p:cNvPicPr>
            <a:picLocks noChangeAspect="1" noChangeArrowheads="1"/>
          </p:cNvPicPr>
          <p:nvPr/>
        </p:nvPicPr>
        <p:blipFill>
          <a:blip r:embed="rId3"/>
          <a:srcRect l="3716" t="16135" r="3958"/>
          <a:stretch>
            <a:fillRect/>
          </a:stretch>
        </p:blipFill>
        <p:spPr bwMode="auto">
          <a:xfrm>
            <a:off x="1169988" y="1171575"/>
            <a:ext cx="7207250" cy="4910138"/>
          </a:xfrm>
          <a:prstGeom prst="rect">
            <a:avLst/>
          </a:prstGeom>
          <a:noFill/>
          <a:ln w="9525">
            <a:noFill/>
            <a:miter lim="800000"/>
            <a:headEnd/>
            <a:tailEnd/>
          </a:ln>
        </p:spPr>
      </p:pic>
      <p:sp>
        <p:nvSpPr>
          <p:cNvPr id="102403" name="Rectangle 3"/>
          <p:cNvSpPr>
            <a:spLocks/>
          </p:cNvSpPr>
          <p:nvPr/>
        </p:nvSpPr>
        <p:spPr bwMode="auto">
          <a:xfrm>
            <a:off x="1320800" y="0"/>
            <a:ext cx="7366000" cy="1143000"/>
          </a:xfrm>
          <a:prstGeom prst="rect">
            <a:avLst/>
          </a:prstGeom>
          <a:noFill/>
          <a:ln w="9525">
            <a:noFill/>
            <a:miter lim="800000"/>
            <a:headEnd/>
            <a:tailEnd/>
          </a:ln>
        </p:spPr>
        <p:txBody>
          <a:bodyPr anchor="ctr"/>
          <a:lstStyle/>
          <a:p>
            <a:pPr eaLnBrk="0" hangingPunct="0"/>
            <a:r>
              <a:rPr lang="it-IT" sz="2800">
                <a:solidFill>
                  <a:srgbClr val="2D398A"/>
                </a:solidFill>
              </a:rPr>
              <a:t>Ispezioni – Dettaglio Corso</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4449" name="Picture 2"/>
          <p:cNvPicPr>
            <a:picLocks noChangeAspect="1" noChangeArrowheads="1"/>
          </p:cNvPicPr>
          <p:nvPr/>
        </p:nvPicPr>
        <p:blipFill>
          <a:blip r:embed="rId2"/>
          <a:srcRect/>
          <a:stretch>
            <a:fillRect/>
          </a:stretch>
        </p:blipFill>
        <p:spPr bwMode="auto">
          <a:xfrm>
            <a:off x="2339975" y="2276475"/>
            <a:ext cx="4559300" cy="1260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Picture 2"/>
          <p:cNvPicPr>
            <a:picLocks noChangeAspect="1" noChangeArrowheads="1"/>
          </p:cNvPicPr>
          <p:nvPr/>
        </p:nvPicPr>
        <p:blipFill>
          <a:blip r:embed="rId2"/>
          <a:srcRect l="3958" t="15186" r="4184"/>
          <a:stretch>
            <a:fillRect/>
          </a:stretch>
        </p:blipFill>
        <p:spPr bwMode="auto">
          <a:xfrm>
            <a:off x="1296988" y="1258888"/>
            <a:ext cx="6892925" cy="4773612"/>
          </a:xfrm>
          <a:prstGeom prst="rect">
            <a:avLst/>
          </a:prstGeom>
          <a:noFill/>
          <a:ln w="9525">
            <a:noFill/>
            <a:miter lim="800000"/>
            <a:headEnd/>
            <a:tailEnd/>
          </a:ln>
        </p:spPr>
      </p:pic>
      <p:sp>
        <p:nvSpPr>
          <p:cNvPr id="105475" name="Rectangle 3"/>
          <p:cNvSpPr>
            <a:spLocks/>
          </p:cNvSpPr>
          <p:nvPr/>
        </p:nvSpPr>
        <p:spPr bwMode="auto">
          <a:xfrm>
            <a:off x="1320800" y="0"/>
            <a:ext cx="7366000" cy="1143000"/>
          </a:xfrm>
          <a:prstGeom prst="rect">
            <a:avLst/>
          </a:prstGeom>
          <a:noFill/>
          <a:ln w="9525">
            <a:noFill/>
            <a:miter lim="800000"/>
            <a:headEnd/>
            <a:tailEnd/>
          </a:ln>
        </p:spPr>
        <p:txBody>
          <a:bodyPr anchor="ctr"/>
          <a:lstStyle/>
          <a:p>
            <a:pPr eaLnBrk="0" hangingPunct="0"/>
            <a:r>
              <a:rPr lang="it-IT" sz="2800">
                <a:solidFill>
                  <a:srgbClr val="2D398A"/>
                </a:solidFill>
              </a:rPr>
              <a:t>Gestione Ispezione (1)</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19" descr="gruppo"/>
          <p:cNvPicPr>
            <a:picLocks noChangeAspect="1" noChangeArrowheads="1"/>
          </p:cNvPicPr>
          <p:nvPr/>
        </p:nvPicPr>
        <p:blipFill>
          <a:blip r:embed="rId3"/>
          <a:srcRect/>
          <a:stretch>
            <a:fillRect/>
          </a:stretch>
        </p:blipFill>
        <p:spPr bwMode="auto">
          <a:xfrm>
            <a:off x="4244975" y="2665413"/>
            <a:ext cx="935038" cy="935037"/>
          </a:xfrm>
          <a:prstGeom prst="rect">
            <a:avLst/>
          </a:prstGeom>
          <a:noFill/>
          <a:ln w="9525">
            <a:noFill/>
            <a:miter lim="800000"/>
            <a:headEnd/>
            <a:tailEnd/>
          </a:ln>
        </p:spPr>
      </p:pic>
      <p:sp>
        <p:nvSpPr>
          <p:cNvPr id="11269" name="Text Box 20"/>
          <p:cNvSpPr txBox="1">
            <a:spLocks noChangeArrowheads="1"/>
          </p:cNvSpPr>
          <p:nvPr/>
        </p:nvSpPr>
        <p:spPr bwMode="auto">
          <a:xfrm>
            <a:off x="3998913" y="3535363"/>
            <a:ext cx="1441450" cy="366712"/>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New Roman" pitchFamily="18" charset="0"/>
              <a:buNone/>
            </a:pPr>
            <a:r>
              <a:rPr lang="it-IT">
                <a:ea typeface="Microsoft YaHei" pitchFamily="34" charset="-122"/>
              </a:rPr>
              <a:t>Anonimo</a:t>
            </a:r>
          </a:p>
        </p:txBody>
      </p:sp>
      <p:pic>
        <p:nvPicPr>
          <p:cNvPr id="11274" name="Picture 10"/>
          <p:cNvPicPr>
            <a:picLocks noChangeAspect="1" noChangeArrowheads="1"/>
          </p:cNvPicPr>
          <p:nvPr/>
        </p:nvPicPr>
        <p:blipFill>
          <a:blip r:embed="rId4"/>
          <a:srcRect/>
          <a:stretch>
            <a:fillRect/>
          </a:stretch>
        </p:blipFill>
        <p:spPr bwMode="auto">
          <a:xfrm>
            <a:off x="1738313" y="2074863"/>
            <a:ext cx="1990725" cy="704850"/>
          </a:xfrm>
          <a:prstGeom prst="rect">
            <a:avLst/>
          </a:prstGeom>
          <a:noFill/>
          <a:ln w="9525">
            <a:noFill/>
            <a:miter lim="800000"/>
            <a:headEnd/>
            <a:tailEnd/>
          </a:ln>
          <a:effectLst/>
        </p:spPr>
      </p:pic>
      <p:pic>
        <p:nvPicPr>
          <p:cNvPr id="11275" name="Picture 11">
            <a:hlinkClick r:id="rId5" action="ppaction://hlinksldjump"/>
          </p:cNvPr>
          <p:cNvPicPr>
            <a:picLocks noChangeAspect="1" noChangeArrowheads="1"/>
          </p:cNvPicPr>
          <p:nvPr/>
        </p:nvPicPr>
        <p:blipFill>
          <a:blip r:embed="rId6"/>
          <a:srcRect/>
          <a:stretch>
            <a:fillRect/>
          </a:stretch>
        </p:blipFill>
        <p:spPr bwMode="auto">
          <a:xfrm>
            <a:off x="5715000" y="3914775"/>
            <a:ext cx="1981200" cy="704850"/>
          </a:xfrm>
          <a:prstGeom prst="rect">
            <a:avLst/>
          </a:prstGeom>
          <a:noFill/>
          <a:ln w="9525">
            <a:noFill/>
            <a:miter lim="800000"/>
            <a:headEnd/>
            <a:tailEnd/>
          </a:ln>
          <a:effectLst/>
        </p:spPr>
      </p:pic>
      <p:pic>
        <p:nvPicPr>
          <p:cNvPr id="11276" name="Picture 12"/>
          <p:cNvPicPr>
            <a:picLocks noChangeAspect="1" noChangeArrowheads="1"/>
          </p:cNvPicPr>
          <p:nvPr/>
        </p:nvPicPr>
        <p:blipFill>
          <a:blip r:embed="rId7"/>
          <a:srcRect/>
          <a:stretch>
            <a:fillRect/>
          </a:stretch>
        </p:blipFill>
        <p:spPr bwMode="auto">
          <a:xfrm>
            <a:off x="5681663" y="2103438"/>
            <a:ext cx="1952625" cy="676275"/>
          </a:xfrm>
          <a:prstGeom prst="rect">
            <a:avLst/>
          </a:prstGeom>
          <a:noFill/>
          <a:ln w="9525">
            <a:noFill/>
            <a:miter lim="800000"/>
            <a:headEnd/>
            <a:tailEnd/>
          </a:ln>
          <a:effectLst/>
        </p:spPr>
      </p:pic>
      <p:pic>
        <p:nvPicPr>
          <p:cNvPr id="11277" name="Picture 13"/>
          <p:cNvPicPr>
            <a:picLocks noChangeAspect="1" noChangeArrowheads="1"/>
          </p:cNvPicPr>
          <p:nvPr/>
        </p:nvPicPr>
        <p:blipFill>
          <a:blip r:embed="rId8"/>
          <a:srcRect/>
          <a:stretch>
            <a:fillRect/>
          </a:stretch>
        </p:blipFill>
        <p:spPr bwMode="auto">
          <a:xfrm>
            <a:off x="2271713" y="3940175"/>
            <a:ext cx="923925" cy="635000"/>
          </a:xfrm>
          <a:prstGeom prst="rect">
            <a:avLst/>
          </a:prstGeom>
          <a:noFill/>
          <a:ln w="9525">
            <a:noFill/>
            <a:miter lim="800000"/>
            <a:headEnd/>
            <a:tailEnd/>
          </a:ln>
          <a:effectLst/>
        </p:spPr>
      </p:pic>
      <p:sp>
        <p:nvSpPr>
          <p:cNvPr id="11278" name="Rectangle 14"/>
          <p:cNvSpPr>
            <a:spLocks/>
          </p:cNvSpPr>
          <p:nvPr/>
        </p:nvSpPr>
        <p:spPr bwMode="auto">
          <a:xfrm>
            <a:off x="1320800" y="31750"/>
            <a:ext cx="7366000" cy="1143000"/>
          </a:xfrm>
          <a:prstGeom prst="rect">
            <a:avLst/>
          </a:prstGeom>
          <a:noFill/>
          <a:ln w="9525">
            <a:noFill/>
            <a:miter lim="800000"/>
            <a:headEnd/>
            <a:tailEnd/>
          </a:ln>
        </p:spPr>
        <p:txBody>
          <a:bodyPr anchor="ctr"/>
          <a:lstStyle/>
          <a:p>
            <a:pPr eaLnBrk="0" hangingPunct="0"/>
            <a:r>
              <a:rPr lang="it-IT" sz="2800">
                <a:solidFill>
                  <a:srgbClr val="2D398A"/>
                </a:solidFill>
              </a:rPr>
              <a:t>Piattaforma iCuore – Open Services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2"/>
          <p:cNvPicPr>
            <a:picLocks noChangeAspect="1" noChangeArrowheads="1"/>
          </p:cNvPicPr>
          <p:nvPr/>
        </p:nvPicPr>
        <p:blipFill>
          <a:blip r:embed="rId3"/>
          <a:srcRect l="3490" r="3958"/>
          <a:stretch>
            <a:fillRect/>
          </a:stretch>
        </p:blipFill>
        <p:spPr bwMode="auto">
          <a:xfrm>
            <a:off x="1525588" y="1241425"/>
            <a:ext cx="5889625" cy="4772025"/>
          </a:xfrm>
          <a:prstGeom prst="rect">
            <a:avLst/>
          </a:prstGeom>
          <a:noFill/>
          <a:ln w="9525">
            <a:noFill/>
            <a:miter lim="800000"/>
            <a:headEnd/>
            <a:tailEnd/>
          </a:ln>
        </p:spPr>
      </p:pic>
      <p:sp>
        <p:nvSpPr>
          <p:cNvPr id="106499" name="Rectangle 3"/>
          <p:cNvSpPr>
            <a:spLocks/>
          </p:cNvSpPr>
          <p:nvPr/>
        </p:nvSpPr>
        <p:spPr bwMode="auto">
          <a:xfrm>
            <a:off x="1320800" y="0"/>
            <a:ext cx="7366000" cy="1143000"/>
          </a:xfrm>
          <a:prstGeom prst="rect">
            <a:avLst/>
          </a:prstGeom>
          <a:noFill/>
          <a:ln w="9525">
            <a:noFill/>
            <a:miter lim="800000"/>
            <a:headEnd/>
            <a:tailEnd/>
          </a:ln>
        </p:spPr>
        <p:txBody>
          <a:bodyPr anchor="ctr"/>
          <a:lstStyle/>
          <a:p>
            <a:pPr eaLnBrk="0" hangingPunct="0"/>
            <a:r>
              <a:rPr lang="it-IT" sz="2800">
                <a:solidFill>
                  <a:srgbClr val="2D398A"/>
                </a:solidFill>
              </a:rPr>
              <a:t>Gestione Ispezione (2)</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2"/>
          <p:cNvPicPr>
            <a:picLocks noChangeAspect="1" noChangeArrowheads="1"/>
          </p:cNvPicPr>
          <p:nvPr/>
        </p:nvPicPr>
        <p:blipFill>
          <a:blip r:embed="rId3">
            <a:clrChange>
              <a:clrFrom>
                <a:srgbClr val="FFFFFF"/>
              </a:clrFrom>
              <a:clrTo>
                <a:srgbClr val="FFFFFF">
                  <a:alpha val="0"/>
                </a:srgbClr>
              </a:clrTo>
            </a:clrChange>
          </a:blip>
          <a:srcRect l="3716" t="16135" r="4427"/>
          <a:stretch>
            <a:fillRect/>
          </a:stretch>
        </p:blipFill>
        <p:spPr bwMode="auto">
          <a:xfrm>
            <a:off x="1082675" y="1192213"/>
            <a:ext cx="7102475" cy="4862512"/>
          </a:xfrm>
          <a:prstGeom prst="rect">
            <a:avLst/>
          </a:prstGeom>
          <a:noFill/>
          <a:ln w="9525">
            <a:noFill/>
            <a:miter lim="800000"/>
            <a:headEnd/>
            <a:tailEnd/>
          </a:ln>
        </p:spPr>
      </p:pic>
      <p:sp>
        <p:nvSpPr>
          <p:cNvPr id="108547" name="Rectangle 3"/>
          <p:cNvSpPr>
            <a:spLocks/>
          </p:cNvSpPr>
          <p:nvPr/>
        </p:nvSpPr>
        <p:spPr bwMode="auto">
          <a:xfrm>
            <a:off x="1320800" y="0"/>
            <a:ext cx="7366000" cy="1143000"/>
          </a:xfrm>
          <a:prstGeom prst="rect">
            <a:avLst/>
          </a:prstGeom>
          <a:noFill/>
          <a:ln w="9525">
            <a:noFill/>
            <a:miter lim="800000"/>
            <a:headEnd/>
            <a:tailEnd/>
          </a:ln>
        </p:spPr>
        <p:txBody>
          <a:bodyPr anchor="ctr"/>
          <a:lstStyle/>
          <a:p>
            <a:pPr eaLnBrk="0" hangingPunct="0"/>
            <a:r>
              <a:rPr lang="it-IT" sz="2800">
                <a:solidFill>
                  <a:srgbClr val="2D398A"/>
                </a:solidFill>
              </a:rPr>
              <a:t>Ispezione completata</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0593" name="Picture 2"/>
          <p:cNvPicPr>
            <a:picLocks noChangeAspect="1" noChangeArrowheads="1"/>
          </p:cNvPicPr>
          <p:nvPr/>
        </p:nvPicPr>
        <p:blipFill>
          <a:blip r:embed="rId2"/>
          <a:srcRect/>
          <a:stretch>
            <a:fillRect/>
          </a:stretch>
        </p:blipFill>
        <p:spPr bwMode="auto">
          <a:xfrm>
            <a:off x="1908175" y="2349500"/>
            <a:ext cx="5602288" cy="14652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7" name="Picture 2"/>
          <p:cNvPicPr>
            <a:picLocks noChangeAspect="1" noChangeArrowheads="1"/>
          </p:cNvPicPr>
          <p:nvPr/>
        </p:nvPicPr>
        <p:blipFill>
          <a:blip r:embed="rId2"/>
          <a:srcRect l="4427" t="16135" r="4184"/>
          <a:stretch>
            <a:fillRect/>
          </a:stretch>
        </p:blipFill>
        <p:spPr bwMode="auto">
          <a:xfrm>
            <a:off x="1362075" y="1189038"/>
            <a:ext cx="7059613" cy="4857750"/>
          </a:xfrm>
          <a:prstGeom prst="rect">
            <a:avLst/>
          </a:prstGeom>
          <a:noFill/>
          <a:ln w="9525">
            <a:noFill/>
            <a:miter lim="800000"/>
            <a:headEnd/>
            <a:tailEnd/>
          </a:ln>
        </p:spPr>
      </p:pic>
      <p:sp>
        <p:nvSpPr>
          <p:cNvPr id="111619" name="Rectangle 3"/>
          <p:cNvSpPr>
            <a:spLocks/>
          </p:cNvSpPr>
          <p:nvPr/>
        </p:nvSpPr>
        <p:spPr bwMode="auto">
          <a:xfrm>
            <a:off x="1320800" y="0"/>
            <a:ext cx="7366000" cy="1143000"/>
          </a:xfrm>
          <a:prstGeom prst="rect">
            <a:avLst/>
          </a:prstGeom>
          <a:noFill/>
          <a:ln w="9525">
            <a:noFill/>
            <a:miter lim="800000"/>
            <a:headEnd/>
            <a:tailEnd/>
          </a:ln>
        </p:spPr>
        <p:txBody>
          <a:bodyPr anchor="ctr"/>
          <a:lstStyle/>
          <a:p>
            <a:pPr eaLnBrk="0" hangingPunct="0"/>
            <a:r>
              <a:rPr lang="it-IT" sz="2800">
                <a:solidFill>
                  <a:srgbClr val="2D398A"/>
                </a:solidFill>
              </a:rPr>
              <a:t>Visualizza Ispezione (1)</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2"/>
          <p:cNvPicPr>
            <a:picLocks noChangeAspect="1" noChangeArrowheads="1"/>
          </p:cNvPicPr>
          <p:nvPr/>
        </p:nvPicPr>
        <p:blipFill>
          <a:blip r:embed="rId3"/>
          <a:srcRect l="4945" r="4945"/>
          <a:stretch>
            <a:fillRect/>
          </a:stretch>
        </p:blipFill>
        <p:spPr bwMode="auto">
          <a:xfrm>
            <a:off x="1636713" y="1212850"/>
            <a:ext cx="5975350" cy="4854575"/>
          </a:xfrm>
          <a:prstGeom prst="rect">
            <a:avLst/>
          </a:prstGeom>
          <a:noFill/>
          <a:ln w="9525">
            <a:noFill/>
            <a:miter lim="800000"/>
            <a:headEnd/>
            <a:tailEnd/>
          </a:ln>
        </p:spPr>
      </p:pic>
      <p:sp>
        <p:nvSpPr>
          <p:cNvPr id="112643" name="Rectangle 3"/>
          <p:cNvSpPr>
            <a:spLocks/>
          </p:cNvSpPr>
          <p:nvPr/>
        </p:nvSpPr>
        <p:spPr bwMode="auto">
          <a:xfrm>
            <a:off x="1320800" y="0"/>
            <a:ext cx="7366000" cy="1143000"/>
          </a:xfrm>
          <a:prstGeom prst="rect">
            <a:avLst/>
          </a:prstGeom>
          <a:noFill/>
          <a:ln w="9525">
            <a:noFill/>
            <a:miter lim="800000"/>
            <a:headEnd/>
            <a:tailEnd/>
          </a:ln>
        </p:spPr>
        <p:txBody>
          <a:bodyPr anchor="ctr"/>
          <a:lstStyle/>
          <a:p>
            <a:pPr eaLnBrk="0" hangingPunct="0"/>
            <a:r>
              <a:rPr lang="it-IT" sz="2800">
                <a:solidFill>
                  <a:srgbClr val="2D398A"/>
                </a:solidFill>
              </a:rPr>
              <a:t>Gestione Ispezione (2)</a:t>
            </a:r>
          </a:p>
        </p:txBody>
      </p:sp>
      <p:pic>
        <p:nvPicPr>
          <p:cNvPr id="112644" name="Picture 2" descr="C:\Documents and Settings\PBreglia\Impostazioni locali\Temporary Internet Files\Content.IE5\W9I6I3IN\MC900442145[1].png">
            <a:hlinkClick r:id="rId4" action="ppaction://hlinksldjump"/>
          </p:cNvPr>
          <p:cNvPicPr>
            <a:picLocks noChangeAspect="1" noChangeArrowheads="1"/>
          </p:cNvPicPr>
          <p:nvPr/>
        </p:nvPicPr>
        <p:blipFill>
          <a:blip r:embed="rId5"/>
          <a:srcRect/>
          <a:stretch>
            <a:fillRect/>
          </a:stretch>
        </p:blipFill>
        <p:spPr bwMode="auto">
          <a:xfrm>
            <a:off x="8415338" y="3090863"/>
            <a:ext cx="665162" cy="63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Picture 2">
            <a:hlinkClick r:id="rId3" action="ppaction://hlinksldjump"/>
          </p:cNvPr>
          <p:cNvPicPr>
            <a:picLocks noChangeAspect="1" noChangeArrowheads="1"/>
          </p:cNvPicPr>
          <p:nvPr/>
        </p:nvPicPr>
        <p:blipFill>
          <a:blip r:embed="rId4"/>
          <a:srcRect t="15036"/>
          <a:stretch>
            <a:fillRect/>
          </a:stretch>
        </p:blipFill>
        <p:spPr bwMode="auto">
          <a:xfrm>
            <a:off x="0" y="1206500"/>
            <a:ext cx="8439150" cy="4835525"/>
          </a:xfrm>
          <a:prstGeom prst="rect">
            <a:avLst/>
          </a:prstGeom>
          <a:noFill/>
          <a:ln w="9525">
            <a:noFill/>
            <a:round/>
            <a:headEnd/>
            <a:tailEnd/>
          </a:ln>
        </p:spPr>
      </p:pic>
      <p:pic>
        <p:nvPicPr>
          <p:cNvPr id="114690" name="Picture 2" descr="C:\Documents and Settings\PBreglia\Impostazioni locali\Temporary Internet Files\Content.IE5\W9I6I3IN\MC900442145[1].png">
            <a:hlinkClick r:id="rId5" action="ppaction://hlinksldjump"/>
          </p:cNvPr>
          <p:cNvPicPr>
            <a:picLocks noChangeAspect="1" noChangeArrowheads="1"/>
          </p:cNvPicPr>
          <p:nvPr/>
        </p:nvPicPr>
        <p:blipFill>
          <a:blip r:embed="rId6"/>
          <a:srcRect/>
          <a:stretch>
            <a:fillRect/>
          </a:stretch>
        </p:blipFill>
        <p:spPr bwMode="auto">
          <a:xfrm>
            <a:off x="8493125" y="3228975"/>
            <a:ext cx="665163" cy="635000"/>
          </a:xfrm>
          <a:prstGeom prst="rect">
            <a:avLst/>
          </a:prstGeom>
          <a:noFill/>
          <a:ln w="9525">
            <a:noFill/>
            <a:miter lim="800000"/>
            <a:headEnd/>
            <a:tailEnd/>
          </a:ln>
        </p:spPr>
      </p:pic>
      <p:sp>
        <p:nvSpPr>
          <p:cNvPr id="114692" name="Rectangle 4"/>
          <p:cNvSpPr>
            <a:spLocks/>
          </p:cNvSpPr>
          <p:nvPr/>
        </p:nvSpPr>
        <p:spPr bwMode="auto">
          <a:xfrm>
            <a:off x="1320800" y="0"/>
            <a:ext cx="7366000" cy="1143000"/>
          </a:xfrm>
          <a:prstGeom prst="rect">
            <a:avLst/>
          </a:prstGeom>
          <a:noFill/>
          <a:ln w="9525">
            <a:noFill/>
            <a:miter lim="800000"/>
            <a:headEnd/>
            <a:tailEnd/>
          </a:ln>
        </p:spPr>
        <p:txBody>
          <a:bodyPr anchor="ctr"/>
          <a:lstStyle/>
          <a:p>
            <a:pPr eaLnBrk="0" hangingPunct="0"/>
            <a:r>
              <a:rPr lang="it-IT" sz="2800">
                <a:solidFill>
                  <a:srgbClr val="2D398A"/>
                </a:solidFill>
              </a:rPr>
              <a:t>Registrazione Gestore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Picture 2"/>
          <p:cNvPicPr>
            <a:picLocks noChangeAspect="1" noChangeArrowheads="1"/>
          </p:cNvPicPr>
          <p:nvPr/>
        </p:nvPicPr>
        <p:blipFill>
          <a:blip r:embed="rId3"/>
          <a:srcRect l="3958" t="18280" r="3490"/>
          <a:stretch>
            <a:fillRect/>
          </a:stretch>
        </p:blipFill>
        <p:spPr bwMode="auto">
          <a:xfrm>
            <a:off x="1063625" y="1308100"/>
            <a:ext cx="7778750" cy="4630738"/>
          </a:xfrm>
          <a:prstGeom prst="rect">
            <a:avLst/>
          </a:prstGeom>
          <a:noFill/>
          <a:ln w="9525">
            <a:noFill/>
            <a:round/>
            <a:headEnd/>
            <a:tailEnd/>
          </a:ln>
        </p:spPr>
      </p:pic>
      <p:sp>
        <p:nvSpPr>
          <p:cNvPr id="116743" name="Rectangle 7"/>
          <p:cNvSpPr>
            <a:spLocks/>
          </p:cNvSpPr>
          <p:nvPr/>
        </p:nvSpPr>
        <p:spPr bwMode="auto">
          <a:xfrm>
            <a:off x="1320800" y="0"/>
            <a:ext cx="7366000" cy="1143000"/>
          </a:xfrm>
          <a:prstGeom prst="rect">
            <a:avLst/>
          </a:prstGeom>
          <a:noFill/>
          <a:ln w="9525">
            <a:noFill/>
            <a:miter lim="800000"/>
            <a:headEnd/>
            <a:tailEnd/>
          </a:ln>
        </p:spPr>
        <p:txBody>
          <a:bodyPr anchor="ctr"/>
          <a:lstStyle/>
          <a:p>
            <a:pPr eaLnBrk="0" hangingPunct="0"/>
            <a:r>
              <a:rPr lang="it-IT" sz="2800">
                <a:solidFill>
                  <a:srgbClr val="2D398A"/>
                </a:solidFill>
              </a:rPr>
              <a:t>Gestione DAE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2"/>
          <p:cNvPicPr>
            <a:picLocks noChangeAspect="1" noChangeArrowheads="1"/>
          </p:cNvPicPr>
          <p:nvPr/>
        </p:nvPicPr>
        <p:blipFill>
          <a:blip r:embed="rId3"/>
          <a:srcRect l="3490" t="15526" r="3958"/>
          <a:stretch>
            <a:fillRect/>
          </a:stretch>
        </p:blipFill>
        <p:spPr bwMode="auto">
          <a:xfrm>
            <a:off x="1041400" y="1217613"/>
            <a:ext cx="7804150" cy="4803775"/>
          </a:xfrm>
          <a:prstGeom prst="rect">
            <a:avLst/>
          </a:prstGeom>
          <a:noFill/>
          <a:ln w="9525">
            <a:noFill/>
            <a:round/>
            <a:headEnd/>
            <a:tailEnd/>
          </a:ln>
        </p:spPr>
      </p:pic>
      <p:sp>
        <p:nvSpPr>
          <p:cNvPr id="118790" name="Rectangle 6"/>
          <p:cNvSpPr>
            <a:spLocks/>
          </p:cNvSpPr>
          <p:nvPr/>
        </p:nvSpPr>
        <p:spPr bwMode="auto">
          <a:xfrm>
            <a:off x="1320800" y="0"/>
            <a:ext cx="7366000" cy="1143000"/>
          </a:xfrm>
          <a:prstGeom prst="rect">
            <a:avLst/>
          </a:prstGeom>
          <a:noFill/>
          <a:ln w="9525">
            <a:noFill/>
            <a:miter lim="800000"/>
            <a:headEnd/>
            <a:tailEnd/>
          </a:ln>
        </p:spPr>
        <p:txBody>
          <a:bodyPr anchor="ctr"/>
          <a:lstStyle/>
          <a:p>
            <a:pPr eaLnBrk="0" hangingPunct="0"/>
            <a:r>
              <a:rPr lang="it-IT" sz="2800">
                <a:solidFill>
                  <a:srgbClr val="2D398A"/>
                </a:solidFill>
              </a:rPr>
              <a:t>Dettaglio DAE (1)</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2"/>
          <p:cNvPicPr>
            <a:picLocks noChangeAspect="1" noChangeArrowheads="1"/>
          </p:cNvPicPr>
          <p:nvPr/>
        </p:nvPicPr>
        <p:blipFill>
          <a:blip r:embed="rId3"/>
          <a:srcRect l="3716" r="3542"/>
          <a:stretch>
            <a:fillRect/>
          </a:stretch>
        </p:blipFill>
        <p:spPr bwMode="auto">
          <a:xfrm>
            <a:off x="1485900" y="1171575"/>
            <a:ext cx="6610350" cy="4805363"/>
          </a:xfrm>
          <a:prstGeom prst="rect">
            <a:avLst/>
          </a:prstGeom>
          <a:noFill/>
          <a:ln w="9525">
            <a:noFill/>
            <a:round/>
            <a:headEnd/>
            <a:tailEnd/>
          </a:ln>
        </p:spPr>
      </p:pic>
      <p:sp>
        <p:nvSpPr>
          <p:cNvPr id="120838" name="Rectangle 6"/>
          <p:cNvSpPr>
            <a:spLocks/>
          </p:cNvSpPr>
          <p:nvPr/>
        </p:nvSpPr>
        <p:spPr bwMode="auto">
          <a:xfrm>
            <a:off x="1320800" y="0"/>
            <a:ext cx="7366000" cy="1143000"/>
          </a:xfrm>
          <a:prstGeom prst="rect">
            <a:avLst/>
          </a:prstGeom>
          <a:noFill/>
          <a:ln w="9525">
            <a:noFill/>
            <a:miter lim="800000"/>
            <a:headEnd/>
            <a:tailEnd/>
          </a:ln>
        </p:spPr>
        <p:txBody>
          <a:bodyPr anchor="ctr"/>
          <a:lstStyle/>
          <a:p>
            <a:pPr eaLnBrk="0" hangingPunct="0"/>
            <a:r>
              <a:rPr lang="it-IT" sz="2800">
                <a:solidFill>
                  <a:srgbClr val="2D398A"/>
                </a:solidFill>
              </a:rPr>
              <a:t>Dettaglio DAE (2)</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2881" name="Picture 2"/>
          <p:cNvPicPr>
            <a:picLocks noChangeAspect="1" noChangeArrowheads="1"/>
          </p:cNvPicPr>
          <p:nvPr/>
        </p:nvPicPr>
        <p:blipFill>
          <a:blip r:embed="rId3"/>
          <a:srcRect/>
          <a:stretch>
            <a:fillRect/>
          </a:stretch>
        </p:blipFill>
        <p:spPr bwMode="auto">
          <a:xfrm>
            <a:off x="2484438" y="2205038"/>
            <a:ext cx="4402137" cy="1408112"/>
          </a:xfrm>
          <a:prstGeom prst="rect">
            <a:avLst/>
          </a:prstGeom>
          <a:noFill/>
          <a:ln w="9525">
            <a:noFill/>
            <a:round/>
            <a:headEnd/>
            <a:tailEnd/>
          </a:ln>
        </p:spPr>
      </p:pic>
      <p:grpSp>
        <p:nvGrpSpPr>
          <p:cNvPr id="122882" name="Group 3"/>
          <p:cNvGrpSpPr>
            <a:grpSpLocks/>
          </p:cNvGrpSpPr>
          <p:nvPr/>
        </p:nvGrpSpPr>
        <p:grpSpPr bwMode="auto">
          <a:xfrm>
            <a:off x="6443663" y="260350"/>
            <a:ext cx="2376487" cy="1766888"/>
            <a:chOff x="4150" y="119"/>
            <a:chExt cx="1497" cy="1113"/>
          </a:xfrm>
        </p:grpSpPr>
        <p:pic>
          <p:nvPicPr>
            <p:cNvPr id="122883" name="Picture 4"/>
            <p:cNvPicPr>
              <a:picLocks noChangeAspect="1" noChangeArrowheads="1"/>
            </p:cNvPicPr>
            <p:nvPr/>
          </p:nvPicPr>
          <p:blipFill>
            <a:blip r:embed="rId4"/>
            <a:srcRect/>
            <a:stretch>
              <a:fillRect/>
            </a:stretch>
          </p:blipFill>
          <p:spPr bwMode="auto">
            <a:xfrm>
              <a:off x="4150" y="119"/>
              <a:ext cx="1497" cy="1113"/>
            </a:xfrm>
            <a:prstGeom prst="rect">
              <a:avLst/>
            </a:prstGeom>
            <a:noFill/>
            <a:ln w="9525">
              <a:noFill/>
              <a:round/>
              <a:headEnd/>
              <a:tailEnd/>
            </a:ln>
          </p:spPr>
        </p:pic>
        <p:sp>
          <p:nvSpPr>
            <p:cNvPr id="122884" name="Rectangle 5"/>
            <p:cNvSpPr>
              <a:spLocks noChangeArrowheads="1"/>
            </p:cNvSpPr>
            <p:nvPr/>
          </p:nvSpPr>
          <p:spPr bwMode="auto">
            <a:xfrm>
              <a:off x="4150" y="663"/>
              <a:ext cx="499" cy="454"/>
            </a:xfrm>
            <a:prstGeom prst="rect">
              <a:avLst/>
            </a:prstGeom>
            <a:solidFill>
              <a:srgbClr val="FFFF00">
                <a:alpha val="39999"/>
              </a:srgbClr>
            </a:solidFill>
            <a:ln w="9525">
              <a:solidFill>
                <a:schemeClr val="tx1"/>
              </a:solidFill>
              <a:miter lim="800000"/>
              <a:headEnd/>
              <a:tailEnd/>
            </a:ln>
          </p:spPr>
          <p:txBody>
            <a:bodyPr wrap="none" anchor="ctr"/>
            <a:lstStyle/>
            <a:p>
              <a:pPr algn="ctr"/>
              <a:endParaRPr lang="it-IT"/>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2"/>
          <p:cNvPicPr>
            <a:picLocks noChangeAspect="1" noChangeArrowheads="1"/>
          </p:cNvPicPr>
          <p:nvPr/>
        </p:nvPicPr>
        <p:blipFill>
          <a:blip r:embed="rId3"/>
          <a:srcRect l="3488"/>
          <a:stretch>
            <a:fillRect/>
          </a:stretch>
        </p:blipFill>
        <p:spPr bwMode="auto">
          <a:xfrm>
            <a:off x="684213" y="2124075"/>
            <a:ext cx="7950200" cy="2865438"/>
          </a:xfrm>
          <a:prstGeom prst="rect">
            <a:avLst/>
          </a:prstGeom>
          <a:noFill/>
          <a:ln w="9525">
            <a:noFill/>
            <a:miter lim="800000"/>
            <a:headEnd/>
            <a:tailEnd/>
          </a:ln>
        </p:spPr>
      </p:pic>
      <p:sp>
        <p:nvSpPr>
          <p:cNvPr id="17413" name="Rectangle 5"/>
          <p:cNvSpPr>
            <a:spLocks/>
          </p:cNvSpPr>
          <p:nvPr/>
        </p:nvSpPr>
        <p:spPr bwMode="auto">
          <a:xfrm>
            <a:off x="1320800" y="31750"/>
            <a:ext cx="7366000" cy="1143000"/>
          </a:xfrm>
          <a:prstGeom prst="rect">
            <a:avLst/>
          </a:prstGeom>
          <a:noFill/>
          <a:ln w="9525">
            <a:noFill/>
            <a:miter lim="800000"/>
            <a:headEnd/>
            <a:tailEnd/>
          </a:ln>
        </p:spPr>
        <p:txBody>
          <a:bodyPr anchor="ctr"/>
          <a:lstStyle/>
          <a:p>
            <a:pPr eaLnBrk="0" hangingPunct="0"/>
            <a:r>
              <a:rPr lang="it-IT" sz="2800">
                <a:solidFill>
                  <a:srgbClr val="2D398A"/>
                </a:solidFill>
              </a:rPr>
              <a:t>Piattaforma iCuore – Accesso</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4929" name="Picture 2" descr="defibrillatore"/>
          <p:cNvPicPr>
            <a:picLocks noChangeAspect="1" noChangeArrowheads="1"/>
          </p:cNvPicPr>
          <p:nvPr/>
        </p:nvPicPr>
        <p:blipFill>
          <a:blip r:embed="rId3"/>
          <a:srcRect l="3400" r="3600" b="8150"/>
          <a:stretch>
            <a:fillRect/>
          </a:stretch>
        </p:blipFill>
        <p:spPr bwMode="auto">
          <a:xfrm>
            <a:off x="1619250" y="260350"/>
            <a:ext cx="5905500" cy="5832475"/>
          </a:xfrm>
          <a:prstGeom prst="rect">
            <a:avLst/>
          </a:prstGeom>
          <a:noFill/>
          <a:ln w="9525">
            <a:noFill/>
            <a:miter lim="800000"/>
            <a:headEnd/>
            <a:tailEnd/>
          </a:ln>
        </p:spPr>
      </p:pic>
      <p:pic>
        <p:nvPicPr>
          <p:cNvPr id="124930"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802063" y="404813"/>
            <a:ext cx="1490662" cy="151765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6977" name="Picture 2"/>
          <p:cNvPicPr>
            <a:picLocks noChangeAspect="1" noChangeArrowheads="1"/>
          </p:cNvPicPr>
          <p:nvPr/>
        </p:nvPicPr>
        <p:blipFill>
          <a:blip r:embed="rId3"/>
          <a:srcRect/>
          <a:stretch>
            <a:fillRect/>
          </a:stretch>
        </p:blipFill>
        <p:spPr bwMode="auto">
          <a:xfrm>
            <a:off x="2405063" y="2276475"/>
            <a:ext cx="4830762" cy="1619250"/>
          </a:xfrm>
          <a:prstGeom prst="rect">
            <a:avLst/>
          </a:prstGeom>
          <a:noFill/>
          <a:ln w="9525">
            <a:noFill/>
            <a:round/>
            <a:headEnd/>
            <a:tailEnd/>
          </a:ln>
        </p:spPr>
      </p:pic>
      <p:grpSp>
        <p:nvGrpSpPr>
          <p:cNvPr id="126978" name="Group 3"/>
          <p:cNvGrpSpPr>
            <a:grpSpLocks/>
          </p:cNvGrpSpPr>
          <p:nvPr/>
        </p:nvGrpSpPr>
        <p:grpSpPr bwMode="auto">
          <a:xfrm>
            <a:off x="6516688" y="293688"/>
            <a:ext cx="2376487" cy="1766887"/>
            <a:chOff x="4150" y="119"/>
            <a:chExt cx="1497" cy="1113"/>
          </a:xfrm>
        </p:grpSpPr>
        <p:pic>
          <p:nvPicPr>
            <p:cNvPr id="126979" name="Picture 4"/>
            <p:cNvPicPr>
              <a:picLocks noChangeAspect="1" noChangeArrowheads="1"/>
            </p:cNvPicPr>
            <p:nvPr/>
          </p:nvPicPr>
          <p:blipFill>
            <a:blip r:embed="rId4"/>
            <a:srcRect/>
            <a:stretch>
              <a:fillRect/>
            </a:stretch>
          </p:blipFill>
          <p:spPr bwMode="auto">
            <a:xfrm>
              <a:off x="4150" y="119"/>
              <a:ext cx="1497" cy="1113"/>
            </a:xfrm>
            <a:prstGeom prst="rect">
              <a:avLst/>
            </a:prstGeom>
            <a:noFill/>
            <a:ln w="9525">
              <a:noFill/>
              <a:round/>
              <a:headEnd/>
              <a:tailEnd/>
            </a:ln>
          </p:spPr>
        </p:pic>
        <p:sp>
          <p:nvSpPr>
            <p:cNvPr id="126980" name="Rectangle 5"/>
            <p:cNvSpPr>
              <a:spLocks noChangeArrowheads="1"/>
            </p:cNvSpPr>
            <p:nvPr/>
          </p:nvSpPr>
          <p:spPr bwMode="auto">
            <a:xfrm>
              <a:off x="4150" y="663"/>
              <a:ext cx="499" cy="454"/>
            </a:xfrm>
            <a:prstGeom prst="rect">
              <a:avLst/>
            </a:prstGeom>
            <a:solidFill>
              <a:srgbClr val="FFFF00">
                <a:alpha val="39999"/>
              </a:srgbClr>
            </a:solidFill>
            <a:ln w="9525">
              <a:solidFill>
                <a:schemeClr val="tx1"/>
              </a:solidFill>
              <a:miter lim="800000"/>
              <a:headEnd/>
              <a:tailEnd/>
            </a:ln>
          </p:spPr>
          <p:txBody>
            <a:bodyPr wrap="none" anchor="ctr"/>
            <a:lstStyle/>
            <a:p>
              <a:pPr algn="ctr"/>
              <a:endParaRPr lang="it-IT"/>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9025" name="Picture 2"/>
          <p:cNvPicPr>
            <a:picLocks noChangeAspect="1" noChangeArrowheads="1"/>
          </p:cNvPicPr>
          <p:nvPr/>
        </p:nvPicPr>
        <p:blipFill>
          <a:blip r:embed="rId3"/>
          <a:srcRect/>
          <a:stretch>
            <a:fillRect/>
          </a:stretch>
        </p:blipFill>
        <p:spPr bwMode="auto">
          <a:xfrm>
            <a:off x="0" y="0"/>
            <a:ext cx="9144000" cy="6165850"/>
          </a:xfrm>
          <a:prstGeom prst="rect">
            <a:avLst/>
          </a:prstGeom>
          <a:noFill/>
          <a:ln w="9525">
            <a:noFill/>
            <a:round/>
            <a:headEnd/>
            <a:tailEnd/>
          </a:ln>
        </p:spPr>
      </p:pic>
      <p:grpSp>
        <p:nvGrpSpPr>
          <p:cNvPr id="129026" name="Group 3"/>
          <p:cNvGrpSpPr>
            <a:grpSpLocks/>
          </p:cNvGrpSpPr>
          <p:nvPr/>
        </p:nvGrpSpPr>
        <p:grpSpPr bwMode="auto">
          <a:xfrm>
            <a:off x="6659563" y="4398963"/>
            <a:ext cx="2376487" cy="1766887"/>
            <a:chOff x="4150" y="119"/>
            <a:chExt cx="1497" cy="1113"/>
          </a:xfrm>
        </p:grpSpPr>
        <p:pic>
          <p:nvPicPr>
            <p:cNvPr id="129027" name="Picture 4"/>
            <p:cNvPicPr>
              <a:picLocks noChangeAspect="1" noChangeArrowheads="1"/>
            </p:cNvPicPr>
            <p:nvPr/>
          </p:nvPicPr>
          <p:blipFill>
            <a:blip r:embed="rId4"/>
            <a:srcRect/>
            <a:stretch>
              <a:fillRect/>
            </a:stretch>
          </p:blipFill>
          <p:spPr bwMode="auto">
            <a:xfrm>
              <a:off x="4150" y="119"/>
              <a:ext cx="1497" cy="1113"/>
            </a:xfrm>
            <a:prstGeom prst="rect">
              <a:avLst/>
            </a:prstGeom>
            <a:noFill/>
            <a:ln w="9525">
              <a:noFill/>
              <a:round/>
              <a:headEnd/>
              <a:tailEnd/>
            </a:ln>
          </p:spPr>
        </p:pic>
        <p:sp>
          <p:nvSpPr>
            <p:cNvPr id="129028" name="Rectangle 5"/>
            <p:cNvSpPr>
              <a:spLocks noChangeArrowheads="1"/>
            </p:cNvSpPr>
            <p:nvPr/>
          </p:nvSpPr>
          <p:spPr bwMode="auto">
            <a:xfrm>
              <a:off x="4150" y="663"/>
              <a:ext cx="499" cy="454"/>
            </a:xfrm>
            <a:prstGeom prst="rect">
              <a:avLst/>
            </a:prstGeom>
            <a:solidFill>
              <a:srgbClr val="FFFF00">
                <a:alpha val="39999"/>
              </a:srgbClr>
            </a:solidFill>
            <a:ln w="9525">
              <a:solidFill>
                <a:schemeClr val="tx1"/>
              </a:solidFill>
              <a:miter lim="800000"/>
              <a:headEnd/>
              <a:tailEnd/>
            </a:ln>
          </p:spPr>
          <p:txBody>
            <a:bodyPr wrap="none" anchor="ctr"/>
            <a:lstStyle/>
            <a:p>
              <a:pPr algn="ctr"/>
              <a:endParaRPr lang="it-IT"/>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1073" name="Picture 2"/>
          <p:cNvPicPr>
            <a:picLocks noChangeAspect="1" noChangeArrowheads="1"/>
          </p:cNvPicPr>
          <p:nvPr/>
        </p:nvPicPr>
        <p:blipFill>
          <a:blip r:embed="rId3"/>
          <a:srcRect/>
          <a:stretch>
            <a:fillRect/>
          </a:stretch>
        </p:blipFill>
        <p:spPr bwMode="auto">
          <a:xfrm>
            <a:off x="0" y="0"/>
            <a:ext cx="9144000" cy="6165850"/>
          </a:xfrm>
          <a:prstGeom prst="rect">
            <a:avLst/>
          </a:prstGeom>
          <a:noFill/>
          <a:ln w="9525">
            <a:noFill/>
            <a:round/>
            <a:headEnd/>
            <a:tailEnd/>
          </a:ln>
        </p:spPr>
      </p:pic>
      <p:grpSp>
        <p:nvGrpSpPr>
          <p:cNvPr id="131074" name="Group 3"/>
          <p:cNvGrpSpPr>
            <a:grpSpLocks/>
          </p:cNvGrpSpPr>
          <p:nvPr/>
        </p:nvGrpSpPr>
        <p:grpSpPr bwMode="auto">
          <a:xfrm>
            <a:off x="6443663" y="4398963"/>
            <a:ext cx="2376487" cy="1766887"/>
            <a:chOff x="4150" y="119"/>
            <a:chExt cx="1497" cy="1113"/>
          </a:xfrm>
        </p:grpSpPr>
        <p:pic>
          <p:nvPicPr>
            <p:cNvPr id="131075" name="Picture 4"/>
            <p:cNvPicPr>
              <a:picLocks noChangeAspect="1" noChangeArrowheads="1"/>
            </p:cNvPicPr>
            <p:nvPr/>
          </p:nvPicPr>
          <p:blipFill>
            <a:blip r:embed="rId4"/>
            <a:srcRect/>
            <a:stretch>
              <a:fillRect/>
            </a:stretch>
          </p:blipFill>
          <p:spPr bwMode="auto">
            <a:xfrm>
              <a:off x="4150" y="119"/>
              <a:ext cx="1497" cy="1113"/>
            </a:xfrm>
            <a:prstGeom prst="rect">
              <a:avLst/>
            </a:prstGeom>
            <a:noFill/>
            <a:ln w="9525">
              <a:noFill/>
              <a:round/>
              <a:headEnd/>
              <a:tailEnd/>
            </a:ln>
          </p:spPr>
        </p:pic>
        <p:sp>
          <p:nvSpPr>
            <p:cNvPr id="131076" name="Rectangle 5"/>
            <p:cNvSpPr>
              <a:spLocks noChangeArrowheads="1"/>
            </p:cNvSpPr>
            <p:nvPr/>
          </p:nvSpPr>
          <p:spPr bwMode="auto">
            <a:xfrm>
              <a:off x="4150" y="663"/>
              <a:ext cx="499" cy="454"/>
            </a:xfrm>
            <a:prstGeom prst="rect">
              <a:avLst/>
            </a:prstGeom>
            <a:solidFill>
              <a:srgbClr val="FFFF00">
                <a:alpha val="39999"/>
              </a:srgbClr>
            </a:solidFill>
            <a:ln w="9525">
              <a:solidFill>
                <a:schemeClr val="tx1"/>
              </a:solidFill>
              <a:miter lim="800000"/>
              <a:headEnd/>
              <a:tailEnd/>
            </a:ln>
          </p:spPr>
          <p:txBody>
            <a:bodyPr wrap="none" anchor="ctr"/>
            <a:lstStyle/>
            <a:p>
              <a:pPr algn="ctr"/>
              <a:endParaRPr lang="it-IT"/>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3121" name="Picture 2"/>
          <p:cNvPicPr>
            <a:picLocks noChangeAspect="1" noChangeArrowheads="1"/>
          </p:cNvPicPr>
          <p:nvPr/>
        </p:nvPicPr>
        <p:blipFill>
          <a:blip r:embed="rId3"/>
          <a:srcRect/>
          <a:stretch>
            <a:fillRect/>
          </a:stretch>
        </p:blipFill>
        <p:spPr bwMode="auto">
          <a:xfrm>
            <a:off x="2051050" y="2349500"/>
            <a:ext cx="5508625" cy="1892300"/>
          </a:xfrm>
          <a:prstGeom prst="rect">
            <a:avLst/>
          </a:prstGeom>
          <a:noFill/>
          <a:ln w="9525">
            <a:noFill/>
            <a:round/>
            <a:headEnd/>
            <a:tailEnd/>
          </a:ln>
        </p:spPr>
      </p:pic>
      <p:grpSp>
        <p:nvGrpSpPr>
          <p:cNvPr id="133122" name="Group 3"/>
          <p:cNvGrpSpPr>
            <a:grpSpLocks/>
          </p:cNvGrpSpPr>
          <p:nvPr/>
        </p:nvGrpSpPr>
        <p:grpSpPr bwMode="auto">
          <a:xfrm>
            <a:off x="6443663" y="366713"/>
            <a:ext cx="2376487" cy="1766887"/>
            <a:chOff x="4150" y="119"/>
            <a:chExt cx="1497" cy="1113"/>
          </a:xfrm>
        </p:grpSpPr>
        <p:pic>
          <p:nvPicPr>
            <p:cNvPr id="133123" name="Picture 4"/>
            <p:cNvPicPr>
              <a:picLocks noChangeAspect="1" noChangeArrowheads="1"/>
            </p:cNvPicPr>
            <p:nvPr/>
          </p:nvPicPr>
          <p:blipFill>
            <a:blip r:embed="rId4"/>
            <a:srcRect/>
            <a:stretch>
              <a:fillRect/>
            </a:stretch>
          </p:blipFill>
          <p:spPr bwMode="auto">
            <a:xfrm>
              <a:off x="4150" y="119"/>
              <a:ext cx="1497" cy="1113"/>
            </a:xfrm>
            <a:prstGeom prst="rect">
              <a:avLst/>
            </a:prstGeom>
            <a:noFill/>
            <a:ln w="9525">
              <a:noFill/>
              <a:round/>
              <a:headEnd/>
              <a:tailEnd/>
            </a:ln>
          </p:spPr>
        </p:pic>
        <p:sp>
          <p:nvSpPr>
            <p:cNvPr id="133124" name="Rectangle 5"/>
            <p:cNvSpPr>
              <a:spLocks noChangeArrowheads="1"/>
            </p:cNvSpPr>
            <p:nvPr/>
          </p:nvSpPr>
          <p:spPr bwMode="auto">
            <a:xfrm>
              <a:off x="4150" y="663"/>
              <a:ext cx="499" cy="454"/>
            </a:xfrm>
            <a:prstGeom prst="rect">
              <a:avLst/>
            </a:prstGeom>
            <a:solidFill>
              <a:srgbClr val="FFFF00">
                <a:alpha val="39999"/>
              </a:srgbClr>
            </a:solidFill>
            <a:ln w="9525">
              <a:solidFill>
                <a:schemeClr val="tx1"/>
              </a:solidFill>
              <a:miter lim="800000"/>
              <a:headEnd/>
              <a:tailEnd/>
            </a:ln>
          </p:spPr>
          <p:txBody>
            <a:bodyPr wrap="none" anchor="ctr"/>
            <a:lstStyle/>
            <a:p>
              <a:pPr algn="ctr"/>
              <a:endParaRPr lang="it-IT"/>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5169" name="Picture 2"/>
          <p:cNvPicPr>
            <a:picLocks noChangeAspect="1" noChangeArrowheads="1"/>
          </p:cNvPicPr>
          <p:nvPr/>
        </p:nvPicPr>
        <p:blipFill>
          <a:blip r:embed="rId3"/>
          <a:srcRect/>
          <a:stretch>
            <a:fillRect/>
          </a:stretch>
        </p:blipFill>
        <p:spPr bwMode="auto">
          <a:xfrm>
            <a:off x="0" y="0"/>
            <a:ext cx="9144000" cy="6165850"/>
          </a:xfrm>
          <a:prstGeom prst="rect">
            <a:avLst/>
          </a:prstGeom>
          <a:noFill/>
          <a:ln w="9525">
            <a:noFill/>
            <a:round/>
            <a:headEnd/>
            <a:tailEnd/>
          </a:ln>
        </p:spPr>
      </p:pic>
      <p:grpSp>
        <p:nvGrpSpPr>
          <p:cNvPr id="135170" name="Group 3"/>
          <p:cNvGrpSpPr>
            <a:grpSpLocks/>
          </p:cNvGrpSpPr>
          <p:nvPr/>
        </p:nvGrpSpPr>
        <p:grpSpPr bwMode="auto">
          <a:xfrm>
            <a:off x="6443663" y="4398963"/>
            <a:ext cx="2376487" cy="1766887"/>
            <a:chOff x="4150" y="119"/>
            <a:chExt cx="1497" cy="1113"/>
          </a:xfrm>
        </p:grpSpPr>
        <p:pic>
          <p:nvPicPr>
            <p:cNvPr id="135171" name="Picture 4"/>
            <p:cNvPicPr>
              <a:picLocks noChangeAspect="1" noChangeArrowheads="1"/>
            </p:cNvPicPr>
            <p:nvPr/>
          </p:nvPicPr>
          <p:blipFill>
            <a:blip r:embed="rId4"/>
            <a:srcRect/>
            <a:stretch>
              <a:fillRect/>
            </a:stretch>
          </p:blipFill>
          <p:spPr bwMode="auto">
            <a:xfrm>
              <a:off x="4150" y="119"/>
              <a:ext cx="1497" cy="1113"/>
            </a:xfrm>
            <a:prstGeom prst="rect">
              <a:avLst/>
            </a:prstGeom>
            <a:noFill/>
            <a:ln w="9525">
              <a:noFill/>
              <a:round/>
              <a:headEnd/>
              <a:tailEnd/>
            </a:ln>
          </p:spPr>
        </p:pic>
        <p:sp>
          <p:nvSpPr>
            <p:cNvPr id="135172" name="Rectangle 5"/>
            <p:cNvSpPr>
              <a:spLocks noChangeArrowheads="1"/>
            </p:cNvSpPr>
            <p:nvPr/>
          </p:nvSpPr>
          <p:spPr bwMode="auto">
            <a:xfrm>
              <a:off x="4150" y="663"/>
              <a:ext cx="499" cy="454"/>
            </a:xfrm>
            <a:prstGeom prst="rect">
              <a:avLst/>
            </a:prstGeom>
            <a:solidFill>
              <a:srgbClr val="FFFF00">
                <a:alpha val="39999"/>
              </a:srgbClr>
            </a:solidFill>
            <a:ln w="9525">
              <a:solidFill>
                <a:schemeClr val="tx1"/>
              </a:solidFill>
              <a:miter lim="800000"/>
              <a:headEnd/>
              <a:tailEnd/>
            </a:ln>
          </p:spPr>
          <p:txBody>
            <a:bodyPr wrap="none" anchor="ctr"/>
            <a:lstStyle/>
            <a:p>
              <a:pPr algn="ctr"/>
              <a:endParaRPr lang="it-IT"/>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7217" name="Picture 2"/>
          <p:cNvPicPr>
            <a:picLocks noChangeAspect="1" noChangeArrowheads="1"/>
          </p:cNvPicPr>
          <p:nvPr/>
        </p:nvPicPr>
        <p:blipFill>
          <a:blip r:embed="rId3"/>
          <a:srcRect/>
          <a:stretch>
            <a:fillRect/>
          </a:stretch>
        </p:blipFill>
        <p:spPr bwMode="auto">
          <a:xfrm>
            <a:off x="0" y="0"/>
            <a:ext cx="9144000" cy="6165850"/>
          </a:xfrm>
          <a:prstGeom prst="rect">
            <a:avLst/>
          </a:prstGeom>
          <a:noFill/>
          <a:ln w="9525">
            <a:noFill/>
            <a:round/>
            <a:headEnd/>
            <a:tailEnd/>
          </a:ln>
        </p:spPr>
      </p:pic>
      <p:grpSp>
        <p:nvGrpSpPr>
          <p:cNvPr id="137218" name="Group 3"/>
          <p:cNvGrpSpPr>
            <a:grpSpLocks/>
          </p:cNvGrpSpPr>
          <p:nvPr/>
        </p:nvGrpSpPr>
        <p:grpSpPr bwMode="auto">
          <a:xfrm>
            <a:off x="6443663" y="4398963"/>
            <a:ext cx="2376487" cy="1766887"/>
            <a:chOff x="4150" y="119"/>
            <a:chExt cx="1497" cy="1113"/>
          </a:xfrm>
        </p:grpSpPr>
        <p:pic>
          <p:nvPicPr>
            <p:cNvPr id="137219" name="Picture 4"/>
            <p:cNvPicPr>
              <a:picLocks noChangeAspect="1" noChangeArrowheads="1"/>
            </p:cNvPicPr>
            <p:nvPr/>
          </p:nvPicPr>
          <p:blipFill>
            <a:blip r:embed="rId4"/>
            <a:srcRect/>
            <a:stretch>
              <a:fillRect/>
            </a:stretch>
          </p:blipFill>
          <p:spPr bwMode="auto">
            <a:xfrm>
              <a:off x="4150" y="119"/>
              <a:ext cx="1497" cy="1113"/>
            </a:xfrm>
            <a:prstGeom prst="rect">
              <a:avLst/>
            </a:prstGeom>
            <a:noFill/>
            <a:ln w="9525">
              <a:noFill/>
              <a:round/>
              <a:headEnd/>
              <a:tailEnd/>
            </a:ln>
          </p:spPr>
        </p:pic>
        <p:sp>
          <p:nvSpPr>
            <p:cNvPr id="137220" name="Rectangle 5"/>
            <p:cNvSpPr>
              <a:spLocks noChangeArrowheads="1"/>
            </p:cNvSpPr>
            <p:nvPr/>
          </p:nvSpPr>
          <p:spPr bwMode="auto">
            <a:xfrm>
              <a:off x="4150" y="663"/>
              <a:ext cx="499" cy="454"/>
            </a:xfrm>
            <a:prstGeom prst="rect">
              <a:avLst/>
            </a:prstGeom>
            <a:solidFill>
              <a:srgbClr val="FFFF00">
                <a:alpha val="39999"/>
              </a:srgbClr>
            </a:solidFill>
            <a:ln w="9525">
              <a:solidFill>
                <a:schemeClr val="tx1"/>
              </a:solidFill>
              <a:miter lim="800000"/>
              <a:headEnd/>
              <a:tailEnd/>
            </a:ln>
          </p:spPr>
          <p:txBody>
            <a:bodyPr wrap="none" anchor="ctr"/>
            <a:lstStyle/>
            <a:p>
              <a:pPr algn="ctr"/>
              <a:endParaRPr lang="it-IT"/>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9265" name="Picture 2"/>
          <p:cNvPicPr>
            <a:picLocks noChangeAspect="1" noChangeArrowheads="1"/>
          </p:cNvPicPr>
          <p:nvPr/>
        </p:nvPicPr>
        <p:blipFill>
          <a:blip r:embed="rId3"/>
          <a:srcRect/>
          <a:stretch>
            <a:fillRect/>
          </a:stretch>
        </p:blipFill>
        <p:spPr bwMode="auto">
          <a:xfrm>
            <a:off x="1979613" y="2205038"/>
            <a:ext cx="5329237" cy="1958975"/>
          </a:xfrm>
          <a:prstGeom prst="rect">
            <a:avLst/>
          </a:prstGeom>
          <a:noFill/>
          <a:ln w="9525">
            <a:noFill/>
            <a:round/>
            <a:headEnd/>
            <a:tailEnd/>
          </a:ln>
        </p:spPr>
      </p:pic>
      <p:grpSp>
        <p:nvGrpSpPr>
          <p:cNvPr id="139266" name="Group 3"/>
          <p:cNvGrpSpPr>
            <a:grpSpLocks/>
          </p:cNvGrpSpPr>
          <p:nvPr/>
        </p:nvGrpSpPr>
        <p:grpSpPr bwMode="auto">
          <a:xfrm>
            <a:off x="6516688" y="293688"/>
            <a:ext cx="2376487" cy="1766887"/>
            <a:chOff x="4150" y="119"/>
            <a:chExt cx="1497" cy="1113"/>
          </a:xfrm>
        </p:grpSpPr>
        <p:pic>
          <p:nvPicPr>
            <p:cNvPr id="139267" name="Picture 4"/>
            <p:cNvPicPr>
              <a:picLocks noChangeAspect="1" noChangeArrowheads="1"/>
            </p:cNvPicPr>
            <p:nvPr/>
          </p:nvPicPr>
          <p:blipFill>
            <a:blip r:embed="rId4"/>
            <a:srcRect/>
            <a:stretch>
              <a:fillRect/>
            </a:stretch>
          </p:blipFill>
          <p:spPr bwMode="auto">
            <a:xfrm>
              <a:off x="4150" y="119"/>
              <a:ext cx="1497" cy="1113"/>
            </a:xfrm>
            <a:prstGeom prst="rect">
              <a:avLst/>
            </a:prstGeom>
            <a:noFill/>
            <a:ln w="9525">
              <a:noFill/>
              <a:round/>
              <a:headEnd/>
              <a:tailEnd/>
            </a:ln>
          </p:spPr>
        </p:pic>
        <p:sp>
          <p:nvSpPr>
            <p:cNvPr id="139268" name="Rectangle 5"/>
            <p:cNvSpPr>
              <a:spLocks noChangeArrowheads="1"/>
            </p:cNvSpPr>
            <p:nvPr/>
          </p:nvSpPr>
          <p:spPr bwMode="auto">
            <a:xfrm>
              <a:off x="4150" y="663"/>
              <a:ext cx="499" cy="454"/>
            </a:xfrm>
            <a:prstGeom prst="rect">
              <a:avLst/>
            </a:prstGeom>
            <a:solidFill>
              <a:srgbClr val="FFFF00">
                <a:alpha val="39999"/>
              </a:srgbClr>
            </a:solidFill>
            <a:ln w="9525">
              <a:solidFill>
                <a:schemeClr val="tx1"/>
              </a:solidFill>
              <a:miter lim="800000"/>
              <a:headEnd/>
              <a:tailEnd/>
            </a:ln>
          </p:spPr>
          <p:txBody>
            <a:bodyPr wrap="none" anchor="ctr"/>
            <a:lstStyle/>
            <a:p>
              <a:pPr algn="ctr"/>
              <a:endParaRPr lang="it-IT"/>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1313" name="Picture 2"/>
          <p:cNvPicPr>
            <a:picLocks noChangeAspect="1" noChangeArrowheads="1"/>
          </p:cNvPicPr>
          <p:nvPr/>
        </p:nvPicPr>
        <p:blipFill>
          <a:blip r:embed="rId3"/>
          <a:srcRect/>
          <a:stretch>
            <a:fillRect/>
          </a:stretch>
        </p:blipFill>
        <p:spPr bwMode="auto">
          <a:xfrm>
            <a:off x="0" y="0"/>
            <a:ext cx="9144000" cy="6165850"/>
          </a:xfrm>
          <a:prstGeom prst="rect">
            <a:avLst/>
          </a:prstGeom>
          <a:noFill/>
          <a:ln w="9525">
            <a:noFill/>
            <a:round/>
            <a:headEnd/>
            <a:tailEnd/>
          </a:ln>
        </p:spPr>
      </p:pic>
      <p:grpSp>
        <p:nvGrpSpPr>
          <p:cNvPr id="141314" name="Group 3"/>
          <p:cNvGrpSpPr>
            <a:grpSpLocks/>
          </p:cNvGrpSpPr>
          <p:nvPr/>
        </p:nvGrpSpPr>
        <p:grpSpPr bwMode="auto">
          <a:xfrm>
            <a:off x="6443663" y="4398963"/>
            <a:ext cx="2376487" cy="1766887"/>
            <a:chOff x="4150" y="119"/>
            <a:chExt cx="1497" cy="1113"/>
          </a:xfrm>
        </p:grpSpPr>
        <p:pic>
          <p:nvPicPr>
            <p:cNvPr id="141315" name="Picture 4"/>
            <p:cNvPicPr>
              <a:picLocks noChangeAspect="1" noChangeArrowheads="1"/>
            </p:cNvPicPr>
            <p:nvPr/>
          </p:nvPicPr>
          <p:blipFill>
            <a:blip r:embed="rId4"/>
            <a:srcRect/>
            <a:stretch>
              <a:fillRect/>
            </a:stretch>
          </p:blipFill>
          <p:spPr bwMode="auto">
            <a:xfrm>
              <a:off x="4150" y="119"/>
              <a:ext cx="1497" cy="1113"/>
            </a:xfrm>
            <a:prstGeom prst="rect">
              <a:avLst/>
            </a:prstGeom>
            <a:noFill/>
            <a:ln w="9525">
              <a:noFill/>
              <a:round/>
              <a:headEnd/>
              <a:tailEnd/>
            </a:ln>
          </p:spPr>
        </p:pic>
        <p:sp>
          <p:nvSpPr>
            <p:cNvPr id="141316" name="Rectangle 5"/>
            <p:cNvSpPr>
              <a:spLocks noChangeArrowheads="1"/>
            </p:cNvSpPr>
            <p:nvPr/>
          </p:nvSpPr>
          <p:spPr bwMode="auto">
            <a:xfrm>
              <a:off x="4150" y="663"/>
              <a:ext cx="499" cy="454"/>
            </a:xfrm>
            <a:prstGeom prst="rect">
              <a:avLst/>
            </a:prstGeom>
            <a:solidFill>
              <a:srgbClr val="FFFF00">
                <a:alpha val="39999"/>
              </a:srgbClr>
            </a:solidFill>
            <a:ln w="9525">
              <a:solidFill>
                <a:schemeClr val="tx1"/>
              </a:solidFill>
              <a:miter lim="800000"/>
              <a:headEnd/>
              <a:tailEnd/>
            </a:ln>
          </p:spPr>
          <p:txBody>
            <a:bodyPr wrap="none" anchor="ctr"/>
            <a:lstStyle/>
            <a:p>
              <a:pPr algn="ctr"/>
              <a:endParaRPr lang="it-IT"/>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3361" name="Picture 2"/>
          <p:cNvPicPr>
            <a:picLocks noChangeAspect="1" noChangeArrowheads="1"/>
          </p:cNvPicPr>
          <p:nvPr/>
        </p:nvPicPr>
        <p:blipFill>
          <a:blip r:embed="rId3"/>
          <a:srcRect/>
          <a:stretch>
            <a:fillRect/>
          </a:stretch>
        </p:blipFill>
        <p:spPr bwMode="auto">
          <a:xfrm>
            <a:off x="0" y="0"/>
            <a:ext cx="9144000" cy="6165850"/>
          </a:xfrm>
          <a:prstGeom prst="rect">
            <a:avLst/>
          </a:prstGeom>
          <a:noFill/>
          <a:ln w="9525">
            <a:noFill/>
            <a:round/>
            <a:headEnd/>
            <a:tailEnd/>
          </a:ln>
        </p:spPr>
      </p:pic>
      <p:grpSp>
        <p:nvGrpSpPr>
          <p:cNvPr id="143362" name="Group 3"/>
          <p:cNvGrpSpPr>
            <a:grpSpLocks/>
          </p:cNvGrpSpPr>
          <p:nvPr/>
        </p:nvGrpSpPr>
        <p:grpSpPr bwMode="auto">
          <a:xfrm>
            <a:off x="6443663" y="4398963"/>
            <a:ext cx="2376487" cy="1766887"/>
            <a:chOff x="4150" y="119"/>
            <a:chExt cx="1497" cy="1113"/>
          </a:xfrm>
        </p:grpSpPr>
        <p:pic>
          <p:nvPicPr>
            <p:cNvPr id="143363" name="Picture 4"/>
            <p:cNvPicPr>
              <a:picLocks noChangeAspect="1" noChangeArrowheads="1"/>
            </p:cNvPicPr>
            <p:nvPr/>
          </p:nvPicPr>
          <p:blipFill>
            <a:blip r:embed="rId4"/>
            <a:srcRect/>
            <a:stretch>
              <a:fillRect/>
            </a:stretch>
          </p:blipFill>
          <p:spPr bwMode="auto">
            <a:xfrm>
              <a:off x="4150" y="119"/>
              <a:ext cx="1497" cy="1113"/>
            </a:xfrm>
            <a:prstGeom prst="rect">
              <a:avLst/>
            </a:prstGeom>
            <a:noFill/>
            <a:ln w="9525">
              <a:noFill/>
              <a:round/>
              <a:headEnd/>
              <a:tailEnd/>
            </a:ln>
          </p:spPr>
        </p:pic>
        <p:sp>
          <p:nvSpPr>
            <p:cNvPr id="143364" name="Rectangle 5"/>
            <p:cNvSpPr>
              <a:spLocks noChangeArrowheads="1"/>
            </p:cNvSpPr>
            <p:nvPr/>
          </p:nvSpPr>
          <p:spPr bwMode="auto">
            <a:xfrm>
              <a:off x="4150" y="663"/>
              <a:ext cx="499" cy="454"/>
            </a:xfrm>
            <a:prstGeom prst="rect">
              <a:avLst/>
            </a:prstGeom>
            <a:solidFill>
              <a:srgbClr val="FFFF00">
                <a:alpha val="39999"/>
              </a:srgbClr>
            </a:solidFill>
            <a:ln w="9525">
              <a:solidFill>
                <a:schemeClr val="tx1"/>
              </a:solidFill>
              <a:miter lim="800000"/>
              <a:headEnd/>
              <a:tailEnd/>
            </a:ln>
          </p:spPr>
          <p:txBody>
            <a:bodyPr wrap="none" anchor="ctr"/>
            <a:lstStyle/>
            <a:p>
              <a:pPr algn="ctr"/>
              <a:endParaRPr lang="it-IT"/>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p:cNvSpPr>
          <p:nvPr>
            <p:ph type="title"/>
          </p:nvPr>
        </p:nvSpPr>
        <p:spPr/>
        <p:txBody>
          <a:bodyPr/>
          <a:lstStyle/>
          <a:p>
            <a:r>
              <a:rPr lang="it-IT" b="0" smtClean="0">
                <a:latin typeface="Arial" charset="0"/>
                <a:cs typeface="Arial" charset="0"/>
              </a:rPr>
              <a:t>Piattaforma iCuore  - Home personale</a:t>
            </a:r>
          </a:p>
        </p:txBody>
      </p:sp>
      <p:pic>
        <p:nvPicPr>
          <p:cNvPr id="242692" name="Picture 4"/>
          <p:cNvPicPr>
            <a:picLocks noChangeAspect="1" noChangeArrowheads="1"/>
          </p:cNvPicPr>
          <p:nvPr/>
        </p:nvPicPr>
        <p:blipFill>
          <a:blip r:embed="rId2"/>
          <a:srcRect/>
          <a:stretch>
            <a:fillRect/>
          </a:stretch>
        </p:blipFill>
        <p:spPr bwMode="auto">
          <a:xfrm>
            <a:off x="754063" y="1654175"/>
            <a:ext cx="8054975" cy="4095750"/>
          </a:xfrm>
          <a:prstGeom prst="rect">
            <a:avLst/>
          </a:prstGeom>
          <a:noFill/>
          <a:ln w="9525">
            <a:noFill/>
            <a:miter lim="800000"/>
            <a:headEnd/>
            <a:tailEnd/>
          </a:ln>
          <a:effec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5409" name="Picture 2"/>
          <p:cNvPicPr>
            <a:picLocks noChangeAspect="1" noChangeArrowheads="1"/>
          </p:cNvPicPr>
          <p:nvPr/>
        </p:nvPicPr>
        <p:blipFill>
          <a:blip r:embed="rId3"/>
          <a:srcRect/>
          <a:stretch>
            <a:fillRect/>
          </a:stretch>
        </p:blipFill>
        <p:spPr bwMode="auto">
          <a:xfrm>
            <a:off x="2124075" y="2205038"/>
            <a:ext cx="4979988" cy="1431925"/>
          </a:xfrm>
          <a:prstGeom prst="rect">
            <a:avLst/>
          </a:prstGeom>
          <a:noFill/>
          <a:ln w="9525">
            <a:noFill/>
            <a:round/>
            <a:headEnd/>
            <a:tailEnd/>
          </a:ln>
        </p:spPr>
      </p:pic>
      <p:grpSp>
        <p:nvGrpSpPr>
          <p:cNvPr id="145410" name="Group 3"/>
          <p:cNvGrpSpPr>
            <a:grpSpLocks/>
          </p:cNvGrpSpPr>
          <p:nvPr/>
        </p:nvGrpSpPr>
        <p:grpSpPr bwMode="auto">
          <a:xfrm>
            <a:off x="6443663" y="260350"/>
            <a:ext cx="2376487" cy="1766888"/>
            <a:chOff x="4150" y="119"/>
            <a:chExt cx="1497" cy="1113"/>
          </a:xfrm>
        </p:grpSpPr>
        <p:pic>
          <p:nvPicPr>
            <p:cNvPr id="145411" name="Picture 4"/>
            <p:cNvPicPr>
              <a:picLocks noChangeAspect="1" noChangeArrowheads="1"/>
            </p:cNvPicPr>
            <p:nvPr/>
          </p:nvPicPr>
          <p:blipFill>
            <a:blip r:embed="rId4"/>
            <a:srcRect/>
            <a:stretch>
              <a:fillRect/>
            </a:stretch>
          </p:blipFill>
          <p:spPr bwMode="auto">
            <a:xfrm>
              <a:off x="4150" y="119"/>
              <a:ext cx="1497" cy="1113"/>
            </a:xfrm>
            <a:prstGeom prst="rect">
              <a:avLst/>
            </a:prstGeom>
            <a:noFill/>
            <a:ln w="9525">
              <a:noFill/>
              <a:round/>
              <a:headEnd/>
              <a:tailEnd/>
            </a:ln>
          </p:spPr>
        </p:pic>
        <p:sp>
          <p:nvSpPr>
            <p:cNvPr id="145412" name="Rectangle 5"/>
            <p:cNvSpPr>
              <a:spLocks noChangeArrowheads="1"/>
            </p:cNvSpPr>
            <p:nvPr/>
          </p:nvSpPr>
          <p:spPr bwMode="auto">
            <a:xfrm>
              <a:off x="4150" y="663"/>
              <a:ext cx="499" cy="454"/>
            </a:xfrm>
            <a:prstGeom prst="rect">
              <a:avLst/>
            </a:prstGeom>
            <a:solidFill>
              <a:srgbClr val="FFFF00">
                <a:alpha val="39999"/>
              </a:srgbClr>
            </a:solidFill>
            <a:ln w="9525">
              <a:solidFill>
                <a:schemeClr val="tx1"/>
              </a:solidFill>
              <a:miter lim="800000"/>
              <a:headEnd/>
              <a:tailEnd/>
            </a:ln>
          </p:spPr>
          <p:txBody>
            <a:bodyPr wrap="none" anchor="ctr"/>
            <a:lstStyle/>
            <a:p>
              <a:pPr algn="ctr"/>
              <a:endParaRPr lang="it-IT"/>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7" name="Picture 2"/>
          <p:cNvPicPr>
            <a:picLocks noChangeAspect="1" noChangeArrowheads="1"/>
          </p:cNvPicPr>
          <p:nvPr/>
        </p:nvPicPr>
        <p:blipFill>
          <a:blip r:embed="rId3"/>
          <a:srcRect l="3264" t="16556" r="3958"/>
          <a:stretch>
            <a:fillRect/>
          </a:stretch>
        </p:blipFill>
        <p:spPr bwMode="auto">
          <a:xfrm>
            <a:off x="1062038" y="1196975"/>
            <a:ext cx="7920037" cy="4803775"/>
          </a:xfrm>
          <a:prstGeom prst="rect">
            <a:avLst/>
          </a:prstGeom>
          <a:noFill/>
          <a:ln w="9525">
            <a:noFill/>
            <a:round/>
            <a:headEnd/>
            <a:tailEnd/>
          </a:ln>
        </p:spPr>
      </p:pic>
      <p:sp>
        <p:nvSpPr>
          <p:cNvPr id="147462" name="Rectangle 6"/>
          <p:cNvSpPr>
            <a:spLocks/>
          </p:cNvSpPr>
          <p:nvPr/>
        </p:nvSpPr>
        <p:spPr bwMode="auto">
          <a:xfrm>
            <a:off x="1320800" y="0"/>
            <a:ext cx="7366000" cy="1143000"/>
          </a:xfrm>
          <a:prstGeom prst="rect">
            <a:avLst/>
          </a:prstGeom>
          <a:noFill/>
          <a:ln w="9525">
            <a:noFill/>
            <a:miter lim="800000"/>
            <a:headEnd/>
            <a:tailEnd/>
          </a:ln>
        </p:spPr>
        <p:txBody>
          <a:bodyPr anchor="ctr"/>
          <a:lstStyle/>
          <a:p>
            <a:pPr eaLnBrk="0" hangingPunct="0"/>
            <a:r>
              <a:rPr lang="it-IT" sz="2800">
                <a:solidFill>
                  <a:srgbClr val="2D398A"/>
                </a:solidFill>
              </a:rPr>
              <a:t>Nuovo DAE (1)</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5" name="Picture 2"/>
          <p:cNvPicPr>
            <a:picLocks noChangeAspect="1" noChangeArrowheads="1"/>
          </p:cNvPicPr>
          <p:nvPr/>
        </p:nvPicPr>
        <p:blipFill>
          <a:blip r:embed="rId3"/>
          <a:srcRect l="3490" r="3542" b="2960"/>
          <a:stretch>
            <a:fillRect/>
          </a:stretch>
        </p:blipFill>
        <p:spPr bwMode="auto">
          <a:xfrm>
            <a:off x="1390650" y="1201738"/>
            <a:ext cx="6910388" cy="4864100"/>
          </a:xfrm>
          <a:prstGeom prst="rect">
            <a:avLst/>
          </a:prstGeom>
          <a:noFill/>
          <a:ln w="9525">
            <a:noFill/>
            <a:round/>
            <a:headEnd/>
            <a:tailEnd/>
          </a:ln>
        </p:spPr>
      </p:pic>
      <p:sp>
        <p:nvSpPr>
          <p:cNvPr id="149510" name="Rectangle 6"/>
          <p:cNvSpPr>
            <a:spLocks/>
          </p:cNvSpPr>
          <p:nvPr/>
        </p:nvSpPr>
        <p:spPr bwMode="auto">
          <a:xfrm>
            <a:off x="1320800" y="0"/>
            <a:ext cx="7366000" cy="1143000"/>
          </a:xfrm>
          <a:prstGeom prst="rect">
            <a:avLst/>
          </a:prstGeom>
          <a:noFill/>
          <a:ln w="9525">
            <a:noFill/>
            <a:miter lim="800000"/>
            <a:headEnd/>
            <a:tailEnd/>
          </a:ln>
        </p:spPr>
        <p:txBody>
          <a:bodyPr anchor="ctr"/>
          <a:lstStyle/>
          <a:p>
            <a:pPr eaLnBrk="0" hangingPunct="0"/>
            <a:r>
              <a:rPr lang="it-IT" sz="2800">
                <a:solidFill>
                  <a:srgbClr val="2D398A"/>
                </a:solidFill>
              </a:rPr>
              <a:t>Nuovo DAE (2)</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1553" name="Picture 2"/>
          <p:cNvPicPr>
            <a:picLocks noChangeAspect="1" noChangeArrowheads="1"/>
          </p:cNvPicPr>
          <p:nvPr/>
        </p:nvPicPr>
        <p:blipFill>
          <a:blip r:embed="rId3"/>
          <a:srcRect/>
          <a:stretch>
            <a:fillRect/>
          </a:stretch>
        </p:blipFill>
        <p:spPr bwMode="auto">
          <a:xfrm>
            <a:off x="0" y="0"/>
            <a:ext cx="9144000" cy="6165850"/>
          </a:xfrm>
          <a:prstGeom prst="rect">
            <a:avLst/>
          </a:prstGeom>
          <a:noFill/>
          <a:ln w="9525">
            <a:noFill/>
            <a:round/>
            <a:headEnd/>
            <a:tailEnd/>
          </a:ln>
        </p:spPr>
      </p:pic>
      <p:grpSp>
        <p:nvGrpSpPr>
          <p:cNvPr id="151554" name="Group 3"/>
          <p:cNvGrpSpPr>
            <a:grpSpLocks/>
          </p:cNvGrpSpPr>
          <p:nvPr/>
        </p:nvGrpSpPr>
        <p:grpSpPr bwMode="auto">
          <a:xfrm>
            <a:off x="6443663" y="4398963"/>
            <a:ext cx="2376487" cy="1766887"/>
            <a:chOff x="4150" y="119"/>
            <a:chExt cx="1497" cy="1113"/>
          </a:xfrm>
        </p:grpSpPr>
        <p:pic>
          <p:nvPicPr>
            <p:cNvPr id="151555" name="Picture 4"/>
            <p:cNvPicPr>
              <a:picLocks noChangeAspect="1" noChangeArrowheads="1"/>
            </p:cNvPicPr>
            <p:nvPr/>
          </p:nvPicPr>
          <p:blipFill>
            <a:blip r:embed="rId4"/>
            <a:srcRect/>
            <a:stretch>
              <a:fillRect/>
            </a:stretch>
          </p:blipFill>
          <p:spPr bwMode="auto">
            <a:xfrm>
              <a:off x="4150" y="119"/>
              <a:ext cx="1497" cy="1113"/>
            </a:xfrm>
            <a:prstGeom prst="rect">
              <a:avLst/>
            </a:prstGeom>
            <a:noFill/>
            <a:ln w="9525">
              <a:noFill/>
              <a:round/>
              <a:headEnd/>
              <a:tailEnd/>
            </a:ln>
          </p:spPr>
        </p:pic>
        <p:sp>
          <p:nvSpPr>
            <p:cNvPr id="151556" name="Rectangle 5"/>
            <p:cNvSpPr>
              <a:spLocks noChangeArrowheads="1"/>
            </p:cNvSpPr>
            <p:nvPr/>
          </p:nvSpPr>
          <p:spPr bwMode="auto">
            <a:xfrm>
              <a:off x="4150" y="663"/>
              <a:ext cx="499" cy="454"/>
            </a:xfrm>
            <a:prstGeom prst="rect">
              <a:avLst/>
            </a:prstGeom>
            <a:solidFill>
              <a:srgbClr val="FFFF00">
                <a:alpha val="39999"/>
              </a:srgbClr>
            </a:solidFill>
            <a:ln w="9525">
              <a:solidFill>
                <a:schemeClr val="tx1"/>
              </a:solidFill>
              <a:miter lim="800000"/>
              <a:headEnd/>
              <a:tailEnd/>
            </a:ln>
          </p:spPr>
          <p:txBody>
            <a:bodyPr wrap="none" anchor="ctr"/>
            <a:lstStyle/>
            <a:p>
              <a:pPr algn="ctr"/>
              <a:endParaRPr lang="it-IT"/>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3601" name="Picture 2"/>
          <p:cNvPicPr>
            <a:picLocks noChangeAspect="1" noChangeArrowheads="1"/>
          </p:cNvPicPr>
          <p:nvPr/>
        </p:nvPicPr>
        <p:blipFill>
          <a:blip r:embed="rId3"/>
          <a:srcRect/>
          <a:stretch>
            <a:fillRect/>
          </a:stretch>
        </p:blipFill>
        <p:spPr bwMode="auto">
          <a:xfrm>
            <a:off x="0" y="0"/>
            <a:ext cx="9144000" cy="6165850"/>
          </a:xfrm>
          <a:prstGeom prst="rect">
            <a:avLst/>
          </a:prstGeom>
          <a:noFill/>
          <a:ln w="9525">
            <a:noFill/>
            <a:round/>
            <a:headEnd/>
            <a:tailEnd/>
          </a:ln>
        </p:spPr>
      </p:pic>
      <p:grpSp>
        <p:nvGrpSpPr>
          <p:cNvPr id="153602" name="Group 3"/>
          <p:cNvGrpSpPr>
            <a:grpSpLocks/>
          </p:cNvGrpSpPr>
          <p:nvPr/>
        </p:nvGrpSpPr>
        <p:grpSpPr bwMode="auto">
          <a:xfrm>
            <a:off x="6443663" y="4398963"/>
            <a:ext cx="2376487" cy="1766887"/>
            <a:chOff x="4150" y="119"/>
            <a:chExt cx="1497" cy="1113"/>
          </a:xfrm>
        </p:grpSpPr>
        <p:pic>
          <p:nvPicPr>
            <p:cNvPr id="153603" name="Picture 4"/>
            <p:cNvPicPr>
              <a:picLocks noChangeAspect="1" noChangeArrowheads="1"/>
            </p:cNvPicPr>
            <p:nvPr/>
          </p:nvPicPr>
          <p:blipFill>
            <a:blip r:embed="rId4"/>
            <a:srcRect/>
            <a:stretch>
              <a:fillRect/>
            </a:stretch>
          </p:blipFill>
          <p:spPr bwMode="auto">
            <a:xfrm>
              <a:off x="4150" y="119"/>
              <a:ext cx="1497" cy="1113"/>
            </a:xfrm>
            <a:prstGeom prst="rect">
              <a:avLst/>
            </a:prstGeom>
            <a:noFill/>
            <a:ln w="9525">
              <a:noFill/>
              <a:round/>
              <a:headEnd/>
              <a:tailEnd/>
            </a:ln>
          </p:spPr>
        </p:pic>
        <p:sp>
          <p:nvSpPr>
            <p:cNvPr id="153604" name="Rectangle 5"/>
            <p:cNvSpPr>
              <a:spLocks noChangeArrowheads="1"/>
            </p:cNvSpPr>
            <p:nvPr/>
          </p:nvSpPr>
          <p:spPr bwMode="auto">
            <a:xfrm>
              <a:off x="4150" y="663"/>
              <a:ext cx="499" cy="454"/>
            </a:xfrm>
            <a:prstGeom prst="rect">
              <a:avLst/>
            </a:prstGeom>
            <a:solidFill>
              <a:srgbClr val="FFFF00">
                <a:alpha val="39999"/>
              </a:srgbClr>
            </a:solidFill>
            <a:ln w="9525">
              <a:solidFill>
                <a:schemeClr val="tx1"/>
              </a:solidFill>
              <a:miter lim="800000"/>
              <a:headEnd/>
              <a:tailEnd/>
            </a:ln>
          </p:spPr>
          <p:txBody>
            <a:bodyPr wrap="none" anchor="ctr"/>
            <a:lstStyle/>
            <a:p>
              <a:pPr algn="ctr"/>
              <a:endParaRPr lang="it-IT"/>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5649" name="Picture 2"/>
          <p:cNvPicPr>
            <a:picLocks noChangeAspect="1" noChangeArrowheads="1"/>
          </p:cNvPicPr>
          <p:nvPr/>
        </p:nvPicPr>
        <p:blipFill>
          <a:blip r:embed="rId3"/>
          <a:srcRect/>
          <a:stretch>
            <a:fillRect/>
          </a:stretch>
        </p:blipFill>
        <p:spPr bwMode="auto">
          <a:xfrm>
            <a:off x="2771775" y="2454275"/>
            <a:ext cx="4005263" cy="1335088"/>
          </a:xfrm>
          <a:prstGeom prst="rect">
            <a:avLst/>
          </a:prstGeom>
          <a:noFill/>
          <a:ln w="9525">
            <a:noFill/>
            <a:round/>
            <a:headEnd/>
            <a:tailEnd/>
          </a:ln>
        </p:spPr>
      </p:pic>
      <p:grpSp>
        <p:nvGrpSpPr>
          <p:cNvPr id="155650" name="Group 3"/>
          <p:cNvGrpSpPr>
            <a:grpSpLocks/>
          </p:cNvGrpSpPr>
          <p:nvPr/>
        </p:nvGrpSpPr>
        <p:grpSpPr bwMode="auto">
          <a:xfrm>
            <a:off x="6443663" y="260350"/>
            <a:ext cx="2376487" cy="1766888"/>
            <a:chOff x="4150" y="119"/>
            <a:chExt cx="1497" cy="1113"/>
          </a:xfrm>
        </p:grpSpPr>
        <p:pic>
          <p:nvPicPr>
            <p:cNvPr id="155651" name="Picture 4"/>
            <p:cNvPicPr>
              <a:picLocks noChangeAspect="1" noChangeArrowheads="1"/>
            </p:cNvPicPr>
            <p:nvPr/>
          </p:nvPicPr>
          <p:blipFill>
            <a:blip r:embed="rId4"/>
            <a:srcRect/>
            <a:stretch>
              <a:fillRect/>
            </a:stretch>
          </p:blipFill>
          <p:spPr bwMode="auto">
            <a:xfrm>
              <a:off x="4150" y="119"/>
              <a:ext cx="1497" cy="1113"/>
            </a:xfrm>
            <a:prstGeom prst="rect">
              <a:avLst/>
            </a:prstGeom>
            <a:noFill/>
            <a:ln w="9525">
              <a:noFill/>
              <a:round/>
              <a:headEnd/>
              <a:tailEnd/>
            </a:ln>
          </p:spPr>
        </p:pic>
        <p:sp>
          <p:nvSpPr>
            <p:cNvPr id="155652" name="Rectangle 5"/>
            <p:cNvSpPr>
              <a:spLocks noChangeArrowheads="1"/>
            </p:cNvSpPr>
            <p:nvPr/>
          </p:nvSpPr>
          <p:spPr bwMode="auto">
            <a:xfrm>
              <a:off x="4150" y="663"/>
              <a:ext cx="499" cy="454"/>
            </a:xfrm>
            <a:prstGeom prst="rect">
              <a:avLst/>
            </a:prstGeom>
            <a:solidFill>
              <a:srgbClr val="FFFF00">
                <a:alpha val="39999"/>
              </a:srgbClr>
            </a:solidFill>
            <a:ln w="9525">
              <a:solidFill>
                <a:schemeClr val="tx1"/>
              </a:solidFill>
              <a:miter lim="800000"/>
              <a:headEnd/>
              <a:tailEnd/>
            </a:ln>
          </p:spPr>
          <p:txBody>
            <a:bodyPr wrap="none" anchor="ctr"/>
            <a:lstStyle/>
            <a:p>
              <a:pPr algn="ctr"/>
              <a:endParaRPr lang="it-IT"/>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7697" name="Picture 2"/>
          <p:cNvPicPr>
            <a:picLocks noChangeAspect="1" noChangeArrowheads="1"/>
          </p:cNvPicPr>
          <p:nvPr/>
        </p:nvPicPr>
        <p:blipFill>
          <a:blip r:embed="rId3"/>
          <a:srcRect/>
          <a:stretch>
            <a:fillRect/>
          </a:stretch>
        </p:blipFill>
        <p:spPr bwMode="auto">
          <a:xfrm>
            <a:off x="0" y="0"/>
            <a:ext cx="9144000" cy="6165850"/>
          </a:xfrm>
          <a:prstGeom prst="rect">
            <a:avLst/>
          </a:prstGeom>
          <a:noFill/>
          <a:ln w="9525">
            <a:noFill/>
            <a:round/>
            <a:headEnd/>
            <a:tailEnd/>
          </a:ln>
        </p:spPr>
      </p:pic>
      <p:grpSp>
        <p:nvGrpSpPr>
          <p:cNvPr id="157698" name="Group 3"/>
          <p:cNvGrpSpPr>
            <a:grpSpLocks/>
          </p:cNvGrpSpPr>
          <p:nvPr/>
        </p:nvGrpSpPr>
        <p:grpSpPr bwMode="auto">
          <a:xfrm>
            <a:off x="6443663" y="476250"/>
            <a:ext cx="2376487" cy="1766888"/>
            <a:chOff x="4150" y="119"/>
            <a:chExt cx="1497" cy="1113"/>
          </a:xfrm>
        </p:grpSpPr>
        <p:pic>
          <p:nvPicPr>
            <p:cNvPr id="157699" name="Picture 4"/>
            <p:cNvPicPr>
              <a:picLocks noChangeAspect="1" noChangeArrowheads="1"/>
            </p:cNvPicPr>
            <p:nvPr/>
          </p:nvPicPr>
          <p:blipFill>
            <a:blip r:embed="rId4"/>
            <a:srcRect/>
            <a:stretch>
              <a:fillRect/>
            </a:stretch>
          </p:blipFill>
          <p:spPr bwMode="auto">
            <a:xfrm>
              <a:off x="4150" y="119"/>
              <a:ext cx="1497" cy="1113"/>
            </a:xfrm>
            <a:prstGeom prst="rect">
              <a:avLst/>
            </a:prstGeom>
            <a:noFill/>
            <a:ln w="9525">
              <a:noFill/>
              <a:round/>
              <a:headEnd/>
              <a:tailEnd/>
            </a:ln>
          </p:spPr>
        </p:pic>
        <p:sp>
          <p:nvSpPr>
            <p:cNvPr id="157700" name="Rectangle 5"/>
            <p:cNvSpPr>
              <a:spLocks noChangeArrowheads="1"/>
            </p:cNvSpPr>
            <p:nvPr/>
          </p:nvSpPr>
          <p:spPr bwMode="auto">
            <a:xfrm>
              <a:off x="4150" y="663"/>
              <a:ext cx="499" cy="454"/>
            </a:xfrm>
            <a:prstGeom prst="rect">
              <a:avLst/>
            </a:prstGeom>
            <a:solidFill>
              <a:srgbClr val="FFFF00">
                <a:alpha val="39999"/>
              </a:srgbClr>
            </a:solidFill>
            <a:ln w="9525">
              <a:solidFill>
                <a:schemeClr val="tx1"/>
              </a:solidFill>
              <a:miter lim="800000"/>
              <a:headEnd/>
              <a:tailEnd/>
            </a:ln>
          </p:spPr>
          <p:txBody>
            <a:bodyPr wrap="none" anchor="ctr"/>
            <a:lstStyle/>
            <a:p>
              <a:pPr algn="ctr"/>
              <a:endParaRPr lang="it-IT"/>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9745" name="Picture 2"/>
          <p:cNvPicPr>
            <a:picLocks noChangeAspect="1" noChangeArrowheads="1"/>
          </p:cNvPicPr>
          <p:nvPr/>
        </p:nvPicPr>
        <p:blipFill>
          <a:blip r:embed="rId3"/>
          <a:srcRect/>
          <a:stretch>
            <a:fillRect/>
          </a:stretch>
        </p:blipFill>
        <p:spPr bwMode="auto">
          <a:xfrm>
            <a:off x="0" y="0"/>
            <a:ext cx="9144000" cy="6165850"/>
          </a:xfrm>
          <a:prstGeom prst="rect">
            <a:avLst/>
          </a:prstGeom>
          <a:noFill/>
          <a:ln w="9525">
            <a:noFill/>
            <a:round/>
            <a:headEnd/>
            <a:tailEnd/>
          </a:ln>
        </p:spPr>
      </p:pic>
      <p:grpSp>
        <p:nvGrpSpPr>
          <p:cNvPr id="159746" name="Group 3"/>
          <p:cNvGrpSpPr>
            <a:grpSpLocks/>
          </p:cNvGrpSpPr>
          <p:nvPr/>
        </p:nvGrpSpPr>
        <p:grpSpPr bwMode="auto">
          <a:xfrm>
            <a:off x="6443663" y="4398963"/>
            <a:ext cx="2376487" cy="1766887"/>
            <a:chOff x="4150" y="119"/>
            <a:chExt cx="1497" cy="1113"/>
          </a:xfrm>
        </p:grpSpPr>
        <p:pic>
          <p:nvPicPr>
            <p:cNvPr id="159747" name="Picture 4"/>
            <p:cNvPicPr>
              <a:picLocks noChangeAspect="1" noChangeArrowheads="1"/>
            </p:cNvPicPr>
            <p:nvPr/>
          </p:nvPicPr>
          <p:blipFill>
            <a:blip r:embed="rId4"/>
            <a:srcRect/>
            <a:stretch>
              <a:fillRect/>
            </a:stretch>
          </p:blipFill>
          <p:spPr bwMode="auto">
            <a:xfrm>
              <a:off x="4150" y="119"/>
              <a:ext cx="1497" cy="1113"/>
            </a:xfrm>
            <a:prstGeom prst="rect">
              <a:avLst/>
            </a:prstGeom>
            <a:noFill/>
            <a:ln w="9525">
              <a:noFill/>
              <a:round/>
              <a:headEnd/>
              <a:tailEnd/>
            </a:ln>
          </p:spPr>
        </p:pic>
        <p:sp>
          <p:nvSpPr>
            <p:cNvPr id="159748" name="Rectangle 5"/>
            <p:cNvSpPr>
              <a:spLocks noChangeArrowheads="1"/>
            </p:cNvSpPr>
            <p:nvPr/>
          </p:nvSpPr>
          <p:spPr bwMode="auto">
            <a:xfrm>
              <a:off x="4150" y="663"/>
              <a:ext cx="499" cy="454"/>
            </a:xfrm>
            <a:prstGeom prst="rect">
              <a:avLst/>
            </a:prstGeom>
            <a:solidFill>
              <a:srgbClr val="FFFF00">
                <a:alpha val="39999"/>
              </a:srgbClr>
            </a:solidFill>
            <a:ln w="9525">
              <a:solidFill>
                <a:schemeClr val="tx1"/>
              </a:solidFill>
              <a:miter lim="800000"/>
              <a:headEnd/>
              <a:tailEnd/>
            </a:ln>
          </p:spPr>
          <p:txBody>
            <a:bodyPr wrap="none" anchor="ctr"/>
            <a:lstStyle/>
            <a:p>
              <a:pPr algn="ctr"/>
              <a:endParaRPr lang="it-IT"/>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ext Box 3"/>
          <p:cNvSpPr txBox="1">
            <a:spLocks noChangeArrowheads="1"/>
          </p:cNvSpPr>
          <p:nvPr/>
        </p:nvSpPr>
        <p:spPr bwMode="auto">
          <a:xfrm>
            <a:off x="144463" y="2700338"/>
            <a:ext cx="1258887" cy="368300"/>
          </a:xfrm>
          <a:prstGeom prst="rect">
            <a:avLst/>
          </a:prstGeom>
          <a:noFill/>
          <a:ln w="9525">
            <a:noFill/>
            <a:round/>
            <a:headEnd/>
            <a:tailEnd/>
          </a:ln>
        </p:spPr>
        <p:txBody>
          <a:bodyPr lIns="90000" tIns="46800" rIns="90000" bIns="46800">
            <a:spAutoFit/>
          </a:bodyPr>
          <a:lstStyle/>
          <a:p>
            <a:pPr defTabSz="449263">
              <a:spcBef>
                <a:spcPts val="1125"/>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b="1">
                <a:solidFill>
                  <a:srgbClr val="FF0000"/>
                </a:solidFill>
                <a:ea typeface="Microsoft YaHei" pitchFamily="34" charset="-122"/>
              </a:rPr>
              <a:t>STATO</a:t>
            </a:r>
          </a:p>
        </p:txBody>
      </p:sp>
      <p:sp>
        <p:nvSpPr>
          <p:cNvPr id="161795" name="Text Box 4"/>
          <p:cNvSpPr txBox="1">
            <a:spLocks noChangeArrowheads="1"/>
          </p:cNvSpPr>
          <p:nvPr/>
        </p:nvSpPr>
        <p:spPr bwMode="auto">
          <a:xfrm>
            <a:off x="73025" y="3513138"/>
            <a:ext cx="1619250" cy="785812"/>
          </a:xfrm>
          <a:prstGeom prst="rect">
            <a:avLst/>
          </a:prstGeom>
          <a:noFill/>
          <a:ln w="9525">
            <a:noFill/>
            <a:round/>
            <a:headEnd/>
            <a:tailEnd/>
          </a:ln>
        </p:spPr>
        <p:txBody>
          <a:bodyPr lIns="90000" tIns="46800" rIns="90000" bIns="46800">
            <a:spAutoFit/>
          </a:bodyPr>
          <a:lstStyle/>
          <a:p>
            <a:pPr defTabSz="449263">
              <a:spcBef>
                <a:spcPts val="1125"/>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b="1">
                <a:solidFill>
                  <a:srgbClr val="FF0000"/>
                </a:solidFill>
                <a:ea typeface="Microsoft YaHei" pitchFamily="34" charset="-122"/>
              </a:rPr>
              <a:t>Coordinate</a:t>
            </a:r>
          </a:p>
          <a:p>
            <a:pPr defTabSz="449263">
              <a:spcBef>
                <a:spcPts val="1125"/>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b="1">
                <a:solidFill>
                  <a:srgbClr val="FF0000"/>
                </a:solidFill>
                <a:ea typeface="Microsoft YaHei" pitchFamily="34" charset="-122"/>
              </a:rPr>
              <a:t>Certificate</a:t>
            </a:r>
          </a:p>
        </p:txBody>
      </p:sp>
      <p:grpSp>
        <p:nvGrpSpPr>
          <p:cNvPr id="161796" name="Group 5"/>
          <p:cNvGrpSpPr>
            <a:grpSpLocks/>
          </p:cNvGrpSpPr>
          <p:nvPr/>
        </p:nvGrpSpPr>
        <p:grpSpPr bwMode="auto">
          <a:xfrm>
            <a:off x="1476375" y="1557338"/>
            <a:ext cx="7485063" cy="3768725"/>
            <a:chOff x="930" y="981"/>
            <a:chExt cx="4715" cy="2374"/>
          </a:xfrm>
        </p:grpSpPr>
        <p:cxnSp>
          <p:nvCxnSpPr>
            <p:cNvPr id="161800" name="AutoShape 6"/>
            <p:cNvCxnSpPr>
              <a:cxnSpLocks noChangeShapeType="1"/>
              <a:stCxn id="161822" idx="0"/>
              <a:endCxn id="161814" idx="2"/>
            </p:cNvCxnSpPr>
            <p:nvPr/>
          </p:nvCxnSpPr>
          <p:spPr bwMode="auto">
            <a:xfrm rot="-5400000">
              <a:off x="4813" y="2498"/>
              <a:ext cx="873" cy="0"/>
            </a:xfrm>
            <a:prstGeom prst="bentConnector3">
              <a:avLst>
                <a:gd name="adj1" fmla="val 50009"/>
              </a:avLst>
            </a:prstGeom>
            <a:noFill/>
            <a:ln w="28440" cap="sq">
              <a:solidFill>
                <a:srgbClr val="000000"/>
              </a:solidFill>
              <a:miter lim="800000"/>
              <a:headEnd/>
              <a:tailEnd/>
            </a:ln>
          </p:spPr>
        </p:cxnSp>
        <p:cxnSp>
          <p:nvCxnSpPr>
            <p:cNvPr id="161801" name="AutoShape 7"/>
            <p:cNvCxnSpPr>
              <a:cxnSpLocks noChangeShapeType="1"/>
              <a:stCxn id="161821" idx="0"/>
              <a:endCxn id="161815" idx="2"/>
            </p:cNvCxnSpPr>
            <p:nvPr/>
          </p:nvCxnSpPr>
          <p:spPr bwMode="auto">
            <a:xfrm rot="16200000" flipV="1">
              <a:off x="3815" y="2498"/>
              <a:ext cx="873" cy="0"/>
            </a:xfrm>
            <a:prstGeom prst="bentConnector2">
              <a:avLst/>
            </a:prstGeom>
            <a:noFill/>
            <a:ln w="28440" cap="sq">
              <a:solidFill>
                <a:srgbClr val="000000"/>
              </a:solidFill>
              <a:miter lim="800000"/>
              <a:headEnd/>
              <a:tailEnd/>
            </a:ln>
          </p:spPr>
        </p:cxnSp>
        <p:cxnSp>
          <p:nvCxnSpPr>
            <p:cNvPr id="161802" name="AutoShape 8"/>
            <p:cNvCxnSpPr>
              <a:cxnSpLocks noChangeShapeType="1"/>
              <a:stCxn id="161820" idx="0"/>
              <a:endCxn id="161818" idx="2"/>
            </p:cNvCxnSpPr>
            <p:nvPr/>
          </p:nvCxnSpPr>
          <p:spPr bwMode="auto">
            <a:xfrm rot="16200000" flipV="1">
              <a:off x="3181" y="2815"/>
              <a:ext cx="237" cy="0"/>
            </a:xfrm>
            <a:prstGeom prst="bentConnector3">
              <a:avLst>
                <a:gd name="adj1" fmla="val 50046"/>
              </a:avLst>
            </a:prstGeom>
            <a:noFill/>
            <a:ln w="28440" cap="sq">
              <a:solidFill>
                <a:srgbClr val="000000"/>
              </a:solidFill>
              <a:miter lim="800000"/>
              <a:headEnd/>
              <a:tailEnd/>
            </a:ln>
          </p:spPr>
        </p:cxnSp>
        <p:cxnSp>
          <p:nvCxnSpPr>
            <p:cNvPr id="161803" name="AutoShape 9"/>
            <p:cNvCxnSpPr>
              <a:cxnSpLocks noChangeShapeType="1"/>
              <a:stCxn id="161819" idx="0"/>
              <a:endCxn id="161817" idx="2"/>
            </p:cNvCxnSpPr>
            <p:nvPr/>
          </p:nvCxnSpPr>
          <p:spPr bwMode="auto">
            <a:xfrm rot="16200000" flipV="1">
              <a:off x="2132" y="2811"/>
              <a:ext cx="241" cy="2"/>
            </a:xfrm>
            <a:prstGeom prst="bentConnector3">
              <a:avLst>
                <a:gd name="adj1" fmla="val 50000"/>
              </a:avLst>
            </a:prstGeom>
            <a:noFill/>
            <a:ln w="28440" cap="sq">
              <a:solidFill>
                <a:srgbClr val="000000"/>
              </a:solidFill>
              <a:miter lim="800000"/>
              <a:headEnd/>
              <a:tailEnd/>
            </a:ln>
          </p:spPr>
        </p:cxnSp>
        <p:cxnSp>
          <p:nvCxnSpPr>
            <p:cNvPr id="161804" name="AutoShape 10"/>
            <p:cNvCxnSpPr>
              <a:cxnSpLocks noChangeShapeType="1"/>
              <a:stCxn id="161818" idx="0"/>
              <a:endCxn id="161813" idx="2"/>
            </p:cNvCxnSpPr>
            <p:nvPr/>
          </p:nvCxnSpPr>
          <p:spPr bwMode="auto">
            <a:xfrm rot="16200000" flipV="1">
              <a:off x="2928" y="1901"/>
              <a:ext cx="226" cy="518"/>
            </a:xfrm>
            <a:prstGeom prst="bentConnector3">
              <a:avLst>
                <a:gd name="adj1" fmla="val 49898"/>
              </a:avLst>
            </a:prstGeom>
            <a:noFill/>
            <a:ln w="28440" cap="sq">
              <a:solidFill>
                <a:srgbClr val="000000"/>
              </a:solidFill>
              <a:miter lim="800000"/>
              <a:headEnd/>
              <a:tailEnd/>
            </a:ln>
          </p:spPr>
        </p:cxnSp>
        <p:cxnSp>
          <p:nvCxnSpPr>
            <p:cNvPr id="161805" name="AutoShape 11"/>
            <p:cNvCxnSpPr>
              <a:cxnSpLocks noChangeShapeType="1"/>
              <a:stCxn id="161817" idx="0"/>
              <a:endCxn id="161813" idx="2"/>
            </p:cNvCxnSpPr>
            <p:nvPr/>
          </p:nvCxnSpPr>
          <p:spPr bwMode="auto">
            <a:xfrm rot="-5400000">
              <a:off x="2407" y="1893"/>
              <a:ext cx="221" cy="529"/>
            </a:xfrm>
            <a:prstGeom prst="bentConnector3">
              <a:avLst>
                <a:gd name="adj1" fmla="val 50000"/>
              </a:avLst>
            </a:prstGeom>
            <a:noFill/>
            <a:ln w="28440" cap="sq">
              <a:solidFill>
                <a:srgbClr val="000000"/>
              </a:solidFill>
              <a:miter lim="800000"/>
              <a:headEnd/>
              <a:tailEnd/>
            </a:ln>
          </p:spPr>
        </p:cxnSp>
        <p:cxnSp>
          <p:nvCxnSpPr>
            <p:cNvPr id="161806" name="AutoShape 12"/>
            <p:cNvCxnSpPr>
              <a:cxnSpLocks noChangeShapeType="1"/>
              <a:stCxn id="161816" idx="0"/>
              <a:endCxn id="161812" idx="2"/>
            </p:cNvCxnSpPr>
            <p:nvPr/>
          </p:nvCxnSpPr>
          <p:spPr bwMode="auto">
            <a:xfrm rot="-5400000">
              <a:off x="882" y="2490"/>
              <a:ext cx="885" cy="0"/>
            </a:xfrm>
            <a:prstGeom prst="bentConnector3">
              <a:avLst>
                <a:gd name="adj1" fmla="val 50000"/>
              </a:avLst>
            </a:prstGeom>
            <a:noFill/>
            <a:ln w="28440" cap="sq">
              <a:solidFill>
                <a:srgbClr val="000000"/>
              </a:solidFill>
              <a:miter lim="800000"/>
              <a:headEnd/>
              <a:tailEnd/>
            </a:ln>
          </p:spPr>
        </p:cxnSp>
        <p:cxnSp>
          <p:nvCxnSpPr>
            <p:cNvPr id="161807" name="AutoShape 13"/>
            <p:cNvCxnSpPr>
              <a:cxnSpLocks noChangeShapeType="1"/>
              <a:stCxn id="161815" idx="0"/>
              <a:endCxn id="161811" idx="2"/>
            </p:cNvCxnSpPr>
            <p:nvPr/>
          </p:nvCxnSpPr>
          <p:spPr bwMode="auto">
            <a:xfrm rot="5400000" flipH="1">
              <a:off x="3633" y="1018"/>
              <a:ext cx="234" cy="1005"/>
            </a:xfrm>
            <a:prstGeom prst="bentConnector3">
              <a:avLst>
                <a:gd name="adj1" fmla="val 50000"/>
              </a:avLst>
            </a:prstGeom>
            <a:noFill/>
            <a:ln w="28440" cap="sq">
              <a:solidFill>
                <a:srgbClr val="000000"/>
              </a:solidFill>
              <a:miter lim="800000"/>
              <a:headEnd/>
              <a:tailEnd/>
            </a:ln>
          </p:spPr>
        </p:cxnSp>
        <p:cxnSp>
          <p:nvCxnSpPr>
            <p:cNvPr id="161808" name="AutoShape 14"/>
            <p:cNvCxnSpPr>
              <a:cxnSpLocks noChangeShapeType="1"/>
              <a:stCxn id="161814" idx="0"/>
              <a:endCxn id="161811" idx="2"/>
            </p:cNvCxnSpPr>
            <p:nvPr/>
          </p:nvCxnSpPr>
          <p:spPr bwMode="auto">
            <a:xfrm rot="5400000" flipH="1">
              <a:off x="4132" y="519"/>
              <a:ext cx="234" cy="2003"/>
            </a:xfrm>
            <a:prstGeom prst="bentConnector3">
              <a:avLst>
                <a:gd name="adj1" fmla="val 50000"/>
              </a:avLst>
            </a:prstGeom>
            <a:noFill/>
            <a:ln w="28440" cap="sq">
              <a:solidFill>
                <a:srgbClr val="000000"/>
              </a:solidFill>
              <a:miter lim="800000"/>
              <a:headEnd/>
              <a:tailEnd/>
            </a:ln>
          </p:spPr>
        </p:cxnSp>
        <p:cxnSp>
          <p:nvCxnSpPr>
            <p:cNvPr id="161809" name="AutoShape 15"/>
            <p:cNvCxnSpPr>
              <a:cxnSpLocks noChangeShapeType="1"/>
              <a:stCxn id="161813" idx="0"/>
              <a:endCxn id="161811" idx="2"/>
            </p:cNvCxnSpPr>
            <p:nvPr/>
          </p:nvCxnSpPr>
          <p:spPr bwMode="auto">
            <a:xfrm rot="-5400000">
              <a:off x="2905" y="1282"/>
              <a:ext cx="220" cy="463"/>
            </a:xfrm>
            <a:prstGeom prst="bentConnector3">
              <a:avLst>
                <a:gd name="adj1" fmla="val 49944"/>
              </a:avLst>
            </a:prstGeom>
            <a:noFill/>
            <a:ln w="28440" cap="sq">
              <a:solidFill>
                <a:srgbClr val="000000"/>
              </a:solidFill>
              <a:miter lim="800000"/>
              <a:headEnd/>
              <a:tailEnd/>
            </a:ln>
          </p:spPr>
        </p:cxnSp>
        <p:cxnSp>
          <p:nvCxnSpPr>
            <p:cNvPr id="161810" name="AutoShape 16"/>
            <p:cNvCxnSpPr>
              <a:cxnSpLocks noChangeShapeType="1"/>
              <a:stCxn id="161812" idx="0"/>
              <a:endCxn id="161811" idx="2"/>
            </p:cNvCxnSpPr>
            <p:nvPr/>
          </p:nvCxnSpPr>
          <p:spPr bwMode="auto">
            <a:xfrm rot="-5400000">
              <a:off x="2176" y="553"/>
              <a:ext cx="220" cy="1922"/>
            </a:xfrm>
            <a:prstGeom prst="bentConnector3">
              <a:avLst>
                <a:gd name="adj1" fmla="val 50000"/>
              </a:avLst>
            </a:prstGeom>
            <a:noFill/>
            <a:ln w="28440" cap="sq">
              <a:solidFill>
                <a:srgbClr val="000000"/>
              </a:solidFill>
              <a:miter lim="800000"/>
              <a:headEnd/>
              <a:tailEnd/>
            </a:ln>
          </p:spPr>
        </p:cxnSp>
        <p:sp>
          <p:nvSpPr>
            <p:cNvPr id="161811" name="AutoShape 17"/>
            <p:cNvSpPr>
              <a:spLocks noChangeArrowheads="1"/>
            </p:cNvSpPr>
            <p:nvPr/>
          </p:nvSpPr>
          <p:spPr bwMode="auto">
            <a:xfrm>
              <a:off x="2852" y="981"/>
              <a:ext cx="789" cy="423"/>
            </a:xfrm>
            <a:prstGeom prst="roundRect">
              <a:avLst>
                <a:gd name="adj" fmla="val 16667"/>
              </a:avLst>
            </a:prstGeom>
            <a:solidFill>
              <a:srgbClr val="BBE0E3"/>
            </a:solidFill>
            <a:ln w="9360" cap="sq">
              <a:solidFill>
                <a:srgbClr val="000000"/>
              </a:solidFill>
              <a:miter lim="800000"/>
              <a:headEnd/>
              <a:tailEnd/>
            </a:ln>
          </p:spPr>
          <p:txBody>
            <a:bodyPr wrap="none" lIns="0" tIns="0" rIns="0" bIns="0" anchor="ct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100">
                  <a:solidFill>
                    <a:srgbClr val="000000"/>
                  </a:solidFill>
                  <a:ea typeface="Microsoft YaHei" pitchFamily="34" charset="-122"/>
                </a:rPr>
                <a:t>Disponibilità</a:t>
              </a:r>
            </a:p>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100">
                  <a:solidFill>
                    <a:srgbClr val="000000"/>
                  </a:solidFill>
                  <a:ea typeface="Microsoft YaHei" pitchFamily="34" charset="-122"/>
                </a:rPr>
                <a:t>teorica</a:t>
              </a:r>
            </a:p>
          </p:txBody>
        </p:sp>
        <p:sp>
          <p:nvSpPr>
            <p:cNvPr id="161812" name="AutoShape 18"/>
            <p:cNvSpPr>
              <a:spLocks noChangeArrowheads="1"/>
            </p:cNvSpPr>
            <p:nvPr/>
          </p:nvSpPr>
          <p:spPr bwMode="auto">
            <a:xfrm>
              <a:off x="930" y="1624"/>
              <a:ext cx="790" cy="423"/>
            </a:xfrm>
            <a:prstGeom prst="roundRect">
              <a:avLst>
                <a:gd name="adj" fmla="val 16667"/>
              </a:avLst>
            </a:prstGeom>
            <a:solidFill>
              <a:srgbClr val="BBE0E3"/>
            </a:solidFill>
            <a:ln w="9360" cap="sq">
              <a:solidFill>
                <a:srgbClr val="000000"/>
              </a:solidFill>
              <a:miter lim="800000"/>
              <a:headEnd/>
              <a:tailEnd/>
            </a:ln>
          </p:spPr>
          <p:txBody>
            <a:bodyPr wrap="none" lIns="0" tIns="0" rIns="0" bIns="0" anchor="ct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100">
                  <a:solidFill>
                    <a:srgbClr val="000000"/>
                  </a:solidFill>
                  <a:ea typeface="Microsoft YaHei" pitchFamily="34" charset="-122"/>
                </a:rPr>
                <a:t>NUOVO</a:t>
              </a:r>
            </a:p>
          </p:txBody>
        </p:sp>
        <p:sp>
          <p:nvSpPr>
            <p:cNvPr id="161813" name="AutoShape 19"/>
            <p:cNvSpPr>
              <a:spLocks noChangeArrowheads="1"/>
            </p:cNvSpPr>
            <p:nvPr/>
          </p:nvSpPr>
          <p:spPr bwMode="auto">
            <a:xfrm>
              <a:off x="2388" y="1624"/>
              <a:ext cx="789" cy="423"/>
            </a:xfrm>
            <a:prstGeom prst="roundRect">
              <a:avLst>
                <a:gd name="adj" fmla="val 16667"/>
              </a:avLst>
            </a:prstGeom>
            <a:solidFill>
              <a:srgbClr val="BBE0E3"/>
            </a:solidFill>
            <a:ln w="9360" cap="sq">
              <a:solidFill>
                <a:srgbClr val="000000"/>
              </a:solidFill>
              <a:miter lim="800000"/>
              <a:headEnd/>
              <a:tailEnd/>
            </a:ln>
          </p:spPr>
          <p:txBody>
            <a:bodyPr wrap="none" lIns="0" tIns="0" rIns="0" bIns="0" anchor="ct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100">
                  <a:solidFill>
                    <a:srgbClr val="000000"/>
                  </a:solidFill>
                  <a:ea typeface="Microsoft YaHei" pitchFamily="34" charset="-122"/>
                </a:rPr>
                <a:t>ATTIVO</a:t>
              </a:r>
            </a:p>
          </p:txBody>
        </p:sp>
        <p:sp>
          <p:nvSpPr>
            <p:cNvPr id="161814" name="AutoShape 20"/>
            <p:cNvSpPr>
              <a:spLocks noChangeArrowheads="1"/>
            </p:cNvSpPr>
            <p:nvPr/>
          </p:nvSpPr>
          <p:spPr bwMode="auto">
            <a:xfrm>
              <a:off x="4855" y="1638"/>
              <a:ext cx="790" cy="423"/>
            </a:xfrm>
            <a:prstGeom prst="roundRect">
              <a:avLst>
                <a:gd name="adj" fmla="val 16667"/>
              </a:avLst>
            </a:prstGeom>
            <a:solidFill>
              <a:srgbClr val="BBE0E3"/>
            </a:solidFill>
            <a:ln w="9360" cap="sq">
              <a:solidFill>
                <a:srgbClr val="000000"/>
              </a:solidFill>
              <a:miter lim="800000"/>
              <a:headEnd/>
              <a:tailEnd/>
            </a:ln>
          </p:spPr>
          <p:txBody>
            <a:bodyPr wrap="none" lIns="0" tIns="0" rIns="0" bIns="0" anchor="ct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100">
                  <a:solidFill>
                    <a:srgbClr val="000000"/>
                  </a:solidFill>
                  <a:ea typeface="Microsoft YaHei" pitchFamily="34" charset="-122"/>
                </a:rPr>
                <a:t>CESSATO</a:t>
              </a:r>
            </a:p>
          </p:txBody>
        </p:sp>
        <p:sp>
          <p:nvSpPr>
            <p:cNvPr id="161815" name="AutoShape 21"/>
            <p:cNvSpPr>
              <a:spLocks noChangeArrowheads="1"/>
            </p:cNvSpPr>
            <p:nvPr/>
          </p:nvSpPr>
          <p:spPr bwMode="auto">
            <a:xfrm>
              <a:off x="3857" y="1638"/>
              <a:ext cx="790" cy="423"/>
            </a:xfrm>
            <a:prstGeom prst="roundRect">
              <a:avLst>
                <a:gd name="adj" fmla="val 15384"/>
              </a:avLst>
            </a:prstGeom>
            <a:solidFill>
              <a:srgbClr val="BBE0E3"/>
            </a:solidFill>
            <a:ln w="9360" cap="sq">
              <a:solidFill>
                <a:srgbClr val="000000"/>
              </a:solidFill>
              <a:miter lim="800000"/>
              <a:headEnd/>
              <a:tailEnd/>
            </a:ln>
          </p:spPr>
          <p:txBody>
            <a:bodyPr wrap="none" lIns="0" tIns="0" rIns="0" bIns="0" anchor="ct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100">
                  <a:solidFill>
                    <a:srgbClr val="000000"/>
                  </a:solidFill>
                  <a:ea typeface="Microsoft YaHei" pitchFamily="34" charset="-122"/>
                </a:rPr>
                <a:t>DISATTIVO</a:t>
              </a:r>
            </a:p>
          </p:txBody>
        </p:sp>
        <p:sp>
          <p:nvSpPr>
            <p:cNvPr id="161816" name="AutoShape 22"/>
            <p:cNvSpPr>
              <a:spLocks noChangeArrowheads="1"/>
            </p:cNvSpPr>
            <p:nvPr/>
          </p:nvSpPr>
          <p:spPr bwMode="auto">
            <a:xfrm>
              <a:off x="930" y="2932"/>
              <a:ext cx="789" cy="423"/>
            </a:xfrm>
            <a:prstGeom prst="roundRect">
              <a:avLst>
                <a:gd name="adj" fmla="val 16667"/>
              </a:avLst>
            </a:prstGeom>
            <a:solidFill>
              <a:srgbClr val="BBE0E3"/>
            </a:solidFill>
            <a:ln w="9360" cap="sq">
              <a:solidFill>
                <a:srgbClr val="000000"/>
              </a:solidFill>
              <a:miter lim="800000"/>
              <a:headEnd/>
              <a:tailEnd/>
            </a:ln>
          </p:spPr>
          <p:txBody>
            <a:bodyPr wrap="none" lIns="0" tIns="0" rIns="0" bIns="0" anchor="ct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100">
                  <a:solidFill>
                    <a:srgbClr val="000000"/>
                  </a:solidFill>
                  <a:ea typeface="Microsoft YaHei" pitchFamily="34" charset="-122"/>
                </a:rPr>
                <a:t> </a:t>
              </a:r>
            </a:p>
          </p:txBody>
        </p:sp>
        <p:sp>
          <p:nvSpPr>
            <p:cNvPr id="161817" name="AutoShape 23"/>
            <p:cNvSpPr>
              <a:spLocks noChangeArrowheads="1"/>
            </p:cNvSpPr>
            <p:nvPr/>
          </p:nvSpPr>
          <p:spPr bwMode="auto">
            <a:xfrm>
              <a:off x="1858" y="2268"/>
              <a:ext cx="789" cy="423"/>
            </a:xfrm>
            <a:prstGeom prst="roundRect">
              <a:avLst>
                <a:gd name="adj" fmla="val 16667"/>
              </a:avLst>
            </a:prstGeom>
            <a:solidFill>
              <a:srgbClr val="BBE0E3"/>
            </a:solidFill>
            <a:ln w="9360" cap="sq">
              <a:solidFill>
                <a:srgbClr val="000000"/>
              </a:solidFill>
              <a:miter lim="800000"/>
              <a:headEnd/>
              <a:tailEnd/>
            </a:ln>
          </p:spPr>
          <p:txBody>
            <a:bodyPr wrap="none" lIns="0" tIns="0" rIns="0" bIns="0" anchor="ct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100">
                  <a:solidFill>
                    <a:srgbClr val="000000"/>
                  </a:solidFill>
                  <a:ea typeface="Microsoft YaHei" pitchFamily="34" charset="-122"/>
                </a:rPr>
                <a:t>SI</a:t>
              </a:r>
            </a:p>
          </p:txBody>
        </p:sp>
        <p:sp>
          <p:nvSpPr>
            <p:cNvPr id="161818" name="AutoShape 24"/>
            <p:cNvSpPr>
              <a:spLocks noChangeArrowheads="1"/>
            </p:cNvSpPr>
            <p:nvPr/>
          </p:nvSpPr>
          <p:spPr bwMode="auto">
            <a:xfrm>
              <a:off x="2905" y="2273"/>
              <a:ext cx="789" cy="423"/>
            </a:xfrm>
            <a:prstGeom prst="roundRect">
              <a:avLst>
                <a:gd name="adj" fmla="val 16667"/>
              </a:avLst>
            </a:prstGeom>
            <a:solidFill>
              <a:srgbClr val="BBE0E3"/>
            </a:solidFill>
            <a:ln w="9360" cap="sq">
              <a:solidFill>
                <a:srgbClr val="000000"/>
              </a:solidFill>
              <a:miter lim="800000"/>
              <a:headEnd/>
              <a:tailEnd/>
            </a:ln>
          </p:spPr>
          <p:txBody>
            <a:bodyPr wrap="none" lIns="0" tIns="0" rIns="0" bIns="0" anchor="ct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100">
                  <a:solidFill>
                    <a:srgbClr val="000000"/>
                  </a:solidFill>
                  <a:ea typeface="Microsoft YaHei" pitchFamily="34" charset="-122"/>
                </a:rPr>
                <a:t>NO</a:t>
              </a:r>
            </a:p>
          </p:txBody>
        </p:sp>
        <p:sp>
          <p:nvSpPr>
            <p:cNvPr id="161819" name="AutoShape 25"/>
            <p:cNvSpPr>
              <a:spLocks noChangeArrowheads="1"/>
            </p:cNvSpPr>
            <p:nvPr/>
          </p:nvSpPr>
          <p:spPr bwMode="auto">
            <a:xfrm>
              <a:off x="1859" y="2932"/>
              <a:ext cx="789" cy="423"/>
            </a:xfrm>
            <a:prstGeom prst="roundRect">
              <a:avLst>
                <a:gd name="adj" fmla="val 16667"/>
              </a:avLst>
            </a:prstGeom>
            <a:solidFill>
              <a:srgbClr val="BBE0E3"/>
            </a:solidFill>
            <a:ln w="9360" cap="sq">
              <a:solidFill>
                <a:srgbClr val="000000"/>
              </a:solidFill>
              <a:miter lim="800000"/>
              <a:headEnd/>
              <a:tailEnd/>
            </a:ln>
          </p:spPr>
          <p:txBody>
            <a:bodyPr wrap="none" lIns="0" tIns="0" rIns="0" bIns="0" anchor="ct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100">
                  <a:solidFill>
                    <a:srgbClr val="000000"/>
                  </a:solidFill>
                  <a:ea typeface="Microsoft YaHei" pitchFamily="34" charset="-122"/>
                </a:rPr>
                <a:t> </a:t>
              </a:r>
            </a:p>
          </p:txBody>
        </p:sp>
        <p:sp>
          <p:nvSpPr>
            <p:cNvPr id="161820" name="AutoShape 26"/>
            <p:cNvSpPr>
              <a:spLocks noChangeArrowheads="1"/>
            </p:cNvSpPr>
            <p:nvPr/>
          </p:nvSpPr>
          <p:spPr bwMode="auto">
            <a:xfrm>
              <a:off x="2905" y="2933"/>
              <a:ext cx="790" cy="422"/>
            </a:xfrm>
            <a:prstGeom prst="roundRect">
              <a:avLst>
                <a:gd name="adj" fmla="val 16667"/>
              </a:avLst>
            </a:prstGeom>
            <a:solidFill>
              <a:srgbClr val="BBE0E3"/>
            </a:solidFill>
            <a:ln w="9360" cap="sq">
              <a:solidFill>
                <a:srgbClr val="000000"/>
              </a:solidFill>
              <a:miter lim="800000"/>
              <a:headEnd/>
              <a:tailEnd/>
            </a:ln>
          </p:spPr>
          <p:txBody>
            <a:bodyPr wrap="none" lIns="0" tIns="0" rIns="0" bIns="0" anchor="ct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100">
                  <a:solidFill>
                    <a:srgbClr val="000000"/>
                  </a:solidFill>
                  <a:ea typeface="Microsoft YaHei" pitchFamily="34" charset="-122"/>
                </a:rPr>
                <a:t> </a:t>
              </a:r>
            </a:p>
          </p:txBody>
        </p:sp>
        <p:sp>
          <p:nvSpPr>
            <p:cNvPr id="161821" name="AutoShape 27"/>
            <p:cNvSpPr>
              <a:spLocks noChangeArrowheads="1"/>
            </p:cNvSpPr>
            <p:nvPr/>
          </p:nvSpPr>
          <p:spPr bwMode="auto">
            <a:xfrm>
              <a:off x="3857" y="2934"/>
              <a:ext cx="790" cy="421"/>
            </a:xfrm>
            <a:prstGeom prst="roundRect">
              <a:avLst>
                <a:gd name="adj" fmla="val 16667"/>
              </a:avLst>
            </a:prstGeom>
            <a:solidFill>
              <a:srgbClr val="BBE0E3"/>
            </a:solidFill>
            <a:ln w="9360" cap="sq">
              <a:solidFill>
                <a:srgbClr val="000000"/>
              </a:solidFill>
              <a:miter lim="800000"/>
              <a:headEnd/>
              <a:tailEnd/>
            </a:ln>
          </p:spPr>
          <p:txBody>
            <a:bodyPr wrap="none" lIns="0" tIns="0" rIns="0" bIns="0" anchor="ct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100">
                  <a:solidFill>
                    <a:srgbClr val="000000"/>
                  </a:solidFill>
                  <a:ea typeface="Microsoft YaHei" pitchFamily="34" charset="-122"/>
                </a:rPr>
                <a:t> </a:t>
              </a:r>
            </a:p>
          </p:txBody>
        </p:sp>
        <p:sp>
          <p:nvSpPr>
            <p:cNvPr id="161822" name="AutoShape 28"/>
            <p:cNvSpPr>
              <a:spLocks noChangeArrowheads="1"/>
            </p:cNvSpPr>
            <p:nvPr/>
          </p:nvSpPr>
          <p:spPr bwMode="auto">
            <a:xfrm>
              <a:off x="4855" y="2934"/>
              <a:ext cx="789" cy="421"/>
            </a:xfrm>
            <a:prstGeom prst="roundRect">
              <a:avLst>
                <a:gd name="adj" fmla="val 16667"/>
              </a:avLst>
            </a:prstGeom>
            <a:solidFill>
              <a:srgbClr val="BBE0E3"/>
            </a:solidFill>
            <a:ln w="9360" cap="sq">
              <a:solidFill>
                <a:srgbClr val="000000"/>
              </a:solidFill>
              <a:miter lim="800000"/>
              <a:headEnd/>
              <a:tailEnd/>
            </a:ln>
          </p:spPr>
          <p:txBody>
            <a:bodyPr wrap="none" lIns="0" tIns="0" rIns="0" bIns="0" anchor="ct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100">
                  <a:solidFill>
                    <a:srgbClr val="000000"/>
                  </a:solidFill>
                  <a:ea typeface="Microsoft YaHei" pitchFamily="34" charset="-122"/>
                </a:rPr>
                <a:t> </a:t>
              </a:r>
            </a:p>
          </p:txBody>
        </p:sp>
        <p:pic>
          <p:nvPicPr>
            <p:cNvPr id="161823" name="Picture 29"/>
            <p:cNvPicPr>
              <a:picLocks noChangeAspect="1" noChangeArrowheads="1"/>
            </p:cNvPicPr>
            <p:nvPr/>
          </p:nvPicPr>
          <p:blipFill>
            <a:blip r:embed="rId3"/>
            <a:srcRect/>
            <a:stretch>
              <a:fillRect/>
            </a:stretch>
          </p:blipFill>
          <p:spPr bwMode="auto">
            <a:xfrm>
              <a:off x="4150" y="2969"/>
              <a:ext cx="184" cy="357"/>
            </a:xfrm>
            <a:prstGeom prst="rect">
              <a:avLst/>
            </a:prstGeom>
            <a:blipFill dpi="0" rotWithShape="0">
              <a:blip/>
              <a:srcRect/>
              <a:stretch>
                <a:fillRect/>
              </a:stretch>
            </a:blipFill>
            <a:ln w="9525">
              <a:noFill/>
              <a:round/>
              <a:headEnd/>
              <a:tailEnd/>
            </a:ln>
          </p:spPr>
        </p:pic>
        <p:pic>
          <p:nvPicPr>
            <p:cNvPr id="161824" name="Picture 30"/>
            <p:cNvPicPr>
              <a:picLocks noChangeAspect="1" noChangeArrowheads="1"/>
            </p:cNvPicPr>
            <p:nvPr/>
          </p:nvPicPr>
          <p:blipFill>
            <a:blip r:embed="rId4"/>
            <a:srcRect/>
            <a:stretch>
              <a:fillRect/>
            </a:stretch>
          </p:blipFill>
          <p:spPr bwMode="auto">
            <a:xfrm>
              <a:off x="3198" y="2969"/>
              <a:ext cx="184" cy="357"/>
            </a:xfrm>
            <a:prstGeom prst="rect">
              <a:avLst/>
            </a:prstGeom>
            <a:blipFill dpi="0" rotWithShape="0">
              <a:blip/>
              <a:srcRect/>
              <a:stretch>
                <a:fillRect/>
              </a:stretch>
            </a:blipFill>
            <a:ln w="9525">
              <a:noFill/>
              <a:round/>
              <a:headEnd/>
              <a:tailEnd/>
            </a:ln>
          </p:spPr>
        </p:pic>
        <p:pic>
          <p:nvPicPr>
            <p:cNvPr id="161825" name="Picture 31"/>
            <p:cNvPicPr>
              <a:picLocks noChangeAspect="1" noChangeArrowheads="1"/>
            </p:cNvPicPr>
            <p:nvPr/>
          </p:nvPicPr>
          <p:blipFill>
            <a:blip r:embed="rId5"/>
            <a:srcRect/>
            <a:stretch>
              <a:fillRect/>
            </a:stretch>
          </p:blipFill>
          <p:spPr bwMode="auto">
            <a:xfrm>
              <a:off x="2154" y="2969"/>
              <a:ext cx="183" cy="357"/>
            </a:xfrm>
            <a:prstGeom prst="rect">
              <a:avLst/>
            </a:prstGeom>
            <a:blipFill dpi="0" rotWithShape="0">
              <a:blip/>
              <a:srcRect/>
              <a:stretch>
                <a:fillRect/>
              </a:stretch>
            </a:blipFill>
            <a:ln w="9525">
              <a:noFill/>
              <a:round/>
              <a:headEnd/>
              <a:tailEnd/>
            </a:ln>
          </p:spPr>
        </p:pic>
        <p:pic>
          <p:nvPicPr>
            <p:cNvPr id="161826" name="Picture 32"/>
            <p:cNvPicPr>
              <a:picLocks noChangeAspect="1" noChangeArrowheads="1"/>
            </p:cNvPicPr>
            <p:nvPr/>
          </p:nvPicPr>
          <p:blipFill>
            <a:blip r:embed="rId3"/>
            <a:srcRect/>
            <a:stretch>
              <a:fillRect/>
            </a:stretch>
          </p:blipFill>
          <p:spPr bwMode="auto">
            <a:xfrm>
              <a:off x="1224" y="2969"/>
              <a:ext cx="190" cy="363"/>
            </a:xfrm>
            <a:prstGeom prst="rect">
              <a:avLst/>
            </a:prstGeom>
            <a:blipFill dpi="0" rotWithShape="0">
              <a:blip/>
              <a:srcRect/>
              <a:stretch>
                <a:fillRect/>
              </a:stretch>
            </a:blipFill>
            <a:ln w="9525">
              <a:noFill/>
              <a:round/>
              <a:headEnd/>
              <a:tailEnd/>
            </a:ln>
          </p:spPr>
        </p:pic>
        <p:pic>
          <p:nvPicPr>
            <p:cNvPr id="161827" name="Picture 33"/>
            <p:cNvPicPr>
              <a:picLocks noChangeAspect="1" noChangeArrowheads="1"/>
            </p:cNvPicPr>
            <p:nvPr/>
          </p:nvPicPr>
          <p:blipFill>
            <a:blip r:embed="rId3"/>
            <a:srcRect/>
            <a:stretch>
              <a:fillRect/>
            </a:stretch>
          </p:blipFill>
          <p:spPr bwMode="auto">
            <a:xfrm>
              <a:off x="5148" y="2969"/>
              <a:ext cx="190" cy="363"/>
            </a:xfrm>
            <a:prstGeom prst="rect">
              <a:avLst/>
            </a:prstGeom>
            <a:blipFill dpi="0" rotWithShape="0">
              <a:blip/>
              <a:srcRect/>
              <a:stretch>
                <a:fillRect/>
              </a:stretch>
            </a:blipFill>
            <a:ln w="9525">
              <a:noFill/>
              <a:round/>
              <a:headEnd/>
              <a:tailEnd/>
            </a:ln>
          </p:spPr>
        </p:pic>
      </p:grpSp>
      <p:sp>
        <p:nvSpPr>
          <p:cNvPr id="161829" name="Rectangle 37"/>
          <p:cNvSpPr>
            <a:spLocks/>
          </p:cNvSpPr>
          <p:nvPr/>
        </p:nvSpPr>
        <p:spPr bwMode="auto">
          <a:xfrm>
            <a:off x="1320800" y="0"/>
            <a:ext cx="7366000" cy="1143000"/>
          </a:xfrm>
          <a:prstGeom prst="rect">
            <a:avLst/>
          </a:prstGeom>
          <a:noFill/>
          <a:ln w="9525">
            <a:noFill/>
            <a:miter lim="800000"/>
            <a:headEnd/>
            <a:tailEnd/>
          </a:ln>
        </p:spPr>
        <p:txBody>
          <a:bodyPr anchor="ctr"/>
          <a:lstStyle/>
          <a:p>
            <a:pPr eaLnBrk="0" hangingPunct="0"/>
            <a:r>
              <a:rPr lang="it-IT" sz="2800">
                <a:solidFill>
                  <a:srgbClr val="2D398A"/>
                </a:solidFill>
              </a:rPr>
              <a:t>Disponibilità Teorica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42" name="Group 3"/>
          <p:cNvGrpSpPr>
            <a:grpSpLocks/>
          </p:cNvGrpSpPr>
          <p:nvPr/>
        </p:nvGrpSpPr>
        <p:grpSpPr bwMode="auto">
          <a:xfrm>
            <a:off x="1001713" y="1341438"/>
            <a:ext cx="8142287" cy="4808537"/>
            <a:chOff x="631" y="1026"/>
            <a:chExt cx="5129" cy="3029"/>
          </a:xfrm>
        </p:grpSpPr>
        <p:cxnSp>
          <p:nvCxnSpPr>
            <p:cNvPr id="163850" name="AutoShape 4"/>
            <p:cNvCxnSpPr>
              <a:cxnSpLocks noChangeShapeType="1"/>
              <a:stCxn id="163884" idx="0"/>
            </p:cNvCxnSpPr>
            <p:nvPr/>
          </p:nvCxnSpPr>
          <p:spPr bwMode="auto">
            <a:xfrm rot="-5400000">
              <a:off x="3020" y="3493"/>
              <a:ext cx="142" cy="4"/>
            </a:xfrm>
            <a:prstGeom prst="bentConnector3">
              <a:avLst>
                <a:gd name="adj1" fmla="val 103208"/>
              </a:avLst>
            </a:prstGeom>
            <a:noFill/>
            <a:ln w="28440" cap="sq">
              <a:solidFill>
                <a:srgbClr val="000000"/>
              </a:solidFill>
              <a:miter lim="800000"/>
              <a:headEnd/>
              <a:tailEnd/>
            </a:ln>
          </p:spPr>
        </p:cxnSp>
        <p:cxnSp>
          <p:nvCxnSpPr>
            <p:cNvPr id="163851" name="AutoShape 5"/>
            <p:cNvCxnSpPr>
              <a:cxnSpLocks noChangeShapeType="1"/>
              <a:endCxn id="163882" idx="2"/>
            </p:cNvCxnSpPr>
            <p:nvPr/>
          </p:nvCxnSpPr>
          <p:spPr bwMode="auto">
            <a:xfrm rot="-5400000">
              <a:off x="3676" y="3514"/>
              <a:ext cx="195" cy="1"/>
            </a:xfrm>
            <a:prstGeom prst="bentConnector3">
              <a:avLst>
                <a:gd name="adj1" fmla="val 49181"/>
              </a:avLst>
            </a:prstGeom>
            <a:noFill/>
            <a:ln w="28440" cap="sq">
              <a:solidFill>
                <a:srgbClr val="000000"/>
              </a:solidFill>
              <a:miter lim="800000"/>
              <a:headEnd/>
              <a:tailEnd/>
            </a:ln>
          </p:spPr>
        </p:cxnSp>
        <p:cxnSp>
          <p:nvCxnSpPr>
            <p:cNvPr id="163852" name="AutoShape 6"/>
            <p:cNvCxnSpPr>
              <a:cxnSpLocks noChangeShapeType="1"/>
              <a:stCxn id="163882" idx="0"/>
              <a:endCxn id="163874" idx="2"/>
            </p:cNvCxnSpPr>
            <p:nvPr/>
          </p:nvCxnSpPr>
          <p:spPr bwMode="auto">
            <a:xfrm rot="5400000" flipH="1">
              <a:off x="3424" y="2716"/>
              <a:ext cx="331" cy="371"/>
            </a:xfrm>
            <a:prstGeom prst="bentConnector3">
              <a:avLst>
                <a:gd name="adj1" fmla="val 50153"/>
              </a:avLst>
            </a:prstGeom>
            <a:noFill/>
            <a:ln w="28440" cap="sq">
              <a:solidFill>
                <a:srgbClr val="000000"/>
              </a:solidFill>
              <a:miter lim="800000"/>
              <a:headEnd/>
              <a:tailEnd/>
            </a:ln>
          </p:spPr>
        </p:cxnSp>
        <p:cxnSp>
          <p:nvCxnSpPr>
            <p:cNvPr id="163853" name="AutoShape 7"/>
            <p:cNvCxnSpPr>
              <a:cxnSpLocks noChangeShapeType="1"/>
              <a:stCxn id="163881" idx="0"/>
              <a:endCxn id="163875" idx="2"/>
            </p:cNvCxnSpPr>
            <p:nvPr/>
          </p:nvCxnSpPr>
          <p:spPr bwMode="auto">
            <a:xfrm rot="16200000" flipV="1">
              <a:off x="1592" y="3496"/>
              <a:ext cx="140" cy="0"/>
            </a:xfrm>
            <a:prstGeom prst="bentConnector3">
              <a:avLst>
                <a:gd name="adj1" fmla="val 49917"/>
              </a:avLst>
            </a:prstGeom>
            <a:noFill/>
            <a:ln w="28440" cap="sq">
              <a:solidFill>
                <a:srgbClr val="000000"/>
              </a:solidFill>
              <a:miter lim="800000"/>
              <a:headEnd/>
              <a:tailEnd/>
            </a:ln>
          </p:spPr>
        </p:cxnSp>
        <p:cxnSp>
          <p:nvCxnSpPr>
            <p:cNvPr id="163854" name="AutoShape 8"/>
            <p:cNvCxnSpPr>
              <a:cxnSpLocks noChangeShapeType="1"/>
              <a:endCxn id="163879" idx="2"/>
            </p:cNvCxnSpPr>
            <p:nvPr/>
          </p:nvCxnSpPr>
          <p:spPr bwMode="auto">
            <a:xfrm rot="-5400000">
              <a:off x="2266" y="3511"/>
              <a:ext cx="198" cy="3"/>
            </a:xfrm>
            <a:prstGeom prst="bentConnector3">
              <a:avLst>
                <a:gd name="adj1" fmla="val 49134"/>
              </a:avLst>
            </a:prstGeom>
            <a:noFill/>
            <a:ln w="28440" cap="sq">
              <a:solidFill>
                <a:srgbClr val="000000"/>
              </a:solidFill>
              <a:miter lim="800000"/>
              <a:headEnd/>
              <a:tailEnd/>
            </a:ln>
          </p:spPr>
        </p:cxnSp>
        <p:cxnSp>
          <p:nvCxnSpPr>
            <p:cNvPr id="163855" name="AutoShape 9"/>
            <p:cNvCxnSpPr>
              <a:cxnSpLocks noChangeShapeType="1"/>
              <a:stCxn id="163879" idx="0"/>
              <a:endCxn id="163873" idx="2"/>
            </p:cNvCxnSpPr>
            <p:nvPr/>
          </p:nvCxnSpPr>
          <p:spPr bwMode="auto">
            <a:xfrm rot="5400000" flipH="1">
              <a:off x="1986" y="2688"/>
              <a:ext cx="345" cy="414"/>
            </a:xfrm>
            <a:prstGeom prst="bentConnector3">
              <a:avLst>
                <a:gd name="adj1" fmla="val 50144"/>
              </a:avLst>
            </a:prstGeom>
            <a:noFill/>
            <a:ln w="28440" cap="sq">
              <a:solidFill>
                <a:srgbClr val="000000"/>
              </a:solidFill>
              <a:miter lim="800000"/>
              <a:headEnd/>
              <a:tailEnd/>
            </a:ln>
          </p:spPr>
        </p:cxnSp>
        <p:cxnSp>
          <p:nvCxnSpPr>
            <p:cNvPr id="163856" name="AutoShape 10"/>
            <p:cNvCxnSpPr>
              <a:cxnSpLocks noChangeShapeType="1"/>
              <a:stCxn id="163878" idx="0"/>
              <a:endCxn id="163870" idx="2"/>
            </p:cNvCxnSpPr>
            <p:nvPr/>
          </p:nvCxnSpPr>
          <p:spPr bwMode="auto">
            <a:xfrm rot="16200000" flipV="1">
              <a:off x="4667" y="2855"/>
              <a:ext cx="1423" cy="0"/>
            </a:xfrm>
            <a:prstGeom prst="bentConnector2">
              <a:avLst/>
            </a:prstGeom>
            <a:noFill/>
            <a:ln w="28440" cap="sq">
              <a:solidFill>
                <a:srgbClr val="000000"/>
              </a:solidFill>
              <a:miter lim="800000"/>
              <a:headEnd/>
              <a:tailEnd/>
            </a:ln>
          </p:spPr>
        </p:cxnSp>
        <p:cxnSp>
          <p:nvCxnSpPr>
            <p:cNvPr id="163857" name="AutoShape 11"/>
            <p:cNvCxnSpPr>
              <a:cxnSpLocks noChangeShapeType="1"/>
              <a:stCxn id="163877" idx="0"/>
              <a:endCxn id="163871" idx="2"/>
            </p:cNvCxnSpPr>
            <p:nvPr/>
          </p:nvCxnSpPr>
          <p:spPr bwMode="auto">
            <a:xfrm rot="-5400000">
              <a:off x="3729" y="2850"/>
              <a:ext cx="1423" cy="9"/>
            </a:xfrm>
            <a:prstGeom prst="bentConnector3">
              <a:avLst>
                <a:gd name="adj1" fmla="val 49991"/>
              </a:avLst>
            </a:prstGeom>
            <a:noFill/>
            <a:ln w="28440" cap="sq">
              <a:solidFill>
                <a:srgbClr val="000000"/>
              </a:solidFill>
              <a:miter lim="800000"/>
              <a:headEnd/>
              <a:tailEnd/>
            </a:ln>
          </p:spPr>
        </p:cxnSp>
        <p:cxnSp>
          <p:nvCxnSpPr>
            <p:cNvPr id="163858" name="AutoShape 12"/>
            <p:cNvCxnSpPr>
              <a:cxnSpLocks noChangeShapeType="1"/>
              <a:stCxn id="163876" idx="0"/>
              <a:endCxn id="163874" idx="2"/>
            </p:cNvCxnSpPr>
            <p:nvPr/>
          </p:nvCxnSpPr>
          <p:spPr bwMode="auto">
            <a:xfrm rot="-5400000">
              <a:off x="3083" y="2746"/>
              <a:ext cx="331" cy="311"/>
            </a:xfrm>
            <a:prstGeom prst="bentConnector3">
              <a:avLst>
                <a:gd name="adj1" fmla="val 50153"/>
              </a:avLst>
            </a:prstGeom>
            <a:noFill/>
            <a:ln w="28440" cap="sq">
              <a:solidFill>
                <a:srgbClr val="000000"/>
              </a:solidFill>
              <a:miter lim="800000"/>
              <a:headEnd/>
              <a:tailEnd/>
            </a:ln>
          </p:spPr>
        </p:cxnSp>
        <p:cxnSp>
          <p:nvCxnSpPr>
            <p:cNvPr id="163859" name="AutoShape 13"/>
            <p:cNvCxnSpPr>
              <a:cxnSpLocks noChangeShapeType="1"/>
              <a:stCxn id="163875" idx="0"/>
              <a:endCxn id="163873" idx="2"/>
            </p:cNvCxnSpPr>
            <p:nvPr/>
          </p:nvCxnSpPr>
          <p:spPr bwMode="auto">
            <a:xfrm rot="-5400000">
              <a:off x="1630" y="2753"/>
              <a:ext cx="354" cy="291"/>
            </a:xfrm>
            <a:prstGeom prst="bentConnector3">
              <a:avLst>
                <a:gd name="adj1" fmla="val 50000"/>
              </a:avLst>
            </a:prstGeom>
            <a:noFill/>
            <a:ln w="28440" cap="sq">
              <a:solidFill>
                <a:srgbClr val="000000"/>
              </a:solidFill>
              <a:miter lim="800000"/>
              <a:headEnd/>
              <a:tailEnd/>
            </a:ln>
          </p:spPr>
        </p:cxnSp>
        <p:cxnSp>
          <p:nvCxnSpPr>
            <p:cNvPr id="163860" name="AutoShape 14"/>
            <p:cNvCxnSpPr>
              <a:cxnSpLocks noChangeShapeType="1"/>
              <a:stCxn id="163874" idx="0"/>
              <a:endCxn id="163869" idx="2"/>
            </p:cNvCxnSpPr>
            <p:nvPr/>
          </p:nvCxnSpPr>
          <p:spPr bwMode="auto">
            <a:xfrm rot="5400000" flipH="1">
              <a:off x="2886" y="1868"/>
              <a:ext cx="242" cy="795"/>
            </a:xfrm>
            <a:prstGeom prst="bentConnector3">
              <a:avLst>
                <a:gd name="adj1" fmla="val 50000"/>
              </a:avLst>
            </a:prstGeom>
            <a:noFill/>
            <a:ln w="28440" cap="sq">
              <a:solidFill>
                <a:srgbClr val="000000"/>
              </a:solidFill>
              <a:miter lim="800000"/>
              <a:headEnd/>
              <a:tailEnd/>
            </a:ln>
          </p:spPr>
        </p:cxnSp>
        <p:cxnSp>
          <p:nvCxnSpPr>
            <p:cNvPr id="163861" name="AutoShape 15"/>
            <p:cNvCxnSpPr>
              <a:cxnSpLocks noChangeShapeType="1"/>
              <a:stCxn id="163873" idx="0"/>
              <a:endCxn id="163869" idx="2"/>
            </p:cNvCxnSpPr>
            <p:nvPr/>
          </p:nvCxnSpPr>
          <p:spPr bwMode="auto">
            <a:xfrm rot="-5400000">
              <a:off x="2167" y="1930"/>
              <a:ext cx="228" cy="657"/>
            </a:xfrm>
            <a:prstGeom prst="bentConnector3">
              <a:avLst>
                <a:gd name="adj1" fmla="val 50000"/>
              </a:avLst>
            </a:prstGeom>
            <a:noFill/>
            <a:ln w="28440" cap="sq">
              <a:solidFill>
                <a:srgbClr val="000000"/>
              </a:solidFill>
              <a:miter lim="800000"/>
              <a:headEnd/>
              <a:tailEnd/>
            </a:ln>
          </p:spPr>
        </p:cxnSp>
        <p:cxnSp>
          <p:nvCxnSpPr>
            <p:cNvPr id="163862" name="AutoShape 16"/>
            <p:cNvCxnSpPr>
              <a:cxnSpLocks noChangeShapeType="1"/>
              <a:stCxn id="163872" idx="0"/>
              <a:endCxn id="163868" idx="2"/>
            </p:cNvCxnSpPr>
            <p:nvPr/>
          </p:nvCxnSpPr>
          <p:spPr bwMode="auto">
            <a:xfrm rot="16200000" flipV="1">
              <a:off x="301" y="2856"/>
              <a:ext cx="1425" cy="0"/>
            </a:xfrm>
            <a:prstGeom prst="bentConnector3">
              <a:avLst>
                <a:gd name="adj1" fmla="val 50000"/>
              </a:avLst>
            </a:prstGeom>
            <a:noFill/>
            <a:ln w="28440" cap="sq">
              <a:solidFill>
                <a:srgbClr val="000000"/>
              </a:solidFill>
              <a:miter lim="800000"/>
              <a:headEnd/>
              <a:tailEnd/>
            </a:ln>
          </p:spPr>
        </p:cxnSp>
        <p:cxnSp>
          <p:nvCxnSpPr>
            <p:cNvPr id="163863" name="AutoShape 17"/>
            <p:cNvCxnSpPr>
              <a:cxnSpLocks noChangeShapeType="1"/>
              <a:stCxn id="163871" idx="0"/>
              <a:endCxn id="163867" idx="2"/>
            </p:cNvCxnSpPr>
            <p:nvPr/>
          </p:nvCxnSpPr>
          <p:spPr bwMode="auto">
            <a:xfrm rot="5400000" flipH="1">
              <a:off x="3706" y="958"/>
              <a:ext cx="229" cy="1251"/>
            </a:xfrm>
            <a:prstGeom prst="bentConnector3">
              <a:avLst>
                <a:gd name="adj1" fmla="val 50218"/>
              </a:avLst>
            </a:prstGeom>
            <a:noFill/>
            <a:ln w="28440" cap="sq">
              <a:solidFill>
                <a:srgbClr val="000000"/>
              </a:solidFill>
              <a:miter lim="800000"/>
              <a:headEnd/>
              <a:tailEnd/>
            </a:ln>
          </p:spPr>
        </p:cxnSp>
        <p:cxnSp>
          <p:nvCxnSpPr>
            <p:cNvPr id="163864" name="AutoShape 18"/>
            <p:cNvCxnSpPr>
              <a:cxnSpLocks noChangeShapeType="1"/>
              <a:stCxn id="163870" idx="0"/>
              <a:endCxn id="163867" idx="2"/>
            </p:cNvCxnSpPr>
            <p:nvPr/>
          </p:nvCxnSpPr>
          <p:spPr bwMode="auto">
            <a:xfrm rot="5400000" flipH="1">
              <a:off x="4172" y="492"/>
              <a:ext cx="229" cy="2184"/>
            </a:xfrm>
            <a:prstGeom prst="bentConnector3">
              <a:avLst>
                <a:gd name="adj1" fmla="val 50218"/>
              </a:avLst>
            </a:prstGeom>
            <a:noFill/>
            <a:ln w="28440" cap="sq">
              <a:solidFill>
                <a:srgbClr val="000000"/>
              </a:solidFill>
              <a:miter lim="800000"/>
              <a:headEnd/>
              <a:tailEnd/>
            </a:ln>
          </p:spPr>
        </p:cxnSp>
        <p:cxnSp>
          <p:nvCxnSpPr>
            <p:cNvPr id="163865" name="AutoShape 19"/>
            <p:cNvCxnSpPr>
              <a:cxnSpLocks noChangeShapeType="1"/>
              <a:stCxn id="163869" idx="0"/>
              <a:endCxn id="163867" idx="2"/>
            </p:cNvCxnSpPr>
            <p:nvPr/>
          </p:nvCxnSpPr>
          <p:spPr bwMode="auto">
            <a:xfrm rot="-5400000">
              <a:off x="2786" y="1293"/>
              <a:ext cx="233" cy="585"/>
            </a:xfrm>
            <a:prstGeom prst="bentConnector3">
              <a:avLst>
                <a:gd name="adj1" fmla="val 49949"/>
              </a:avLst>
            </a:prstGeom>
            <a:noFill/>
            <a:ln w="28440" cap="sq">
              <a:solidFill>
                <a:srgbClr val="000000"/>
              </a:solidFill>
              <a:miter lim="800000"/>
              <a:headEnd/>
              <a:tailEnd/>
            </a:ln>
          </p:spPr>
        </p:cxnSp>
        <p:cxnSp>
          <p:nvCxnSpPr>
            <p:cNvPr id="163866" name="AutoShape 20"/>
            <p:cNvCxnSpPr>
              <a:cxnSpLocks noChangeShapeType="1"/>
              <a:stCxn id="163868" idx="0"/>
              <a:endCxn id="163867" idx="2"/>
            </p:cNvCxnSpPr>
            <p:nvPr/>
          </p:nvCxnSpPr>
          <p:spPr bwMode="auto">
            <a:xfrm rot="-5400000">
              <a:off x="1989" y="493"/>
              <a:ext cx="229" cy="2182"/>
            </a:xfrm>
            <a:prstGeom prst="bentConnector3">
              <a:avLst>
                <a:gd name="adj1" fmla="val 50218"/>
              </a:avLst>
            </a:prstGeom>
            <a:noFill/>
            <a:ln w="28440" cap="sq">
              <a:solidFill>
                <a:srgbClr val="000000"/>
              </a:solidFill>
              <a:miter lim="800000"/>
              <a:headEnd/>
              <a:tailEnd/>
            </a:ln>
          </p:spPr>
        </p:cxnSp>
        <p:sp>
          <p:nvSpPr>
            <p:cNvPr id="163867" name="AutoShape 21"/>
            <p:cNvSpPr>
              <a:spLocks noChangeArrowheads="1"/>
            </p:cNvSpPr>
            <p:nvPr/>
          </p:nvSpPr>
          <p:spPr bwMode="auto">
            <a:xfrm>
              <a:off x="2740" y="1026"/>
              <a:ext cx="909" cy="443"/>
            </a:xfrm>
            <a:prstGeom prst="roundRect">
              <a:avLst>
                <a:gd name="adj" fmla="val 16667"/>
              </a:avLst>
            </a:prstGeom>
            <a:solidFill>
              <a:srgbClr val="BBE0E3"/>
            </a:solidFill>
            <a:ln w="9360" cap="sq">
              <a:solidFill>
                <a:srgbClr val="000000"/>
              </a:solidFill>
              <a:miter lim="800000"/>
              <a:headEnd/>
              <a:tailEnd/>
            </a:ln>
          </p:spPr>
          <p:txBody>
            <a:bodyPr wrap="none" lIns="0" tIns="0" rIns="0" bIns="0" anchor="ct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200">
                  <a:solidFill>
                    <a:srgbClr val="000000"/>
                  </a:solidFill>
                  <a:ea typeface="Microsoft YaHei" pitchFamily="34" charset="-122"/>
                </a:rPr>
                <a:t>Disponibilità</a:t>
              </a:r>
            </a:p>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200">
                  <a:solidFill>
                    <a:srgbClr val="000000"/>
                  </a:solidFill>
                  <a:ea typeface="Microsoft YaHei" pitchFamily="34" charset="-122"/>
                </a:rPr>
                <a:t>In tempo reale</a:t>
              </a:r>
            </a:p>
          </p:txBody>
        </p:sp>
        <p:sp>
          <p:nvSpPr>
            <p:cNvPr id="163868" name="AutoShape 22"/>
            <p:cNvSpPr>
              <a:spLocks noChangeArrowheads="1"/>
            </p:cNvSpPr>
            <p:nvPr/>
          </p:nvSpPr>
          <p:spPr bwMode="auto">
            <a:xfrm>
              <a:off x="631" y="1698"/>
              <a:ext cx="763" cy="445"/>
            </a:xfrm>
            <a:prstGeom prst="roundRect">
              <a:avLst>
                <a:gd name="adj" fmla="val 16667"/>
              </a:avLst>
            </a:prstGeom>
            <a:solidFill>
              <a:srgbClr val="BBE0E3"/>
            </a:solidFill>
            <a:ln w="9360" cap="sq">
              <a:solidFill>
                <a:srgbClr val="000000"/>
              </a:solidFill>
              <a:miter lim="800000"/>
              <a:headEnd/>
              <a:tailEnd/>
            </a:ln>
          </p:spPr>
          <p:txBody>
            <a:bodyPr wrap="none" lIns="0" tIns="0" rIns="0" bIns="0" anchor="ct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200">
                  <a:solidFill>
                    <a:srgbClr val="000000"/>
                  </a:solidFill>
                  <a:ea typeface="Microsoft YaHei" pitchFamily="34" charset="-122"/>
                </a:rPr>
                <a:t>NUOVO</a:t>
              </a:r>
            </a:p>
          </p:txBody>
        </p:sp>
        <p:sp>
          <p:nvSpPr>
            <p:cNvPr id="163869" name="AutoShape 23"/>
            <p:cNvSpPr>
              <a:spLocks noChangeArrowheads="1"/>
            </p:cNvSpPr>
            <p:nvPr/>
          </p:nvSpPr>
          <p:spPr bwMode="auto">
            <a:xfrm>
              <a:off x="2228" y="1702"/>
              <a:ext cx="762" cy="443"/>
            </a:xfrm>
            <a:prstGeom prst="roundRect">
              <a:avLst>
                <a:gd name="adj" fmla="val 16667"/>
              </a:avLst>
            </a:prstGeom>
            <a:solidFill>
              <a:srgbClr val="BBE0E3"/>
            </a:solidFill>
            <a:ln w="9360" cap="sq">
              <a:solidFill>
                <a:srgbClr val="000000"/>
              </a:solidFill>
              <a:miter lim="800000"/>
              <a:headEnd/>
              <a:tailEnd/>
            </a:ln>
          </p:spPr>
          <p:txBody>
            <a:bodyPr wrap="none" lIns="0" tIns="0" rIns="0" bIns="0" anchor="ct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200">
                  <a:solidFill>
                    <a:srgbClr val="000000"/>
                  </a:solidFill>
                  <a:ea typeface="Microsoft YaHei" pitchFamily="34" charset="-122"/>
                </a:rPr>
                <a:t>ATTIVO</a:t>
              </a:r>
            </a:p>
          </p:txBody>
        </p:sp>
        <p:sp>
          <p:nvSpPr>
            <p:cNvPr id="163870" name="AutoShape 24"/>
            <p:cNvSpPr>
              <a:spLocks noChangeArrowheads="1"/>
            </p:cNvSpPr>
            <p:nvPr/>
          </p:nvSpPr>
          <p:spPr bwMode="auto">
            <a:xfrm>
              <a:off x="4997" y="1698"/>
              <a:ext cx="763" cy="445"/>
            </a:xfrm>
            <a:prstGeom prst="roundRect">
              <a:avLst>
                <a:gd name="adj" fmla="val 16667"/>
              </a:avLst>
            </a:prstGeom>
            <a:solidFill>
              <a:srgbClr val="BBE0E3"/>
            </a:solidFill>
            <a:ln w="9360" cap="sq">
              <a:solidFill>
                <a:srgbClr val="000000"/>
              </a:solidFill>
              <a:miter lim="800000"/>
              <a:headEnd/>
              <a:tailEnd/>
            </a:ln>
          </p:spPr>
          <p:txBody>
            <a:bodyPr wrap="none" lIns="0" tIns="0" rIns="0" bIns="0" anchor="ct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200">
                  <a:solidFill>
                    <a:srgbClr val="000000"/>
                  </a:solidFill>
                  <a:ea typeface="Microsoft YaHei" pitchFamily="34" charset="-122"/>
                </a:rPr>
                <a:t>CESSATO</a:t>
              </a:r>
            </a:p>
          </p:txBody>
        </p:sp>
        <p:sp>
          <p:nvSpPr>
            <p:cNvPr id="163871" name="AutoShape 25"/>
            <p:cNvSpPr>
              <a:spLocks noChangeArrowheads="1"/>
            </p:cNvSpPr>
            <p:nvPr/>
          </p:nvSpPr>
          <p:spPr bwMode="auto">
            <a:xfrm>
              <a:off x="4065" y="1698"/>
              <a:ext cx="761" cy="445"/>
            </a:xfrm>
            <a:prstGeom prst="roundRect">
              <a:avLst>
                <a:gd name="adj" fmla="val 15384"/>
              </a:avLst>
            </a:prstGeom>
            <a:solidFill>
              <a:srgbClr val="BBE0E3"/>
            </a:solidFill>
            <a:ln w="9360" cap="sq">
              <a:solidFill>
                <a:srgbClr val="000000"/>
              </a:solidFill>
              <a:miter lim="800000"/>
              <a:headEnd/>
              <a:tailEnd/>
            </a:ln>
          </p:spPr>
          <p:txBody>
            <a:bodyPr wrap="none" lIns="0" tIns="0" rIns="0" bIns="0" anchor="ct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200">
                  <a:solidFill>
                    <a:srgbClr val="000000"/>
                  </a:solidFill>
                  <a:ea typeface="Microsoft YaHei" pitchFamily="34" charset="-122"/>
                </a:rPr>
                <a:t>DISATTIVO</a:t>
              </a:r>
            </a:p>
          </p:txBody>
        </p:sp>
        <p:sp>
          <p:nvSpPr>
            <p:cNvPr id="163872" name="AutoShape 26"/>
            <p:cNvSpPr>
              <a:spLocks noChangeArrowheads="1"/>
            </p:cNvSpPr>
            <p:nvPr/>
          </p:nvSpPr>
          <p:spPr bwMode="auto">
            <a:xfrm>
              <a:off x="738" y="3568"/>
              <a:ext cx="550" cy="485"/>
            </a:xfrm>
            <a:prstGeom prst="roundRect">
              <a:avLst>
                <a:gd name="adj" fmla="val 16667"/>
              </a:avLst>
            </a:prstGeom>
            <a:solidFill>
              <a:srgbClr val="BBE0E3"/>
            </a:solidFill>
            <a:ln w="9360" cap="sq">
              <a:solidFill>
                <a:srgbClr val="000000"/>
              </a:solidFill>
              <a:miter lim="800000"/>
              <a:headEnd/>
              <a:tailEnd/>
            </a:ln>
          </p:spPr>
          <p:txBody>
            <a:bodyPr wrap="none" lIns="0" tIns="0" rIns="0" bIns="0" anchor="ct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200">
                  <a:solidFill>
                    <a:srgbClr val="000000"/>
                  </a:solidFill>
                  <a:ea typeface="Microsoft YaHei" pitchFamily="34" charset="-122"/>
                </a:rPr>
                <a:t> </a:t>
              </a:r>
            </a:p>
          </p:txBody>
        </p:sp>
        <p:sp>
          <p:nvSpPr>
            <p:cNvPr id="163873" name="AutoShape 27"/>
            <p:cNvSpPr>
              <a:spLocks noChangeArrowheads="1"/>
            </p:cNvSpPr>
            <p:nvPr/>
          </p:nvSpPr>
          <p:spPr bwMode="auto">
            <a:xfrm>
              <a:off x="1593" y="2373"/>
              <a:ext cx="717" cy="349"/>
            </a:xfrm>
            <a:prstGeom prst="roundRect">
              <a:avLst>
                <a:gd name="adj" fmla="val 16667"/>
              </a:avLst>
            </a:prstGeom>
            <a:solidFill>
              <a:srgbClr val="BBE0E3"/>
            </a:solidFill>
            <a:ln w="9360" cap="sq">
              <a:solidFill>
                <a:srgbClr val="000000"/>
              </a:solidFill>
              <a:miter lim="800000"/>
              <a:headEnd/>
              <a:tailEnd/>
            </a:ln>
          </p:spPr>
          <p:txBody>
            <a:bodyPr wrap="none" lIns="0" tIns="0" rIns="0" bIns="0" anchor="ct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200">
                  <a:solidFill>
                    <a:srgbClr val="000000"/>
                  </a:solidFill>
                  <a:ea typeface="Microsoft YaHei" pitchFamily="34" charset="-122"/>
                </a:rPr>
                <a:t>SI</a:t>
              </a:r>
            </a:p>
          </p:txBody>
        </p:sp>
        <p:sp>
          <p:nvSpPr>
            <p:cNvPr id="163874" name="AutoShape 28"/>
            <p:cNvSpPr>
              <a:spLocks noChangeArrowheads="1"/>
            </p:cNvSpPr>
            <p:nvPr/>
          </p:nvSpPr>
          <p:spPr bwMode="auto">
            <a:xfrm>
              <a:off x="3046" y="2387"/>
              <a:ext cx="716" cy="349"/>
            </a:xfrm>
            <a:prstGeom prst="roundRect">
              <a:avLst>
                <a:gd name="adj" fmla="val 16667"/>
              </a:avLst>
            </a:prstGeom>
            <a:solidFill>
              <a:srgbClr val="BBE0E3"/>
            </a:solidFill>
            <a:ln w="9360" cap="sq">
              <a:solidFill>
                <a:srgbClr val="000000"/>
              </a:solidFill>
              <a:miter lim="800000"/>
              <a:headEnd/>
              <a:tailEnd/>
            </a:ln>
          </p:spPr>
          <p:txBody>
            <a:bodyPr wrap="none" lIns="0" tIns="0" rIns="0" bIns="0" anchor="ct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200">
                  <a:solidFill>
                    <a:srgbClr val="000000"/>
                  </a:solidFill>
                  <a:ea typeface="Microsoft YaHei" pitchFamily="34" charset="-122"/>
                </a:rPr>
                <a:t>NO</a:t>
              </a:r>
            </a:p>
          </p:txBody>
        </p:sp>
        <p:sp>
          <p:nvSpPr>
            <p:cNvPr id="163875" name="AutoShape 29"/>
            <p:cNvSpPr>
              <a:spLocks noChangeArrowheads="1"/>
            </p:cNvSpPr>
            <p:nvPr/>
          </p:nvSpPr>
          <p:spPr bwMode="auto">
            <a:xfrm>
              <a:off x="1343" y="3076"/>
              <a:ext cx="636" cy="350"/>
            </a:xfrm>
            <a:prstGeom prst="roundRect">
              <a:avLst>
                <a:gd name="adj" fmla="val 16667"/>
              </a:avLst>
            </a:prstGeom>
            <a:solidFill>
              <a:srgbClr val="BBE0E3"/>
            </a:solidFill>
            <a:ln w="9360" cap="sq">
              <a:solidFill>
                <a:srgbClr val="000000"/>
              </a:solidFill>
              <a:miter lim="800000"/>
              <a:headEnd/>
              <a:tailEnd/>
            </a:ln>
          </p:spPr>
          <p:txBody>
            <a:bodyPr wrap="none" lIns="0" tIns="0" rIns="0" bIns="0" anchor="ct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200">
                  <a:solidFill>
                    <a:srgbClr val="000000"/>
                  </a:solidFill>
                  <a:ea typeface="Microsoft YaHei" pitchFamily="34" charset="-122"/>
                </a:rPr>
                <a:t> SI</a:t>
              </a:r>
            </a:p>
          </p:txBody>
        </p:sp>
        <p:sp>
          <p:nvSpPr>
            <p:cNvPr id="163876" name="AutoShape 30"/>
            <p:cNvSpPr>
              <a:spLocks noChangeArrowheads="1"/>
            </p:cNvSpPr>
            <p:nvPr/>
          </p:nvSpPr>
          <p:spPr bwMode="auto">
            <a:xfrm>
              <a:off x="2774" y="3067"/>
              <a:ext cx="637" cy="347"/>
            </a:xfrm>
            <a:prstGeom prst="roundRect">
              <a:avLst>
                <a:gd name="adj" fmla="val 16667"/>
              </a:avLst>
            </a:prstGeom>
            <a:solidFill>
              <a:srgbClr val="BBE0E3"/>
            </a:solidFill>
            <a:ln w="9360" cap="sq">
              <a:solidFill>
                <a:srgbClr val="000000"/>
              </a:solidFill>
              <a:miter lim="800000"/>
              <a:headEnd/>
              <a:tailEnd/>
            </a:ln>
          </p:spPr>
          <p:txBody>
            <a:bodyPr wrap="none" lIns="0" tIns="0" rIns="0" bIns="0" anchor="ct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200">
                  <a:solidFill>
                    <a:srgbClr val="000000"/>
                  </a:solidFill>
                  <a:ea typeface="Microsoft YaHei" pitchFamily="34" charset="-122"/>
                </a:rPr>
                <a:t>SI </a:t>
              </a:r>
            </a:p>
          </p:txBody>
        </p:sp>
        <p:sp>
          <p:nvSpPr>
            <p:cNvPr id="163877" name="AutoShape 31"/>
            <p:cNvSpPr>
              <a:spLocks noChangeArrowheads="1"/>
            </p:cNvSpPr>
            <p:nvPr/>
          </p:nvSpPr>
          <p:spPr bwMode="auto">
            <a:xfrm>
              <a:off x="4135" y="3566"/>
              <a:ext cx="601" cy="486"/>
            </a:xfrm>
            <a:prstGeom prst="roundRect">
              <a:avLst>
                <a:gd name="adj" fmla="val 16667"/>
              </a:avLst>
            </a:prstGeom>
            <a:solidFill>
              <a:srgbClr val="BBE0E3"/>
            </a:solidFill>
            <a:ln w="9360" cap="sq">
              <a:solidFill>
                <a:srgbClr val="000000"/>
              </a:solidFill>
              <a:miter lim="800000"/>
              <a:headEnd/>
              <a:tailEnd/>
            </a:ln>
          </p:spPr>
          <p:txBody>
            <a:bodyPr wrap="none" lIns="0" tIns="0" rIns="0" bIns="0" anchor="ct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200">
                  <a:solidFill>
                    <a:srgbClr val="000000"/>
                  </a:solidFill>
                  <a:ea typeface="Microsoft YaHei" pitchFamily="34" charset="-122"/>
                </a:rPr>
                <a:t> </a:t>
              </a:r>
            </a:p>
          </p:txBody>
        </p:sp>
        <p:sp>
          <p:nvSpPr>
            <p:cNvPr id="163878" name="AutoShape 32"/>
            <p:cNvSpPr>
              <a:spLocks noChangeArrowheads="1"/>
            </p:cNvSpPr>
            <p:nvPr/>
          </p:nvSpPr>
          <p:spPr bwMode="auto">
            <a:xfrm>
              <a:off x="5087" y="3566"/>
              <a:ext cx="583" cy="482"/>
            </a:xfrm>
            <a:prstGeom prst="roundRect">
              <a:avLst>
                <a:gd name="adj" fmla="val 16667"/>
              </a:avLst>
            </a:prstGeom>
            <a:solidFill>
              <a:srgbClr val="BBE0E3"/>
            </a:solidFill>
            <a:ln w="9360" cap="sq">
              <a:solidFill>
                <a:srgbClr val="000000"/>
              </a:solidFill>
              <a:miter lim="800000"/>
              <a:headEnd/>
              <a:tailEnd/>
            </a:ln>
          </p:spPr>
          <p:txBody>
            <a:bodyPr wrap="none" lIns="0" tIns="0" rIns="0" bIns="0" anchor="ct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200">
                  <a:solidFill>
                    <a:srgbClr val="000000"/>
                  </a:solidFill>
                  <a:ea typeface="Microsoft YaHei" pitchFamily="34" charset="-122"/>
                </a:rPr>
                <a:t> </a:t>
              </a:r>
            </a:p>
          </p:txBody>
        </p:sp>
        <p:sp>
          <p:nvSpPr>
            <p:cNvPr id="163879" name="AutoShape 33"/>
            <p:cNvSpPr>
              <a:spLocks noChangeArrowheads="1"/>
            </p:cNvSpPr>
            <p:nvPr/>
          </p:nvSpPr>
          <p:spPr bwMode="auto">
            <a:xfrm>
              <a:off x="2048" y="3067"/>
              <a:ext cx="636" cy="347"/>
            </a:xfrm>
            <a:prstGeom prst="roundRect">
              <a:avLst>
                <a:gd name="adj" fmla="val 16667"/>
              </a:avLst>
            </a:prstGeom>
            <a:solidFill>
              <a:srgbClr val="BBE0E3"/>
            </a:solidFill>
            <a:ln w="9360" cap="sq">
              <a:solidFill>
                <a:srgbClr val="000000"/>
              </a:solidFill>
              <a:miter lim="800000"/>
              <a:headEnd/>
              <a:tailEnd/>
            </a:ln>
          </p:spPr>
          <p:txBody>
            <a:bodyPr wrap="none" lIns="0" tIns="0" rIns="0" bIns="0" anchor="ct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200">
                  <a:solidFill>
                    <a:srgbClr val="000000"/>
                  </a:solidFill>
                  <a:ea typeface="Microsoft YaHei" pitchFamily="34" charset="-122"/>
                </a:rPr>
                <a:t>NO</a:t>
              </a:r>
            </a:p>
          </p:txBody>
        </p:sp>
        <p:sp>
          <p:nvSpPr>
            <p:cNvPr id="163880" name="AutoShape 34"/>
            <p:cNvSpPr>
              <a:spLocks noChangeArrowheads="1"/>
            </p:cNvSpPr>
            <p:nvPr/>
          </p:nvSpPr>
          <p:spPr bwMode="auto">
            <a:xfrm>
              <a:off x="2048" y="3566"/>
              <a:ext cx="586" cy="483"/>
            </a:xfrm>
            <a:prstGeom prst="roundRect">
              <a:avLst>
                <a:gd name="adj" fmla="val 16667"/>
              </a:avLst>
            </a:prstGeom>
            <a:solidFill>
              <a:srgbClr val="BBE0E3"/>
            </a:solidFill>
            <a:ln w="9360" cap="sq">
              <a:solidFill>
                <a:srgbClr val="000000"/>
              </a:solidFill>
              <a:miter lim="800000"/>
              <a:headEnd/>
              <a:tailEnd/>
            </a:ln>
          </p:spPr>
          <p:txBody>
            <a:bodyPr wrap="none" anchor="ctr"/>
            <a:lstStyle/>
            <a:p>
              <a:pPr algn="ctr"/>
              <a:endParaRPr lang="it-IT"/>
            </a:p>
          </p:txBody>
        </p:sp>
        <p:sp>
          <p:nvSpPr>
            <p:cNvPr id="163881" name="AutoShape 35"/>
            <p:cNvSpPr>
              <a:spLocks noChangeArrowheads="1"/>
            </p:cNvSpPr>
            <p:nvPr/>
          </p:nvSpPr>
          <p:spPr bwMode="auto">
            <a:xfrm>
              <a:off x="1368" y="3566"/>
              <a:ext cx="587" cy="483"/>
            </a:xfrm>
            <a:prstGeom prst="roundRect">
              <a:avLst>
                <a:gd name="adj" fmla="val 16667"/>
              </a:avLst>
            </a:prstGeom>
            <a:solidFill>
              <a:srgbClr val="BBE0E3"/>
            </a:solidFill>
            <a:ln w="9360" cap="sq">
              <a:solidFill>
                <a:srgbClr val="000000"/>
              </a:solidFill>
              <a:miter lim="800000"/>
              <a:headEnd/>
              <a:tailEnd/>
            </a:ln>
          </p:spPr>
          <p:txBody>
            <a:bodyPr wrap="none" anchor="ctr"/>
            <a:lstStyle/>
            <a:p>
              <a:pPr algn="ctr"/>
              <a:endParaRPr lang="it-IT"/>
            </a:p>
          </p:txBody>
        </p:sp>
        <p:sp>
          <p:nvSpPr>
            <p:cNvPr id="163882" name="AutoShape 36"/>
            <p:cNvSpPr>
              <a:spLocks noChangeArrowheads="1"/>
            </p:cNvSpPr>
            <p:nvPr/>
          </p:nvSpPr>
          <p:spPr bwMode="auto">
            <a:xfrm>
              <a:off x="3456" y="3067"/>
              <a:ext cx="637" cy="350"/>
            </a:xfrm>
            <a:prstGeom prst="roundRect">
              <a:avLst>
                <a:gd name="adj" fmla="val 16667"/>
              </a:avLst>
            </a:prstGeom>
            <a:solidFill>
              <a:srgbClr val="BBE0E3"/>
            </a:solidFill>
            <a:ln w="9360" cap="sq">
              <a:solidFill>
                <a:srgbClr val="000000"/>
              </a:solidFill>
              <a:miter lim="800000"/>
              <a:headEnd/>
              <a:tailEnd/>
            </a:ln>
          </p:spPr>
          <p:txBody>
            <a:bodyPr wrap="none" lIns="0" tIns="0" rIns="0" bIns="0" anchor="ct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200">
                  <a:solidFill>
                    <a:srgbClr val="000000"/>
                  </a:solidFill>
                  <a:ea typeface="Microsoft YaHei" pitchFamily="34" charset="-122"/>
                </a:rPr>
                <a:t>NO</a:t>
              </a:r>
            </a:p>
          </p:txBody>
        </p:sp>
        <p:sp>
          <p:nvSpPr>
            <p:cNvPr id="163883" name="AutoShape 37"/>
            <p:cNvSpPr>
              <a:spLocks noChangeArrowheads="1"/>
            </p:cNvSpPr>
            <p:nvPr/>
          </p:nvSpPr>
          <p:spPr bwMode="auto">
            <a:xfrm>
              <a:off x="3454" y="3566"/>
              <a:ext cx="587" cy="489"/>
            </a:xfrm>
            <a:prstGeom prst="roundRect">
              <a:avLst>
                <a:gd name="adj" fmla="val 16667"/>
              </a:avLst>
            </a:prstGeom>
            <a:solidFill>
              <a:srgbClr val="BBE0E3"/>
            </a:solidFill>
            <a:ln w="9360" cap="sq">
              <a:solidFill>
                <a:srgbClr val="000000"/>
              </a:solidFill>
              <a:miter lim="800000"/>
              <a:headEnd/>
              <a:tailEnd/>
            </a:ln>
          </p:spPr>
          <p:txBody>
            <a:bodyPr wrap="none" anchor="ctr"/>
            <a:lstStyle/>
            <a:p>
              <a:pPr algn="ctr"/>
              <a:endParaRPr lang="it-IT"/>
            </a:p>
          </p:txBody>
        </p:sp>
        <p:sp>
          <p:nvSpPr>
            <p:cNvPr id="163884" name="AutoShape 38"/>
            <p:cNvSpPr>
              <a:spLocks noChangeArrowheads="1"/>
            </p:cNvSpPr>
            <p:nvPr/>
          </p:nvSpPr>
          <p:spPr bwMode="auto">
            <a:xfrm>
              <a:off x="2774" y="3566"/>
              <a:ext cx="629" cy="483"/>
            </a:xfrm>
            <a:prstGeom prst="roundRect">
              <a:avLst>
                <a:gd name="adj" fmla="val 16667"/>
              </a:avLst>
            </a:prstGeom>
            <a:solidFill>
              <a:srgbClr val="BBE0E3"/>
            </a:solidFill>
            <a:ln w="9360" cap="sq">
              <a:solidFill>
                <a:srgbClr val="000000"/>
              </a:solidFill>
              <a:miter lim="800000"/>
              <a:headEnd/>
              <a:tailEnd/>
            </a:ln>
          </p:spPr>
          <p:txBody>
            <a:bodyPr wrap="none" lIns="0" tIns="0" rIns="0" bIns="0" anchor="ct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200">
                  <a:solidFill>
                    <a:srgbClr val="000000"/>
                  </a:solidFill>
                  <a:ea typeface="Microsoft YaHei" pitchFamily="34" charset="-122"/>
                </a:rPr>
                <a:t> </a:t>
              </a:r>
            </a:p>
          </p:txBody>
        </p:sp>
        <p:pic>
          <p:nvPicPr>
            <p:cNvPr id="163885" name="Picture 39"/>
            <p:cNvPicPr>
              <a:picLocks noChangeAspect="1" noChangeArrowheads="1"/>
            </p:cNvPicPr>
            <p:nvPr/>
          </p:nvPicPr>
          <p:blipFill>
            <a:blip r:embed="rId3"/>
            <a:srcRect/>
            <a:stretch>
              <a:fillRect/>
            </a:stretch>
          </p:blipFill>
          <p:spPr bwMode="auto">
            <a:xfrm>
              <a:off x="918" y="3596"/>
              <a:ext cx="174" cy="400"/>
            </a:xfrm>
            <a:prstGeom prst="rect">
              <a:avLst/>
            </a:prstGeom>
            <a:noFill/>
            <a:ln w="9525">
              <a:noFill/>
              <a:round/>
              <a:headEnd/>
              <a:tailEnd/>
            </a:ln>
          </p:spPr>
        </p:pic>
        <p:pic>
          <p:nvPicPr>
            <p:cNvPr id="163886" name="Picture 40"/>
            <p:cNvPicPr>
              <a:picLocks noChangeAspect="1" noChangeArrowheads="1"/>
            </p:cNvPicPr>
            <p:nvPr/>
          </p:nvPicPr>
          <p:blipFill>
            <a:blip r:embed="rId4"/>
            <a:srcRect/>
            <a:stretch>
              <a:fillRect/>
            </a:stretch>
          </p:blipFill>
          <p:spPr bwMode="auto">
            <a:xfrm>
              <a:off x="1571" y="3621"/>
              <a:ext cx="174" cy="400"/>
            </a:xfrm>
            <a:prstGeom prst="rect">
              <a:avLst/>
            </a:prstGeom>
            <a:noFill/>
            <a:ln w="9525">
              <a:noFill/>
              <a:round/>
              <a:headEnd/>
              <a:tailEnd/>
            </a:ln>
          </p:spPr>
        </p:pic>
        <p:pic>
          <p:nvPicPr>
            <p:cNvPr id="163887" name="Picture 41"/>
            <p:cNvPicPr>
              <a:picLocks noChangeAspect="1" noChangeArrowheads="1"/>
            </p:cNvPicPr>
            <p:nvPr/>
          </p:nvPicPr>
          <p:blipFill>
            <a:blip r:embed="rId3"/>
            <a:srcRect/>
            <a:stretch>
              <a:fillRect/>
            </a:stretch>
          </p:blipFill>
          <p:spPr bwMode="auto">
            <a:xfrm>
              <a:off x="2275" y="3612"/>
              <a:ext cx="174" cy="400"/>
            </a:xfrm>
            <a:prstGeom prst="rect">
              <a:avLst/>
            </a:prstGeom>
            <a:noFill/>
            <a:ln w="9525">
              <a:noFill/>
              <a:round/>
              <a:headEnd/>
              <a:tailEnd/>
            </a:ln>
          </p:spPr>
        </p:pic>
        <p:pic>
          <p:nvPicPr>
            <p:cNvPr id="163888" name="Picture 42"/>
            <p:cNvPicPr>
              <a:picLocks noChangeAspect="1" noChangeArrowheads="1"/>
            </p:cNvPicPr>
            <p:nvPr/>
          </p:nvPicPr>
          <p:blipFill>
            <a:blip r:embed="rId3"/>
            <a:srcRect/>
            <a:stretch>
              <a:fillRect/>
            </a:stretch>
          </p:blipFill>
          <p:spPr bwMode="auto">
            <a:xfrm>
              <a:off x="4338" y="3621"/>
              <a:ext cx="183" cy="386"/>
            </a:xfrm>
            <a:prstGeom prst="rect">
              <a:avLst/>
            </a:prstGeom>
            <a:noFill/>
            <a:ln w="9525">
              <a:noFill/>
              <a:round/>
              <a:headEnd/>
              <a:tailEnd/>
            </a:ln>
          </p:spPr>
        </p:pic>
        <p:pic>
          <p:nvPicPr>
            <p:cNvPr id="163889" name="Picture 43"/>
            <p:cNvPicPr>
              <a:picLocks noChangeAspect="1" noChangeArrowheads="1"/>
            </p:cNvPicPr>
            <p:nvPr/>
          </p:nvPicPr>
          <p:blipFill>
            <a:blip r:embed="rId3"/>
            <a:srcRect/>
            <a:stretch>
              <a:fillRect/>
            </a:stretch>
          </p:blipFill>
          <p:spPr bwMode="auto">
            <a:xfrm>
              <a:off x="5269" y="3612"/>
              <a:ext cx="183" cy="386"/>
            </a:xfrm>
            <a:prstGeom prst="rect">
              <a:avLst/>
            </a:prstGeom>
            <a:noFill/>
            <a:ln w="9525">
              <a:noFill/>
              <a:round/>
              <a:headEnd/>
              <a:tailEnd/>
            </a:ln>
          </p:spPr>
        </p:pic>
        <p:pic>
          <p:nvPicPr>
            <p:cNvPr id="163890" name="Picture 44"/>
            <p:cNvPicPr>
              <a:picLocks noChangeAspect="1" noChangeArrowheads="1"/>
            </p:cNvPicPr>
            <p:nvPr/>
          </p:nvPicPr>
          <p:blipFill>
            <a:blip r:embed="rId3"/>
            <a:srcRect/>
            <a:stretch>
              <a:fillRect/>
            </a:stretch>
          </p:blipFill>
          <p:spPr bwMode="auto">
            <a:xfrm>
              <a:off x="3681" y="3612"/>
              <a:ext cx="183" cy="386"/>
            </a:xfrm>
            <a:prstGeom prst="rect">
              <a:avLst/>
            </a:prstGeom>
            <a:noFill/>
            <a:ln w="9525">
              <a:noFill/>
              <a:round/>
              <a:headEnd/>
              <a:tailEnd/>
            </a:ln>
          </p:spPr>
        </p:pic>
        <p:pic>
          <p:nvPicPr>
            <p:cNvPr id="163891" name="Picture 45"/>
            <p:cNvPicPr>
              <a:picLocks noChangeAspect="1" noChangeArrowheads="1"/>
            </p:cNvPicPr>
            <p:nvPr/>
          </p:nvPicPr>
          <p:blipFill>
            <a:blip r:embed="rId5"/>
            <a:srcRect/>
            <a:stretch>
              <a:fillRect/>
            </a:stretch>
          </p:blipFill>
          <p:spPr bwMode="auto">
            <a:xfrm>
              <a:off x="2993" y="3612"/>
              <a:ext cx="183" cy="357"/>
            </a:xfrm>
            <a:prstGeom prst="rect">
              <a:avLst/>
            </a:prstGeom>
            <a:noFill/>
            <a:ln w="9525">
              <a:noFill/>
              <a:round/>
              <a:headEnd/>
              <a:tailEnd/>
            </a:ln>
          </p:spPr>
        </p:pic>
      </p:grpSp>
      <p:sp>
        <p:nvSpPr>
          <p:cNvPr id="163843" name="Text Box 46"/>
          <p:cNvSpPr txBox="1">
            <a:spLocks noChangeArrowheads="1"/>
          </p:cNvSpPr>
          <p:nvPr/>
        </p:nvSpPr>
        <p:spPr bwMode="auto">
          <a:xfrm>
            <a:off x="0" y="2636838"/>
            <a:ext cx="1258888" cy="368300"/>
          </a:xfrm>
          <a:prstGeom prst="rect">
            <a:avLst/>
          </a:prstGeom>
          <a:noFill/>
          <a:ln w="9525">
            <a:noFill/>
            <a:round/>
            <a:headEnd/>
            <a:tailEnd/>
          </a:ln>
        </p:spPr>
        <p:txBody>
          <a:bodyPr lIns="90000" tIns="46800" rIns="90000" bIns="46800">
            <a:spAutoFit/>
          </a:bodyPr>
          <a:lstStyle/>
          <a:p>
            <a:pPr defTabSz="449263">
              <a:spcBef>
                <a:spcPts val="1125"/>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b="1">
                <a:solidFill>
                  <a:srgbClr val="FF0000"/>
                </a:solidFill>
                <a:ea typeface="Microsoft YaHei" pitchFamily="34" charset="-122"/>
              </a:rPr>
              <a:t>STATO</a:t>
            </a:r>
          </a:p>
        </p:txBody>
      </p:sp>
      <p:sp>
        <p:nvSpPr>
          <p:cNvPr id="163844" name="Text Box 47"/>
          <p:cNvSpPr txBox="1">
            <a:spLocks noChangeArrowheads="1"/>
          </p:cNvSpPr>
          <p:nvPr/>
        </p:nvSpPr>
        <p:spPr bwMode="auto">
          <a:xfrm>
            <a:off x="0" y="3517900"/>
            <a:ext cx="1619250" cy="708025"/>
          </a:xfrm>
          <a:prstGeom prst="rect">
            <a:avLst/>
          </a:prstGeom>
          <a:noFill/>
          <a:ln w="9525">
            <a:noFill/>
            <a:round/>
            <a:headEnd/>
            <a:tailEnd/>
          </a:ln>
        </p:spPr>
        <p:txBody>
          <a:bodyPr lIns="90000" tIns="46800" rIns="90000" bIns="46800">
            <a:spAutoFit/>
          </a:bodyPr>
          <a:lstStyle/>
          <a:p>
            <a:pPr defTabSz="449263">
              <a:spcBef>
                <a:spcPts val="10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600" b="1">
                <a:solidFill>
                  <a:srgbClr val="FF0000"/>
                </a:solidFill>
                <a:ea typeface="Microsoft YaHei" pitchFamily="34" charset="-122"/>
              </a:rPr>
              <a:t>Coordinate</a:t>
            </a:r>
          </a:p>
          <a:p>
            <a:pPr defTabSz="449263">
              <a:spcBef>
                <a:spcPts val="10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600" b="1">
                <a:solidFill>
                  <a:srgbClr val="FF0000"/>
                </a:solidFill>
                <a:ea typeface="Microsoft YaHei" pitchFamily="34" charset="-122"/>
              </a:rPr>
              <a:t>Certificate</a:t>
            </a:r>
          </a:p>
        </p:txBody>
      </p:sp>
      <p:sp>
        <p:nvSpPr>
          <p:cNvPr id="163845" name="Text Box 48"/>
          <p:cNvSpPr txBox="1">
            <a:spLocks noChangeArrowheads="1"/>
          </p:cNvSpPr>
          <p:nvPr/>
        </p:nvSpPr>
        <p:spPr bwMode="auto">
          <a:xfrm>
            <a:off x="0" y="4525963"/>
            <a:ext cx="1619250" cy="708025"/>
          </a:xfrm>
          <a:prstGeom prst="rect">
            <a:avLst/>
          </a:prstGeom>
          <a:noFill/>
          <a:ln w="9525">
            <a:noFill/>
            <a:round/>
            <a:headEnd/>
            <a:tailEnd/>
          </a:ln>
        </p:spPr>
        <p:txBody>
          <a:bodyPr lIns="90000" tIns="46800" rIns="90000" bIns="46800">
            <a:spAutoFit/>
          </a:bodyPr>
          <a:lstStyle/>
          <a:p>
            <a:pPr defTabSz="449263">
              <a:spcBef>
                <a:spcPts val="10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600" b="1">
                <a:solidFill>
                  <a:srgbClr val="FF0000"/>
                </a:solidFill>
                <a:ea typeface="Microsoft YaHei" pitchFamily="34" charset="-122"/>
              </a:rPr>
              <a:t>Accessibilità</a:t>
            </a:r>
          </a:p>
          <a:p>
            <a:pPr defTabSz="449263">
              <a:spcBef>
                <a:spcPts val="10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600" b="1">
                <a:solidFill>
                  <a:srgbClr val="FF0000"/>
                </a:solidFill>
                <a:ea typeface="Microsoft YaHei" pitchFamily="34" charset="-122"/>
              </a:rPr>
              <a:t>calcolata (t0)</a:t>
            </a:r>
          </a:p>
        </p:txBody>
      </p:sp>
      <p:pic>
        <p:nvPicPr>
          <p:cNvPr id="4" name="Picture 2" descr="C:\Documents and Settings\PBreglia\Impostazioni locali\Temporary Internet Files\Content.IE5\W9I6I3IN\MC900442145[1].png">
            <a:hlinkClick r:id="rId6" action="ppaction://hlinksldjump"/>
          </p:cNvPr>
          <p:cNvPicPr>
            <a:picLocks noChangeAspect="1" noChangeArrowheads="1"/>
          </p:cNvPicPr>
          <p:nvPr/>
        </p:nvPicPr>
        <p:blipFill>
          <a:blip r:embed="rId7"/>
          <a:srcRect/>
          <a:stretch>
            <a:fillRect/>
          </a:stretch>
        </p:blipFill>
        <p:spPr bwMode="auto">
          <a:xfrm>
            <a:off x="8321675" y="1395413"/>
            <a:ext cx="665163" cy="635000"/>
          </a:xfrm>
          <a:prstGeom prst="rect">
            <a:avLst/>
          </a:prstGeom>
          <a:noFill/>
        </p:spPr>
      </p:pic>
      <p:sp>
        <p:nvSpPr>
          <p:cNvPr id="163893" name="Rectangle 53"/>
          <p:cNvSpPr>
            <a:spLocks/>
          </p:cNvSpPr>
          <p:nvPr/>
        </p:nvSpPr>
        <p:spPr bwMode="auto">
          <a:xfrm>
            <a:off x="1320800" y="0"/>
            <a:ext cx="7366000" cy="1143000"/>
          </a:xfrm>
          <a:prstGeom prst="rect">
            <a:avLst/>
          </a:prstGeom>
          <a:noFill/>
          <a:ln w="9525">
            <a:noFill/>
            <a:miter lim="800000"/>
            <a:headEnd/>
            <a:tailEnd/>
          </a:ln>
        </p:spPr>
        <p:txBody>
          <a:bodyPr anchor="ctr"/>
          <a:lstStyle/>
          <a:p>
            <a:pPr eaLnBrk="0" hangingPunct="0"/>
            <a:r>
              <a:rPr lang="it-IT" sz="2800">
                <a:solidFill>
                  <a:srgbClr val="2D398A"/>
                </a:solidFill>
              </a:rPr>
              <a:t>Disponibilità in tempo reale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38" name="Group 26"/>
          <p:cNvGrpSpPr>
            <a:grpSpLocks/>
          </p:cNvGrpSpPr>
          <p:nvPr/>
        </p:nvGrpSpPr>
        <p:grpSpPr bwMode="auto">
          <a:xfrm>
            <a:off x="395288" y="2033588"/>
            <a:ext cx="1225550" cy="1136650"/>
            <a:chOff x="340" y="722"/>
            <a:chExt cx="772" cy="716"/>
          </a:xfrm>
        </p:grpSpPr>
        <p:pic>
          <p:nvPicPr>
            <p:cNvPr id="13316" name="Picture 9" descr="gruppo"/>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60" y="722"/>
              <a:ext cx="589" cy="589"/>
            </a:xfrm>
            <a:prstGeom prst="rect">
              <a:avLst/>
            </a:prstGeom>
            <a:noFill/>
            <a:ln w="9525">
              <a:noFill/>
              <a:miter lim="800000"/>
              <a:headEnd/>
              <a:tailEnd/>
            </a:ln>
          </p:spPr>
        </p:pic>
        <p:sp>
          <p:nvSpPr>
            <p:cNvPr id="13317" name="Text Box 10"/>
            <p:cNvSpPr txBox="1">
              <a:spLocks noChangeArrowheads="1"/>
            </p:cNvSpPr>
            <p:nvPr/>
          </p:nvSpPr>
          <p:spPr bwMode="auto">
            <a:xfrm>
              <a:off x="340" y="1207"/>
              <a:ext cx="772" cy="231"/>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it-IT">
                  <a:ea typeface="Microsoft YaHei" pitchFamily="34" charset="-122"/>
                </a:rPr>
                <a:t>Cittadini</a:t>
              </a:r>
            </a:p>
          </p:txBody>
        </p:sp>
      </p:grpSp>
      <p:grpSp>
        <p:nvGrpSpPr>
          <p:cNvPr id="13339" name="Group 27"/>
          <p:cNvGrpSpPr>
            <a:grpSpLocks/>
          </p:cNvGrpSpPr>
          <p:nvPr/>
        </p:nvGrpSpPr>
        <p:grpSpPr bwMode="auto">
          <a:xfrm>
            <a:off x="4513263" y="1498600"/>
            <a:ext cx="1441450" cy="1157288"/>
            <a:chOff x="248" y="1893"/>
            <a:chExt cx="908" cy="729"/>
          </a:xfrm>
        </p:grpSpPr>
        <p:pic>
          <p:nvPicPr>
            <p:cNvPr id="13318" name="Picture 11" descr="gruppo"/>
            <p:cNvPicPr>
              <a:picLocks noChangeAspect="1" noChangeArrowheads="1"/>
            </p:cNvPicPr>
            <p:nvPr/>
          </p:nvPicPr>
          <p:blipFill>
            <a:blip r:embed="rId3"/>
            <a:srcRect/>
            <a:stretch>
              <a:fillRect/>
            </a:stretch>
          </p:blipFill>
          <p:spPr bwMode="auto">
            <a:xfrm>
              <a:off x="385" y="1893"/>
              <a:ext cx="589" cy="589"/>
            </a:xfrm>
            <a:prstGeom prst="rect">
              <a:avLst/>
            </a:prstGeom>
            <a:noFill/>
            <a:ln w="9525">
              <a:noFill/>
              <a:miter lim="800000"/>
              <a:headEnd/>
              <a:tailEnd/>
            </a:ln>
          </p:spPr>
        </p:pic>
        <p:sp>
          <p:nvSpPr>
            <p:cNvPr id="13319" name="Text Box 12"/>
            <p:cNvSpPr txBox="1">
              <a:spLocks noChangeArrowheads="1"/>
            </p:cNvSpPr>
            <p:nvPr/>
          </p:nvSpPr>
          <p:spPr bwMode="auto">
            <a:xfrm>
              <a:off x="248" y="2391"/>
              <a:ext cx="908" cy="231"/>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New Roman" pitchFamily="18" charset="0"/>
                <a:buNone/>
              </a:pPr>
              <a:r>
                <a:rPr lang="it-IT">
                  <a:ea typeface="Microsoft YaHei" pitchFamily="34" charset="-122"/>
                </a:rPr>
                <a:t>Provider</a:t>
              </a:r>
            </a:p>
          </p:txBody>
        </p:sp>
      </p:grpSp>
      <p:grpSp>
        <p:nvGrpSpPr>
          <p:cNvPr id="13340" name="Group 28"/>
          <p:cNvGrpSpPr>
            <a:grpSpLocks/>
          </p:cNvGrpSpPr>
          <p:nvPr/>
        </p:nvGrpSpPr>
        <p:grpSpPr bwMode="auto">
          <a:xfrm>
            <a:off x="42863" y="4306888"/>
            <a:ext cx="1779587" cy="1546225"/>
            <a:chOff x="118" y="2973"/>
            <a:chExt cx="1121" cy="974"/>
          </a:xfrm>
        </p:grpSpPr>
        <p:pic>
          <p:nvPicPr>
            <p:cNvPr id="13322" name="Picture 15" descr="gruppo"/>
            <p:cNvPicPr>
              <a:picLocks noChangeAspect="1" noChangeArrowheads="1"/>
            </p:cNvPicPr>
            <p:nvPr/>
          </p:nvPicPr>
          <p:blipFill>
            <a:blip r:embed="rId3"/>
            <a:srcRect/>
            <a:stretch>
              <a:fillRect/>
            </a:stretch>
          </p:blipFill>
          <p:spPr bwMode="auto">
            <a:xfrm>
              <a:off x="386" y="2973"/>
              <a:ext cx="589" cy="589"/>
            </a:xfrm>
            <a:prstGeom prst="rect">
              <a:avLst/>
            </a:prstGeom>
            <a:noFill/>
            <a:ln w="9525">
              <a:noFill/>
              <a:miter lim="800000"/>
              <a:headEnd/>
              <a:tailEnd/>
            </a:ln>
          </p:spPr>
        </p:pic>
        <p:sp>
          <p:nvSpPr>
            <p:cNvPr id="13323" name="Text Box 16"/>
            <p:cNvSpPr txBox="1">
              <a:spLocks noChangeArrowheads="1"/>
            </p:cNvSpPr>
            <p:nvPr/>
          </p:nvSpPr>
          <p:spPr bwMode="auto">
            <a:xfrm>
              <a:off x="118" y="3543"/>
              <a:ext cx="1121" cy="404"/>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New Roman" pitchFamily="18" charset="0"/>
                <a:buNone/>
              </a:pPr>
              <a:r>
                <a:rPr lang="it-IT">
                  <a:ea typeface="Microsoft YaHei" pitchFamily="34" charset="-122"/>
                </a:rPr>
                <a:t>Legali Rappresentanti</a:t>
              </a:r>
            </a:p>
          </p:txBody>
        </p:sp>
      </p:grpSp>
      <p:sp>
        <p:nvSpPr>
          <p:cNvPr id="13329" name="Titolo 1"/>
          <p:cNvSpPr>
            <a:spLocks/>
          </p:cNvSpPr>
          <p:nvPr/>
        </p:nvSpPr>
        <p:spPr bwMode="auto">
          <a:xfrm>
            <a:off x="1320800" y="31750"/>
            <a:ext cx="7366000" cy="1143000"/>
          </a:xfrm>
          <a:prstGeom prst="rect">
            <a:avLst/>
          </a:prstGeom>
          <a:noFill/>
          <a:ln w="9525">
            <a:noFill/>
            <a:miter lim="800000"/>
            <a:headEnd/>
            <a:tailEnd/>
          </a:ln>
        </p:spPr>
        <p:txBody>
          <a:bodyPr anchor="ctr"/>
          <a:lstStyle/>
          <a:p>
            <a:r>
              <a:rPr lang="it-IT" sz="2800" b="1">
                <a:solidFill>
                  <a:srgbClr val="2D398A"/>
                </a:solidFill>
              </a:rPr>
              <a:t>Piattaforma iCuore – Safe By Learning (1)</a:t>
            </a:r>
          </a:p>
        </p:txBody>
      </p:sp>
      <p:pic>
        <p:nvPicPr>
          <p:cNvPr id="13333" name="Picture 21">
            <a:hlinkClick r:id="rId4" action="ppaction://hlinksldjump"/>
          </p:cNvPr>
          <p:cNvPicPr>
            <a:picLocks noChangeAspect="1" noChangeArrowheads="1"/>
          </p:cNvPicPr>
          <p:nvPr/>
        </p:nvPicPr>
        <p:blipFill>
          <a:blip r:embed="rId5"/>
          <a:srcRect/>
          <a:stretch>
            <a:fillRect/>
          </a:stretch>
        </p:blipFill>
        <p:spPr bwMode="auto">
          <a:xfrm>
            <a:off x="5851525" y="1362075"/>
            <a:ext cx="2789238" cy="600075"/>
          </a:xfrm>
          <a:prstGeom prst="rect">
            <a:avLst/>
          </a:prstGeom>
          <a:noFill/>
          <a:ln w="9525">
            <a:noFill/>
            <a:miter lim="800000"/>
            <a:headEnd/>
            <a:tailEnd/>
          </a:ln>
          <a:effectLst/>
        </p:spPr>
      </p:pic>
      <p:pic>
        <p:nvPicPr>
          <p:cNvPr id="13334" name="Picture 2">
            <a:hlinkClick r:id="rId6" action="ppaction://hlinksldjump"/>
          </p:cNvPr>
          <p:cNvPicPr>
            <a:picLocks noChangeAspect="1" noChangeArrowheads="1"/>
          </p:cNvPicPr>
          <p:nvPr/>
        </p:nvPicPr>
        <p:blipFill>
          <a:blip r:embed="rId7"/>
          <a:srcRect t="19562" b="8891"/>
          <a:stretch>
            <a:fillRect/>
          </a:stretch>
        </p:blipFill>
        <p:spPr bwMode="auto">
          <a:xfrm>
            <a:off x="5851525" y="2103438"/>
            <a:ext cx="2871788" cy="576262"/>
          </a:xfrm>
          <a:prstGeom prst="rect">
            <a:avLst/>
          </a:prstGeom>
          <a:noFill/>
          <a:ln w="9525">
            <a:noFill/>
            <a:miter lim="800000"/>
            <a:headEnd/>
            <a:tailEnd/>
          </a:ln>
        </p:spPr>
      </p:pic>
      <p:pic>
        <p:nvPicPr>
          <p:cNvPr id="13336" name="Picture 2">
            <a:hlinkClick r:id="rId8" action="ppaction://hlinksldjump"/>
          </p:cNvPr>
          <p:cNvPicPr>
            <a:picLocks noChangeAspect="1" noChangeArrowheads="1"/>
          </p:cNvPicPr>
          <p:nvPr/>
        </p:nvPicPr>
        <p:blipFill>
          <a:blip r:embed="rId9"/>
          <a:srcRect t="18672"/>
          <a:stretch>
            <a:fillRect/>
          </a:stretch>
        </p:blipFill>
        <p:spPr bwMode="auto">
          <a:xfrm>
            <a:off x="1558925" y="1381125"/>
            <a:ext cx="2871788" cy="639763"/>
          </a:xfrm>
          <a:prstGeom prst="rect">
            <a:avLst/>
          </a:prstGeom>
          <a:noFill/>
          <a:ln w="9525">
            <a:noFill/>
            <a:miter lim="800000"/>
            <a:headEnd/>
            <a:tailEnd/>
          </a:ln>
        </p:spPr>
      </p:pic>
      <p:pic>
        <p:nvPicPr>
          <p:cNvPr id="13341" name="Picture 29"/>
          <p:cNvPicPr>
            <a:picLocks noChangeAspect="1" noChangeArrowheads="1"/>
          </p:cNvPicPr>
          <p:nvPr/>
        </p:nvPicPr>
        <p:blipFill>
          <a:blip r:embed="rId10"/>
          <a:srcRect/>
          <a:stretch>
            <a:fillRect/>
          </a:stretch>
        </p:blipFill>
        <p:spPr bwMode="auto">
          <a:xfrm>
            <a:off x="1625600" y="2027238"/>
            <a:ext cx="2771775" cy="590550"/>
          </a:xfrm>
          <a:prstGeom prst="rect">
            <a:avLst/>
          </a:prstGeom>
          <a:noFill/>
          <a:ln w="9525">
            <a:noFill/>
            <a:miter lim="800000"/>
            <a:headEnd/>
            <a:tailEnd/>
          </a:ln>
          <a:effectLst/>
        </p:spPr>
      </p:pic>
      <p:pic>
        <p:nvPicPr>
          <p:cNvPr id="13342" name="Picture 30"/>
          <p:cNvPicPr>
            <a:picLocks noChangeAspect="1" noChangeArrowheads="1"/>
          </p:cNvPicPr>
          <p:nvPr/>
        </p:nvPicPr>
        <p:blipFill>
          <a:blip r:embed="rId11"/>
          <a:srcRect/>
          <a:stretch>
            <a:fillRect/>
          </a:stretch>
        </p:blipFill>
        <p:spPr bwMode="auto">
          <a:xfrm>
            <a:off x="1625600" y="2655888"/>
            <a:ext cx="2786063" cy="576262"/>
          </a:xfrm>
          <a:prstGeom prst="rect">
            <a:avLst/>
          </a:prstGeom>
          <a:noFill/>
          <a:ln w="9525">
            <a:noFill/>
            <a:miter lim="800000"/>
            <a:headEnd/>
            <a:tailEnd/>
          </a:ln>
          <a:effectLst/>
        </p:spPr>
      </p:pic>
      <p:pic>
        <p:nvPicPr>
          <p:cNvPr id="13343" name="Picture 31">
            <a:hlinkClick r:id="rId12" action="ppaction://hlinksldjump"/>
          </p:cNvPr>
          <p:cNvPicPr>
            <a:picLocks noChangeAspect="1" noChangeArrowheads="1"/>
          </p:cNvPicPr>
          <p:nvPr/>
        </p:nvPicPr>
        <p:blipFill>
          <a:blip r:embed="rId13"/>
          <a:srcRect/>
          <a:stretch>
            <a:fillRect/>
          </a:stretch>
        </p:blipFill>
        <p:spPr bwMode="auto">
          <a:xfrm>
            <a:off x="1651000" y="3255963"/>
            <a:ext cx="2767013" cy="608012"/>
          </a:xfrm>
          <a:prstGeom prst="rect">
            <a:avLst/>
          </a:prstGeom>
          <a:noFill/>
          <a:ln w="9525">
            <a:noFill/>
            <a:miter lim="800000"/>
            <a:headEnd/>
            <a:tailEnd/>
          </a:ln>
          <a:effectLst/>
        </p:spPr>
      </p:pic>
      <p:pic>
        <p:nvPicPr>
          <p:cNvPr id="13344" name="Picture 32"/>
          <p:cNvPicPr>
            <a:picLocks noChangeAspect="1" noChangeArrowheads="1"/>
          </p:cNvPicPr>
          <p:nvPr/>
        </p:nvPicPr>
        <p:blipFill>
          <a:blip r:embed="rId14"/>
          <a:srcRect/>
          <a:stretch>
            <a:fillRect/>
          </a:stretch>
        </p:blipFill>
        <p:spPr bwMode="auto">
          <a:xfrm>
            <a:off x="1589088" y="4411663"/>
            <a:ext cx="2771775" cy="738187"/>
          </a:xfrm>
          <a:prstGeom prst="rect">
            <a:avLst/>
          </a:prstGeom>
          <a:noFill/>
          <a:ln w="9525">
            <a:noFill/>
            <a:miter lim="800000"/>
            <a:headEnd/>
            <a:tailEnd/>
          </a:ln>
          <a:effectLst/>
        </p:spPr>
      </p:pic>
      <p:grpSp>
        <p:nvGrpSpPr>
          <p:cNvPr id="13345" name="Group 33"/>
          <p:cNvGrpSpPr>
            <a:grpSpLocks/>
          </p:cNvGrpSpPr>
          <p:nvPr/>
        </p:nvGrpSpPr>
        <p:grpSpPr bwMode="auto">
          <a:xfrm>
            <a:off x="4513263" y="2803525"/>
            <a:ext cx="1441450" cy="1431925"/>
            <a:chOff x="248" y="1893"/>
            <a:chExt cx="908" cy="902"/>
          </a:xfrm>
        </p:grpSpPr>
        <p:pic>
          <p:nvPicPr>
            <p:cNvPr id="13346" name="Picture 11" descr="gruppo"/>
            <p:cNvPicPr>
              <a:picLocks noChangeAspect="1" noChangeArrowheads="1"/>
            </p:cNvPicPr>
            <p:nvPr/>
          </p:nvPicPr>
          <p:blipFill>
            <a:blip r:embed="rId3"/>
            <a:srcRect/>
            <a:stretch>
              <a:fillRect/>
            </a:stretch>
          </p:blipFill>
          <p:spPr bwMode="auto">
            <a:xfrm>
              <a:off x="385" y="1893"/>
              <a:ext cx="589" cy="589"/>
            </a:xfrm>
            <a:prstGeom prst="rect">
              <a:avLst/>
            </a:prstGeom>
            <a:noFill/>
            <a:ln w="9525">
              <a:noFill/>
              <a:miter lim="800000"/>
              <a:headEnd/>
              <a:tailEnd/>
            </a:ln>
          </p:spPr>
        </p:pic>
        <p:sp>
          <p:nvSpPr>
            <p:cNvPr id="13347" name="Text Box 12"/>
            <p:cNvSpPr txBox="1">
              <a:spLocks noChangeArrowheads="1"/>
            </p:cNvSpPr>
            <p:nvPr/>
          </p:nvSpPr>
          <p:spPr bwMode="auto">
            <a:xfrm>
              <a:off x="248" y="2391"/>
              <a:ext cx="908" cy="404"/>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New Roman" pitchFamily="18" charset="0"/>
                <a:buNone/>
              </a:pPr>
              <a:r>
                <a:rPr lang="it-IT">
                  <a:ea typeface="Microsoft YaHei" pitchFamily="34" charset="-122"/>
                </a:rPr>
                <a:t>Direttori Corsi</a:t>
              </a:r>
            </a:p>
          </p:txBody>
        </p:sp>
      </p:grpSp>
      <p:pic>
        <p:nvPicPr>
          <p:cNvPr id="13348" name="Picture 36">
            <a:hlinkClick r:id="rId15" action="ppaction://hlinksldjump"/>
          </p:cNvPr>
          <p:cNvPicPr>
            <a:picLocks noChangeAspect="1" noChangeArrowheads="1"/>
          </p:cNvPicPr>
          <p:nvPr/>
        </p:nvPicPr>
        <p:blipFill>
          <a:blip r:embed="rId16"/>
          <a:srcRect/>
          <a:stretch>
            <a:fillRect/>
          </a:stretch>
        </p:blipFill>
        <p:spPr bwMode="auto">
          <a:xfrm>
            <a:off x="5937250" y="3032125"/>
            <a:ext cx="2738438" cy="565150"/>
          </a:xfrm>
          <a:prstGeom prst="rect">
            <a:avLst/>
          </a:prstGeom>
          <a:noFill/>
          <a:ln w="9525">
            <a:noFill/>
            <a:miter lim="800000"/>
            <a:headEnd/>
            <a:tailEnd/>
          </a:ln>
          <a:effectLst/>
        </p:spPr>
      </p:pic>
      <p:grpSp>
        <p:nvGrpSpPr>
          <p:cNvPr id="13349" name="Group 37"/>
          <p:cNvGrpSpPr>
            <a:grpSpLocks/>
          </p:cNvGrpSpPr>
          <p:nvPr/>
        </p:nvGrpSpPr>
        <p:grpSpPr bwMode="auto">
          <a:xfrm>
            <a:off x="4533900" y="4244975"/>
            <a:ext cx="1441450" cy="1431925"/>
            <a:chOff x="248" y="1893"/>
            <a:chExt cx="908" cy="902"/>
          </a:xfrm>
        </p:grpSpPr>
        <p:pic>
          <p:nvPicPr>
            <p:cNvPr id="13350" name="Picture 11" descr="gruppo"/>
            <p:cNvPicPr>
              <a:picLocks noChangeAspect="1" noChangeArrowheads="1"/>
            </p:cNvPicPr>
            <p:nvPr/>
          </p:nvPicPr>
          <p:blipFill>
            <a:blip r:embed="rId3"/>
            <a:srcRect/>
            <a:stretch>
              <a:fillRect/>
            </a:stretch>
          </p:blipFill>
          <p:spPr bwMode="auto">
            <a:xfrm>
              <a:off x="385" y="1893"/>
              <a:ext cx="589" cy="589"/>
            </a:xfrm>
            <a:prstGeom prst="rect">
              <a:avLst/>
            </a:prstGeom>
            <a:noFill/>
            <a:ln w="9525">
              <a:noFill/>
              <a:miter lim="800000"/>
              <a:headEnd/>
              <a:tailEnd/>
            </a:ln>
          </p:spPr>
        </p:pic>
        <p:sp>
          <p:nvSpPr>
            <p:cNvPr id="13351" name="Text Box 12"/>
            <p:cNvSpPr txBox="1">
              <a:spLocks noChangeArrowheads="1"/>
            </p:cNvSpPr>
            <p:nvPr/>
          </p:nvSpPr>
          <p:spPr bwMode="auto">
            <a:xfrm>
              <a:off x="248" y="2391"/>
              <a:ext cx="908" cy="404"/>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New Roman" pitchFamily="18" charset="0"/>
                <a:buNone/>
              </a:pPr>
              <a:r>
                <a:rPr lang="it-IT">
                  <a:ea typeface="Microsoft YaHei" pitchFamily="34" charset="-122"/>
                </a:rPr>
                <a:t>Direttori Scientifici</a:t>
              </a:r>
            </a:p>
          </p:txBody>
        </p:sp>
      </p:grpSp>
      <p:pic>
        <p:nvPicPr>
          <p:cNvPr id="13352" name="Picture 40"/>
          <p:cNvPicPr>
            <a:picLocks noChangeAspect="1" noChangeArrowheads="1"/>
          </p:cNvPicPr>
          <p:nvPr/>
        </p:nvPicPr>
        <p:blipFill>
          <a:blip r:embed="rId17"/>
          <a:srcRect/>
          <a:stretch>
            <a:fillRect/>
          </a:stretch>
        </p:blipFill>
        <p:spPr bwMode="auto">
          <a:xfrm>
            <a:off x="5922963" y="4505325"/>
            <a:ext cx="2752725" cy="582613"/>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89" name="Picture 2"/>
          <p:cNvPicPr>
            <a:picLocks noChangeAspect="1" noChangeArrowheads="1"/>
          </p:cNvPicPr>
          <p:nvPr/>
        </p:nvPicPr>
        <p:blipFill>
          <a:blip r:embed="rId3"/>
          <a:srcRect l="3490" t="15756" r="3958" b="29131"/>
          <a:stretch>
            <a:fillRect/>
          </a:stretch>
        </p:blipFill>
        <p:spPr bwMode="auto">
          <a:xfrm>
            <a:off x="319088" y="1830388"/>
            <a:ext cx="8462962" cy="3870325"/>
          </a:xfrm>
          <a:prstGeom prst="rect">
            <a:avLst/>
          </a:prstGeom>
          <a:noFill/>
          <a:ln w="9525">
            <a:noFill/>
            <a:round/>
            <a:headEnd/>
            <a:tailEnd/>
          </a:ln>
        </p:spPr>
      </p:pic>
      <p:sp>
        <p:nvSpPr>
          <p:cNvPr id="165894" name="Rectangle 6"/>
          <p:cNvSpPr>
            <a:spLocks/>
          </p:cNvSpPr>
          <p:nvPr/>
        </p:nvSpPr>
        <p:spPr bwMode="auto">
          <a:xfrm>
            <a:off x="1320800" y="0"/>
            <a:ext cx="7366000" cy="1143000"/>
          </a:xfrm>
          <a:prstGeom prst="rect">
            <a:avLst/>
          </a:prstGeom>
          <a:noFill/>
          <a:ln w="9525">
            <a:noFill/>
            <a:miter lim="800000"/>
            <a:headEnd/>
            <a:tailEnd/>
          </a:ln>
        </p:spPr>
        <p:txBody>
          <a:bodyPr anchor="ctr"/>
          <a:lstStyle/>
          <a:p>
            <a:pPr eaLnBrk="0" hangingPunct="0"/>
            <a:r>
              <a:rPr lang="it-IT" sz="2800">
                <a:solidFill>
                  <a:srgbClr val="2D398A"/>
                </a:solidFill>
              </a:rPr>
              <a:t>Complessi Gestiti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7" name="Picture 2"/>
          <p:cNvPicPr>
            <a:picLocks noChangeAspect="1" noChangeArrowheads="1"/>
          </p:cNvPicPr>
          <p:nvPr/>
        </p:nvPicPr>
        <p:blipFill>
          <a:blip r:embed="rId3"/>
          <a:srcRect l="4427" t="15164" r="4184"/>
          <a:stretch>
            <a:fillRect/>
          </a:stretch>
        </p:blipFill>
        <p:spPr bwMode="auto">
          <a:xfrm>
            <a:off x="1000125" y="1228725"/>
            <a:ext cx="7677150" cy="4805363"/>
          </a:xfrm>
          <a:prstGeom prst="rect">
            <a:avLst/>
          </a:prstGeom>
          <a:noFill/>
          <a:ln w="9525">
            <a:noFill/>
            <a:round/>
            <a:headEnd/>
            <a:tailEnd/>
          </a:ln>
        </p:spPr>
      </p:pic>
      <p:sp>
        <p:nvSpPr>
          <p:cNvPr id="167942" name="Rectangle 6"/>
          <p:cNvSpPr>
            <a:spLocks/>
          </p:cNvSpPr>
          <p:nvPr/>
        </p:nvSpPr>
        <p:spPr bwMode="auto">
          <a:xfrm>
            <a:off x="1320800" y="0"/>
            <a:ext cx="7366000" cy="1143000"/>
          </a:xfrm>
          <a:prstGeom prst="rect">
            <a:avLst/>
          </a:prstGeom>
          <a:noFill/>
          <a:ln w="9525">
            <a:noFill/>
            <a:miter lim="800000"/>
            <a:headEnd/>
            <a:tailEnd/>
          </a:ln>
        </p:spPr>
        <p:txBody>
          <a:bodyPr anchor="ctr"/>
          <a:lstStyle/>
          <a:p>
            <a:pPr eaLnBrk="0" hangingPunct="0"/>
            <a:r>
              <a:rPr lang="it-IT" sz="2800">
                <a:solidFill>
                  <a:srgbClr val="2D398A"/>
                </a:solidFill>
              </a:rPr>
              <a:t>Modifica Complesso (1)</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5" name="Picture 2"/>
          <p:cNvPicPr>
            <a:picLocks noChangeAspect="1" noChangeArrowheads="1"/>
          </p:cNvPicPr>
          <p:nvPr/>
        </p:nvPicPr>
        <p:blipFill>
          <a:blip r:embed="rId3"/>
          <a:srcRect l="4652" r="5121"/>
          <a:stretch>
            <a:fillRect/>
          </a:stretch>
        </p:blipFill>
        <p:spPr bwMode="auto">
          <a:xfrm>
            <a:off x="1552575" y="1271588"/>
            <a:ext cx="6288088" cy="4699000"/>
          </a:xfrm>
          <a:prstGeom prst="rect">
            <a:avLst/>
          </a:prstGeom>
          <a:noFill/>
          <a:ln w="9525">
            <a:noFill/>
            <a:round/>
            <a:headEnd/>
            <a:tailEnd/>
          </a:ln>
        </p:spPr>
      </p:pic>
      <p:sp>
        <p:nvSpPr>
          <p:cNvPr id="169990" name="Rectangle 6"/>
          <p:cNvSpPr>
            <a:spLocks/>
          </p:cNvSpPr>
          <p:nvPr/>
        </p:nvSpPr>
        <p:spPr bwMode="auto">
          <a:xfrm>
            <a:off x="1320800" y="0"/>
            <a:ext cx="7366000" cy="1143000"/>
          </a:xfrm>
          <a:prstGeom prst="rect">
            <a:avLst/>
          </a:prstGeom>
          <a:noFill/>
          <a:ln w="9525">
            <a:noFill/>
            <a:miter lim="800000"/>
            <a:headEnd/>
            <a:tailEnd/>
          </a:ln>
        </p:spPr>
        <p:txBody>
          <a:bodyPr anchor="ctr"/>
          <a:lstStyle/>
          <a:p>
            <a:pPr eaLnBrk="0" hangingPunct="0"/>
            <a:r>
              <a:rPr lang="it-IT" sz="2800">
                <a:solidFill>
                  <a:srgbClr val="2D398A"/>
                </a:solidFill>
              </a:rPr>
              <a:t>Modifica Complessi (2)</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3" name="Picture 2"/>
          <p:cNvPicPr>
            <a:picLocks noChangeAspect="1" noChangeArrowheads="1"/>
          </p:cNvPicPr>
          <p:nvPr/>
        </p:nvPicPr>
        <p:blipFill>
          <a:blip r:embed="rId3"/>
          <a:srcRect l="3264" t="14496" r="4427" b="4814"/>
          <a:stretch>
            <a:fillRect/>
          </a:stretch>
        </p:blipFill>
        <p:spPr bwMode="auto">
          <a:xfrm>
            <a:off x="938213" y="1285875"/>
            <a:ext cx="7951787" cy="4686300"/>
          </a:xfrm>
          <a:prstGeom prst="rect">
            <a:avLst/>
          </a:prstGeom>
          <a:noFill/>
          <a:ln w="9525">
            <a:noFill/>
            <a:round/>
            <a:headEnd/>
            <a:tailEnd/>
          </a:ln>
        </p:spPr>
      </p:pic>
      <p:sp>
        <p:nvSpPr>
          <p:cNvPr id="172038" name="Rectangle 6"/>
          <p:cNvSpPr>
            <a:spLocks/>
          </p:cNvSpPr>
          <p:nvPr/>
        </p:nvSpPr>
        <p:spPr bwMode="auto">
          <a:xfrm>
            <a:off x="1320800" y="0"/>
            <a:ext cx="7366000" cy="1143000"/>
          </a:xfrm>
          <a:prstGeom prst="rect">
            <a:avLst/>
          </a:prstGeom>
          <a:noFill/>
          <a:ln w="9525">
            <a:noFill/>
            <a:miter lim="800000"/>
            <a:headEnd/>
            <a:tailEnd/>
          </a:ln>
        </p:spPr>
        <p:txBody>
          <a:bodyPr anchor="ctr"/>
          <a:lstStyle/>
          <a:p>
            <a:pPr eaLnBrk="0" hangingPunct="0"/>
            <a:r>
              <a:rPr lang="it-IT" sz="2800">
                <a:solidFill>
                  <a:srgbClr val="2D398A"/>
                </a:solidFill>
              </a:rPr>
              <a:t>Dettaglio Complesso (1)</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1" name="Picture 2"/>
          <p:cNvPicPr>
            <a:picLocks noChangeAspect="1" noChangeArrowheads="1"/>
          </p:cNvPicPr>
          <p:nvPr/>
        </p:nvPicPr>
        <p:blipFill>
          <a:blip r:embed="rId3"/>
          <a:srcRect/>
          <a:stretch>
            <a:fillRect/>
          </a:stretch>
        </p:blipFill>
        <p:spPr bwMode="auto">
          <a:xfrm>
            <a:off x="0" y="0"/>
            <a:ext cx="9144000" cy="616585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29" name="Picture 2"/>
          <p:cNvPicPr>
            <a:picLocks noChangeAspect="1" noChangeArrowheads="1"/>
          </p:cNvPicPr>
          <p:nvPr/>
        </p:nvPicPr>
        <p:blipFill>
          <a:blip r:embed="rId3"/>
          <a:srcRect/>
          <a:stretch>
            <a:fillRect/>
          </a:stretch>
        </p:blipFill>
        <p:spPr bwMode="auto">
          <a:xfrm>
            <a:off x="0" y="0"/>
            <a:ext cx="9144000" cy="616585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7" name="Picture 2"/>
          <p:cNvPicPr>
            <a:picLocks noChangeAspect="1" noChangeArrowheads="1"/>
          </p:cNvPicPr>
          <p:nvPr/>
        </p:nvPicPr>
        <p:blipFill>
          <a:blip r:embed="rId3"/>
          <a:srcRect/>
          <a:stretch>
            <a:fillRect/>
          </a:stretch>
        </p:blipFill>
        <p:spPr bwMode="auto">
          <a:xfrm>
            <a:off x="0" y="0"/>
            <a:ext cx="9144000" cy="6175375"/>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5" name="Picture 2"/>
          <p:cNvPicPr>
            <a:picLocks noChangeAspect="1" noChangeArrowheads="1"/>
          </p:cNvPicPr>
          <p:nvPr/>
        </p:nvPicPr>
        <p:blipFill>
          <a:blip r:embed="rId3"/>
          <a:srcRect/>
          <a:stretch>
            <a:fillRect/>
          </a:stretch>
        </p:blipFill>
        <p:spPr bwMode="auto">
          <a:xfrm>
            <a:off x="0" y="0"/>
            <a:ext cx="9144000" cy="616585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3" name="Picture 2"/>
          <p:cNvPicPr>
            <a:picLocks noChangeAspect="1" noChangeArrowheads="1"/>
          </p:cNvPicPr>
          <p:nvPr/>
        </p:nvPicPr>
        <p:blipFill>
          <a:blip r:embed="rId3"/>
          <a:srcRect/>
          <a:stretch>
            <a:fillRect/>
          </a:stretch>
        </p:blipFill>
        <p:spPr bwMode="auto">
          <a:xfrm>
            <a:off x="0" y="0"/>
            <a:ext cx="9144000" cy="616585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1" name="Picture 2"/>
          <p:cNvPicPr>
            <a:picLocks noChangeAspect="1" noChangeArrowheads="1"/>
          </p:cNvPicPr>
          <p:nvPr/>
        </p:nvPicPr>
        <p:blipFill>
          <a:blip r:embed="rId3"/>
          <a:srcRect/>
          <a:stretch>
            <a:fillRect/>
          </a:stretch>
        </p:blipFill>
        <p:spPr bwMode="auto">
          <a:xfrm>
            <a:off x="0" y="0"/>
            <a:ext cx="9144000" cy="616585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6786" name="Group 2"/>
          <p:cNvGrpSpPr>
            <a:grpSpLocks/>
          </p:cNvGrpSpPr>
          <p:nvPr/>
        </p:nvGrpSpPr>
        <p:grpSpPr bwMode="auto">
          <a:xfrm>
            <a:off x="638175" y="5121275"/>
            <a:ext cx="1225550" cy="1136650"/>
            <a:chOff x="340" y="722"/>
            <a:chExt cx="772" cy="716"/>
          </a:xfrm>
        </p:grpSpPr>
        <p:pic>
          <p:nvPicPr>
            <p:cNvPr id="246787" name="Picture 9" descr="gruppo"/>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60" y="722"/>
              <a:ext cx="589" cy="589"/>
            </a:xfrm>
            <a:prstGeom prst="rect">
              <a:avLst/>
            </a:prstGeom>
            <a:noFill/>
            <a:ln w="9525">
              <a:noFill/>
              <a:miter lim="800000"/>
              <a:headEnd/>
              <a:tailEnd/>
            </a:ln>
          </p:spPr>
        </p:pic>
        <p:sp>
          <p:nvSpPr>
            <p:cNvPr id="246788" name="Text Box 10"/>
            <p:cNvSpPr txBox="1">
              <a:spLocks noChangeArrowheads="1"/>
            </p:cNvSpPr>
            <p:nvPr/>
          </p:nvSpPr>
          <p:spPr bwMode="auto">
            <a:xfrm>
              <a:off x="340" y="1207"/>
              <a:ext cx="772" cy="231"/>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New Roman" pitchFamily="18" charset="0"/>
                <a:buNone/>
              </a:pPr>
              <a:r>
                <a:rPr lang="it-IT">
                  <a:ea typeface="Microsoft YaHei" pitchFamily="34" charset="-122"/>
                </a:rPr>
                <a:t>Esecutori</a:t>
              </a:r>
            </a:p>
          </p:txBody>
        </p:sp>
      </p:grpSp>
      <p:grpSp>
        <p:nvGrpSpPr>
          <p:cNvPr id="246792" name="Group 8"/>
          <p:cNvGrpSpPr>
            <a:grpSpLocks/>
          </p:cNvGrpSpPr>
          <p:nvPr/>
        </p:nvGrpSpPr>
        <p:grpSpPr bwMode="auto">
          <a:xfrm>
            <a:off x="4492625" y="4511675"/>
            <a:ext cx="1779588" cy="1271588"/>
            <a:chOff x="118" y="2973"/>
            <a:chExt cx="1121" cy="801"/>
          </a:xfrm>
        </p:grpSpPr>
        <p:pic>
          <p:nvPicPr>
            <p:cNvPr id="246793" name="Picture 15" descr="gruppo"/>
            <p:cNvPicPr>
              <a:picLocks noChangeAspect="1" noChangeArrowheads="1"/>
            </p:cNvPicPr>
            <p:nvPr/>
          </p:nvPicPr>
          <p:blipFill>
            <a:blip r:embed="rId3"/>
            <a:srcRect/>
            <a:stretch>
              <a:fillRect/>
            </a:stretch>
          </p:blipFill>
          <p:spPr bwMode="auto">
            <a:xfrm>
              <a:off x="386" y="2973"/>
              <a:ext cx="589" cy="589"/>
            </a:xfrm>
            <a:prstGeom prst="rect">
              <a:avLst/>
            </a:prstGeom>
            <a:noFill/>
            <a:ln w="9525">
              <a:noFill/>
              <a:miter lim="800000"/>
              <a:headEnd/>
              <a:tailEnd/>
            </a:ln>
          </p:spPr>
        </p:pic>
        <p:sp>
          <p:nvSpPr>
            <p:cNvPr id="246794" name="Text Box 16"/>
            <p:cNvSpPr txBox="1">
              <a:spLocks noChangeArrowheads="1"/>
            </p:cNvSpPr>
            <p:nvPr/>
          </p:nvSpPr>
          <p:spPr bwMode="auto">
            <a:xfrm>
              <a:off x="118" y="3543"/>
              <a:ext cx="1121" cy="231"/>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New Roman" pitchFamily="18" charset="0"/>
                <a:buNone/>
              </a:pPr>
              <a:r>
                <a:rPr lang="it-IT">
                  <a:ea typeface="Microsoft YaHei" pitchFamily="34" charset="-122"/>
                </a:rPr>
                <a:t>NOR</a:t>
              </a:r>
            </a:p>
          </p:txBody>
        </p:sp>
      </p:grpSp>
      <p:sp>
        <p:nvSpPr>
          <p:cNvPr id="246795" name="Titolo 1"/>
          <p:cNvSpPr>
            <a:spLocks/>
          </p:cNvSpPr>
          <p:nvPr/>
        </p:nvSpPr>
        <p:spPr bwMode="auto">
          <a:xfrm>
            <a:off x="1320800" y="31750"/>
            <a:ext cx="7366000" cy="1143000"/>
          </a:xfrm>
          <a:prstGeom prst="rect">
            <a:avLst/>
          </a:prstGeom>
          <a:noFill/>
          <a:ln w="9525">
            <a:noFill/>
            <a:miter lim="800000"/>
            <a:headEnd/>
            <a:tailEnd/>
          </a:ln>
        </p:spPr>
        <p:txBody>
          <a:bodyPr anchor="ctr"/>
          <a:lstStyle/>
          <a:p>
            <a:r>
              <a:rPr lang="it-IT" sz="2800" b="1">
                <a:solidFill>
                  <a:srgbClr val="2D398A"/>
                </a:solidFill>
              </a:rPr>
              <a:t>Piattaforma iCuore – Safe By Learning (2)</a:t>
            </a:r>
          </a:p>
        </p:txBody>
      </p:sp>
      <p:pic>
        <p:nvPicPr>
          <p:cNvPr id="246798" name="Picture 2">
            <a:hlinkClick r:id="rId4" action="ppaction://hlinksldjump"/>
          </p:cNvPr>
          <p:cNvPicPr>
            <a:picLocks noChangeAspect="1" noChangeArrowheads="1"/>
          </p:cNvPicPr>
          <p:nvPr/>
        </p:nvPicPr>
        <p:blipFill>
          <a:blip r:embed="rId5"/>
          <a:srcRect t="18672"/>
          <a:stretch>
            <a:fillRect/>
          </a:stretch>
        </p:blipFill>
        <p:spPr bwMode="auto">
          <a:xfrm>
            <a:off x="1677988" y="5294313"/>
            <a:ext cx="2871787" cy="639762"/>
          </a:xfrm>
          <a:prstGeom prst="rect">
            <a:avLst/>
          </a:prstGeom>
          <a:noFill/>
          <a:ln w="9525">
            <a:noFill/>
            <a:miter lim="800000"/>
            <a:headEnd/>
            <a:tailEnd/>
          </a:ln>
        </p:spPr>
      </p:pic>
      <p:grpSp>
        <p:nvGrpSpPr>
          <p:cNvPr id="246803" name="Group 19"/>
          <p:cNvGrpSpPr>
            <a:grpSpLocks/>
          </p:cNvGrpSpPr>
          <p:nvPr/>
        </p:nvGrpSpPr>
        <p:grpSpPr bwMode="auto">
          <a:xfrm>
            <a:off x="4657725" y="2782888"/>
            <a:ext cx="1441450" cy="1157287"/>
            <a:chOff x="248" y="1893"/>
            <a:chExt cx="908" cy="729"/>
          </a:xfrm>
        </p:grpSpPr>
        <p:pic>
          <p:nvPicPr>
            <p:cNvPr id="246804" name="Picture 11" descr="gruppo"/>
            <p:cNvPicPr>
              <a:picLocks noChangeAspect="1" noChangeArrowheads="1"/>
            </p:cNvPicPr>
            <p:nvPr/>
          </p:nvPicPr>
          <p:blipFill>
            <a:blip r:embed="rId3"/>
            <a:srcRect/>
            <a:stretch>
              <a:fillRect/>
            </a:stretch>
          </p:blipFill>
          <p:spPr bwMode="auto">
            <a:xfrm>
              <a:off x="385" y="1893"/>
              <a:ext cx="589" cy="589"/>
            </a:xfrm>
            <a:prstGeom prst="rect">
              <a:avLst/>
            </a:prstGeom>
            <a:noFill/>
            <a:ln w="9525">
              <a:noFill/>
              <a:miter lim="800000"/>
              <a:headEnd/>
              <a:tailEnd/>
            </a:ln>
          </p:spPr>
        </p:pic>
        <p:sp>
          <p:nvSpPr>
            <p:cNvPr id="246805" name="Text Box 12"/>
            <p:cNvSpPr txBox="1">
              <a:spLocks noChangeArrowheads="1"/>
            </p:cNvSpPr>
            <p:nvPr/>
          </p:nvSpPr>
          <p:spPr bwMode="auto">
            <a:xfrm>
              <a:off x="248" y="2391"/>
              <a:ext cx="908" cy="231"/>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New Roman" pitchFamily="18" charset="0"/>
                <a:buNone/>
              </a:pPr>
              <a:r>
                <a:rPr lang="it-IT">
                  <a:ea typeface="Microsoft YaHei" pitchFamily="34" charset="-122"/>
                </a:rPr>
                <a:t>Faculty</a:t>
              </a:r>
            </a:p>
          </p:txBody>
        </p:sp>
      </p:grpSp>
      <p:grpSp>
        <p:nvGrpSpPr>
          <p:cNvPr id="246817" name="Group 33"/>
          <p:cNvGrpSpPr>
            <a:grpSpLocks/>
          </p:cNvGrpSpPr>
          <p:nvPr/>
        </p:nvGrpSpPr>
        <p:grpSpPr bwMode="auto">
          <a:xfrm>
            <a:off x="385763" y="2614613"/>
            <a:ext cx="1441450" cy="1493837"/>
            <a:chOff x="2843" y="2674"/>
            <a:chExt cx="908" cy="941"/>
          </a:xfrm>
        </p:grpSpPr>
        <p:pic>
          <p:nvPicPr>
            <p:cNvPr id="246808" name="Picture 11" descr="gruppo"/>
            <p:cNvPicPr>
              <a:picLocks noChangeAspect="1" noChangeArrowheads="1"/>
            </p:cNvPicPr>
            <p:nvPr/>
          </p:nvPicPr>
          <p:blipFill>
            <a:blip r:embed="rId3"/>
            <a:srcRect/>
            <a:stretch>
              <a:fillRect/>
            </a:stretch>
          </p:blipFill>
          <p:spPr bwMode="auto">
            <a:xfrm>
              <a:off x="2993" y="2674"/>
              <a:ext cx="589" cy="589"/>
            </a:xfrm>
            <a:prstGeom prst="rect">
              <a:avLst/>
            </a:prstGeom>
            <a:noFill/>
            <a:ln w="9525">
              <a:noFill/>
              <a:miter lim="800000"/>
              <a:headEnd/>
              <a:tailEnd/>
            </a:ln>
          </p:spPr>
        </p:pic>
        <p:sp>
          <p:nvSpPr>
            <p:cNvPr id="246809" name="Text Box 12"/>
            <p:cNvSpPr txBox="1">
              <a:spLocks noChangeArrowheads="1"/>
            </p:cNvSpPr>
            <p:nvPr/>
          </p:nvSpPr>
          <p:spPr bwMode="auto">
            <a:xfrm>
              <a:off x="2843" y="3211"/>
              <a:ext cx="908" cy="404"/>
            </a:xfrm>
            <a:prstGeom prst="rect">
              <a:avLst/>
            </a:prstGeom>
            <a:noFill/>
            <a:ln w="9525">
              <a:noFill/>
              <a:miter lim="800000"/>
              <a:headEnd/>
              <a:tailEnd/>
            </a:ln>
          </p:spPr>
          <p:txBody>
            <a:bodyPr lIns="18000" rIns="18000">
              <a:spAutoFit/>
            </a:bodyPr>
            <a:lstStyle/>
            <a:p>
              <a:pPr algn="ctr">
                <a:spcBef>
                  <a:spcPct val="50000"/>
                </a:spcBef>
                <a:buClr>
                  <a:srgbClr val="000000"/>
                </a:buClr>
                <a:buSzPct val="100000"/>
                <a:buFont typeface="Times New Roman" pitchFamily="18" charset="0"/>
                <a:buNone/>
              </a:pPr>
              <a:r>
                <a:rPr lang="it-IT">
                  <a:ea typeface="Microsoft YaHei" pitchFamily="34" charset="-122"/>
                </a:rPr>
                <a:t>Direttori CO118</a:t>
              </a:r>
            </a:p>
          </p:txBody>
        </p:sp>
      </p:grpSp>
      <p:pic>
        <p:nvPicPr>
          <p:cNvPr id="246810" name="Picture 26"/>
          <p:cNvPicPr>
            <a:picLocks noChangeAspect="1" noChangeArrowheads="1"/>
          </p:cNvPicPr>
          <p:nvPr/>
        </p:nvPicPr>
        <p:blipFill>
          <a:blip r:embed="rId6"/>
          <a:srcRect/>
          <a:stretch>
            <a:fillRect/>
          </a:stretch>
        </p:blipFill>
        <p:spPr bwMode="auto">
          <a:xfrm>
            <a:off x="1733550" y="2957513"/>
            <a:ext cx="2752725" cy="582612"/>
          </a:xfrm>
          <a:prstGeom prst="rect">
            <a:avLst/>
          </a:prstGeom>
          <a:noFill/>
          <a:ln w="9525">
            <a:noFill/>
            <a:miter lim="800000"/>
            <a:headEnd/>
            <a:tailEnd/>
          </a:ln>
          <a:effectLst/>
        </p:spPr>
      </p:pic>
      <p:grpSp>
        <p:nvGrpSpPr>
          <p:cNvPr id="246816" name="Group 32"/>
          <p:cNvGrpSpPr>
            <a:grpSpLocks/>
          </p:cNvGrpSpPr>
          <p:nvPr/>
        </p:nvGrpSpPr>
        <p:grpSpPr bwMode="auto">
          <a:xfrm>
            <a:off x="488950" y="1271588"/>
            <a:ext cx="1225550" cy="1431925"/>
            <a:chOff x="230" y="1854"/>
            <a:chExt cx="772" cy="902"/>
          </a:xfrm>
        </p:grpSpPr>
        <p:pic>
          <p:nvPicPr>
            <p:cNvPr id="246812" name="Picture 9" descr="gruppo"/>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15" y="1854"/>
              <a:ext cx="589" cy="589"/>
            </a:xfrm>
            <a:prstGeom prst="rect">
              <a:avLst/>
            </a:prstGeom>
            <a:noFill/>
            <a:ln w="9525">
              <a:noFill/>
              <a:miter lim="800000"/>
              <a:headEnd/>
              <a:tailEnd/>
            </a:ln>
          </p:spPr>
        </p:pic>
        <p:sp>
          <p:nvSpPr>
            <p:cNvPr id="246813" name="Text Box 10"/>
            <p:cNvSpPr txBox="1">
              <a:spLocks noChangeArrowheads="1"/>
            </p:cNvSpPr>
            <p:nvPr/>
          </p:nvSpPr>
          <p:spPr bwMode="auto">
            <a:xfrm>
              <a:off x="230" y="2352"/>
              <a:ext cx="772" cy="404"/>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New Roman" pitchFamily="18" charset="0"/>
                <a:buNone/>
              </a:pPr>
              <a:r>
                <a:rPr lang="it-IT">
                  <a:ea typeface="Microsoft YaHei" pitchFamily="34" charset="-122"/>
                </a:rPr>
                <a:t>Istruttori Formatori</a:t>
              </a:r>
            </a:p>
          </p:txBody>
        </p:sp>
      </p:grpSp>
      <p:pic>
        <p:nvPicPr>
          <p:cNvPr id="246814" name="Picture 2">
            <a:hlinkClick r:id="rId4" action="ppaction://hlinksldjump"/>
          </p:cNvPr>
          <p:cNvPicPr>
            <a:picLocks noChangeAspect="1" noChangeArrowheads="1"/>
          </p:cNvPicPr>
          <p:nvPr/>
        </p:nvPicPr>
        <p:blipFill>
          <a:blip r:embed="rId5"/>
          <a:srcRect t="18672"/>
          <a:stretch>
            <a:fillRect/>
          </a:stretch>
        </p:blipFill>
        <p:spPr bwMode="auto">
          <a:xfrm>
            <a:off x="1703388" y="1193800"/>
            <a:ext cx="2871787" cy="639763"/>
          </a:xfrm>
          <a:prstGeom prst="rect">
            <a:avLst/>
          </a:prstGeom>
          <a:noFill/>
          <a:ln w="9525">
            <a:noFill/>
            <a:miter lim="800000"/>
            <a:headEnd/>
            <a:tailEnd/>
          </a:ln>
        </p:spPr>
      </p:pic>
      <p:pic>
        <p:nvPicPr>
          <p:cNvPr id="246815" name="Picture 31"/>
          <p:cNvPicPr>
            <a:picLocks noChangeAspect="1" noChangeArrowheads="1"/>
          </p:cNvPicPr>
          <p:nvPr/>
        </p:nvPicPr>
        <p:blipFill>
          <a:blip r:embed="rId7"/>
          <a:srcRect/>
          <a:stretch>
            <a:fillRect/>
          </a:stretch>
        </p:blipFill>
        <p:spPr bwMode="auto">
          <a:xfrm>
            <a:off x="1763713" y="1830388"/>
            <a:ext cx="2760662" cy="576262"/>
          </a:xfrm>
          <a:prstGeom prst="rect">
            <a:avLst/>
          </a:prstGeom>
          <a:noFill/>
          <a:ln w="9525">
            <a:noFill/>
            <a:miter lim="800000"/>
            <a:headEnd/>
            <a:tailEnd/>
          </a:ln>
          <a:effectLst/>
        </p:spPr>
      </p:pic>
      <p:grpSp>
        <p:nvGrpSpPr>
          <p:cNvPr id="246818" name="Group 34"/>
          <p:cNvGrpSpPr>
            <a:grpSpLocks/>
          </p:cNvGrpSpPr>
          <p:nvPr/>
        </p:nvGrpSpPr>
        <p:grpSpPr bwMode="auto">
          <a:xfrm>
            <a:off x="4421188" y="1312863"/>
            <a:ext cx="1830387" cy="1157287"/>
            <a:chOff x="2694" y="944"/>
            <a:chExt cx="1153" cy="729"/>
          </a:xfrm>
        </p:grpSpPr>
        <p:pic>
          <p:nvPicPr>
            <p:cNvPr id="246790" name="Picture 11" descr="gruppo"/>
            <p:cNvPicPr>
              <a:picLocks noChangeAspect="1" noChangeArrowheads="1"/>
            </p:cNvPicPr>
            <p:nvPr/>
          </p:nvPicPr>
          <p:blipFill>
            <a:blip r:embed="rId3"/>
            <a:srcRect/>
            <a:stretch>
              <a:fillRect/>
            </a:stretch>
          </p:blipFill>
          <p:spPr bwMode="auto">
            <a:xfrm>
              <a:off x="2980" y="944"/>
              <a:ext cx="589" cy="589"/>
            </a:xfrm>
            <a:prstGeom prst="rect">
              <a:avLst/>
            </a:prstGeom>
            <a:noFill/>
            <a:ln w="9525">
              <a:noFill/>
              <a:miter lim="800000"/>
              <a:headEnd/>
              <a:tailEnd/>
            </a:ln>
          </p:spPr>
        </p:pic>
        <p:sp>
          <p:nvSpPr>
            <p:cNvPr id="246791" name="Text Box 12"/>
            <p:cNvSpPr txBox="1">
              <a:spLocks noChangeArrowheads="1"/>
            </p:cNvSpPr>
            <p:nvPr/>
          </p:nvSpPr>
          <p:spPr bwMode="auto">
            <a:xfrm>
              <a:off x="2694" y="1442"/>
              <a:ext cx="1153" cy="231"/>
            </a:xfrm>
            <a:prstGeom prst="rect">
              <a:avLst/>
            </a:prstGeom>
            <a:noFill/>
            <a:ln w="9525">
              <a:noFill/>
              <a:miter lim="800000"/>
              <a:headEnd/>
              <a:tailEnd/>
            </a:ln>
          </p:spPr>
          <p:txBody>
            <a:bodyPr lIns="18000" rIns="18000">
              <a:spAutoFit/>
            </a:bodyPr>
            <a:lstStyle/>
            <a:p>
              <a:pPr algn="ctr">
                <a:spcBef>
                  <a:spcPct val="50000"/>
                </a:spcBef>
                <a:buClr>
                  <a:srgbClr val="000000"/>
                </a:buClr>
                <a:buSzPct val="100000"/>
                <a:buFont typeface="Times New Roman" pitchFamily="18" charset="0"/>
                <a:buNone/>
              </a:pPr>
              <a:r>
                <a:rPr lang="it-IT">
                  <a:ea typeface="Microsoft YaHei" pitchFamily="34" charset="-122"/>
                </a:rPr>
                <a:t>Responsabili RT</a:t>
              </a:r>
            </a:p>
          </p:txBody>
        </p:sp>
      </p:grpSp>
      <p:pic>
        <p:nvPicPr>
          <p:cNvPr id="246819" name="Picture 35"/>
          <p:cNvPicPr>
            <a:picLocks noChangeAspect="1" noChangeArrowheads="1"/>
          </p:cNvPicPr>
          <p:nvPr/>
        </p:nvPicPr>
        <p:blipFill>
          <a:blip r:embed="rId8"/>
          <a:srcRect/>
          <a:stretch>
            <a:fillRect/>
          </a:stretch>
        </p:blipFill>
        <p:spPr bwMode="auto">
          <a:xfrm>
            <a:off x="6189663" y="1211263"/>
            <a:ext cx="2741612" cy="582612"/>
          </a:xfrm>
          <a:prstGeom prst="rect">
            <a:avLst/>
          </a:prstGeom>
          <a:noFill/>
          <a:ln w="9525">
            <a:noFill/>
            <a:miter lim="800000"/>
            <a:headEnd/>
            <a:tailEnd/>
          </a:ln>
          <a:effectLst/>
        </p:spPr>
      </p:pic>
      <p:pic>
        <p:nvPicPr>
          <p:cNvPr id="246820" name="Picture 36"/>
          <p:cNvPicPr>
            <a:picLocks noChangeAspect="1" noChangeArrowheads="1"/>
          </p:cNvPicPr>
          <p:nvPr/>
        </p:nvPicPr>
        <p:blipFill>
          <a:blip r:embed="rId9"/>
          <a:srcRect/>
          <a:stretch>
            <a:fillRect/>
          </a:stretch>
        </p:blipFill>
        <p:spPr bwMode="auto">
          <a:xfrm>
            <a:off x="6210300" y="4202113"/>
            <a:ext cx="2738438" cy="565150"/>
          </a:xfrm>
          <a:prstGeom prst="rect">
            <a:avLst/>
          </a:prstGeom>
          <a:noFill/>
          <a:ln w="9525">
            <a:noFill/>
            <a:miter lim="800000"/>
            <a:headEnd/>
            <a:tailEnd/>
          </a:ln>
          <a:effectLst/>
        </p:spPr>
      </p:pic>
      <p:pic>
        <p:nvPicPr>
          <p:cNvPr id="246821" name="Picture 37"/>
          <p:cNvPicPr>
            <a:picLocks noChangeAspect="1" noChangeArrowheads="1"/>
          </p:cNvPicPr>
          <p:nvPr/>
        </p:nvPicPr>
        <p:blipFill>
          <a:blip r:embed="rId10"/>
          <a:srcRect/>
          <a:stretch>
            <a:fillRect/>
          </a:stretch>
        </p:blipFill>
        <p:spPr bwMode="auto">
          <a:xfrm>
            <a:off x="6189663" y="3357563"/>
            <a:ext cx="2741612" cy="582612"/>
          </a:xfrm>
          <a:prstGeom prst="rect">
            <a:avLst/>
          </a:prstGeom>
          <a:noFill/>
          <a:ln w="9525">
            <a:noFill/>
            <a:miter lim="800000"/>
            <a:headEnd/>
            <a:tailEnd/>
          </a:ln>
          <a:effectLst/>
        </p:spPr>
      </p:pic>
      <p:pic>
        <p:nvPicPr>
          <p:cNvPr id="246822" name="Picture 38"/>
          <p:cNvPicPr>
            <a:picLocks noChangeAspect="1" noChangeArrowheads="1"/>
          </p:cNvPicPr>
          <p:nvPr/>
        </p:nvPicPr>
        <p:blipFill>
          <a:blip r:embed="rId11"/>
          <a:srcRect/>
          <a:stretch>
            <a:fillRect/>
          </a:stretch>
        </p:blipFill>
        <p:spPr bwMode="auto">
          <a:xfrm>
            <a:off x="6202363" y="4829175"/>
            <a:ext cx="2746375" cy="557213"/>
          </a:xfrm>
          <a:prstGeom prst="rect">
            <a:avLst/>
          </a:prstGeom>
          <a:noFill/>
          <a:ln w="9525">
            <a:noFill/>
            <a:miter lim="800000"/>
            <a:headEnd/>
            <a:tailEnd/>
          </a:ln>
          <a:effectLst/>
        </p:spPr>
      </p:pic>
      <p:pic>
        <p:nvPicPr>
          <p:cNvPr id="246823" name="Picture 39"/>
          <p:cNvPicPr>
            <a:picLocks noChangeAspect="1" noChangeArrowheads="1"/>
          </p:cNvPicPr>
          <p:nvPr/>
        </p:nvPicPr>
        <p:blipFill>
          <a:blip r:embed="rId12"/>
          <a:srcRect/>
          <a:stretch>
            <a:fillRect/>
          </a:stretch>
        </p:blipFill>
        <p:spPr bwMode="auto">
          <a:xfrm>
            <a:off x="6210300" y="5473700"/>
            <a:ext cx="2738438" cy="565150"/>
          </a:xfrm>
          <a:prstGeom prst="rect">
            <a:avLst/>
          </a:prstGeom>
          <a:noFill/>
          <a:ln w="9525">
            <a:noFill/>
            <a:miter lim="800000"/>
            <a:headEnd/>
            <a:tailEnd/>
          </a:ln>
          <a:effectLst/>
        </p:spPr>
      </p:pic>
      <p:pic>
        <p:nvPicPr>
          <p:cNvPr id="246824" name="Picture 40">
            <a:hlinkClick r:id="rId13" action="ppaction://hlinksldjump"/>
          </p:cNvPr>
          <p:cNvPicPr>
            <a:picLocks noChangeAspect="1" noChangeArrowheads="1"/>
          </p:cNvPicPr>
          <p:nvPr/>
        </p:nvPicPr>
        <p:blipFill>
          <a:blip r:embed="rId14"/>
          <a:srcRect/>
          <a:stretch>
            <a:fillRect/>
          </a:stretch>
        </p:blipFill>
        <p:spPr bwMode="auto">
          <a:xfrm>
            <a:off x="6178550" y="1793875"/>
            <a:ext cx="2752725" cy="582613"/>
          </a:xfrm>
          <a:prstGeom prst="rect">
            <a:avLst/>
          </a:prstGeom>
          <a:noFill/>
          <a:ln w="9525">
            <a:noFill/>
            <a:miter lim="800000"/>
            <a:headEnd/>
            <a:tailEnd/>
          </a:ln>
          <a:effectLst/>
        </p:spPr>
      </p:pic>
      <p:grpSp>
        <p:nvGrpSpPr>
          <p:cNvPr id="246825" name="Group 41"/>
          <p:cNvGrpSpPr>
            <a:grpSpLocks/>
          </p:cNvGrpSpPr>
          <p:nvPr/>
        </p:nvGrpSpPr>
        <p:grpSpPr bwMode="auto">
          <a:xfrm>
            <a:off x="379413" y="4013200"/>
            <a:ext cx="1441450" cy="1219200"/>
            <a:chOff x="2843" y="2674"/>
            <a:chExt cx="908" cy="768"/>
          </a:xfrm>
        </p:grpSpPr>
        <p:pic>
          <p:nvPicPr>
            <p:cNvPr id="246826" name="Picture 11" descr="gruppo"/>
            <p:cNvPicPr>
              <a:picLocks noChangeAspect="1" noChangeArrowheads="1"/>
            </p:cNvPicPr>
            <p:nvPr/>
          </p:nvPicPr>
          <p:blipFill>
            <a:blip r:embed="rId3"/>
            <a:srcRect/>
            <a:stretch>
              <a:fillRect/>
            </a:stretch>
          </p:blipFill>
          <p:spPr bwMode="auto">
            <a:xfrm>
              <a:off x="2993" y="2674"/>
              <a:ext cx="589" cy="589"/>
            </a:xfrm>
            <a:prstGeom prst="rect">
              <a:avLst/>
            </a:prstGeom>
            <a:noFill/>
            <a:ln w="9525">
              <a:noFill/>
              <a:miter lim="800000"/>
              <a:headEnd/>
              <a:tailEnd/>
            </a:ln>
          </p:spPr>
        </p:pic>
        <p:sp>
          <p:nvSpPr>
            <p:cNvPr id="246827" name="Text Box 12"/>
            <p:cNvSpPr txBox="1">
              <a:spLocks noChangeArrowheads="1"/>
            </p:cNvSpPr>
            <p:nvPr/>
          </p:nvSpPr>
          <p:spPr bwMode="auto">
            <a:xfrm>
              <a:off x="2843" y="3211"/>
              <a:ext cx="908" cy="231"/>
            </a:xfrm>
            <a:prstGeom prst="rect">
              <a:avLst/>
            </a:prstGeom>
            <a:noFill/>
            <a:ln w="9525">
              <a:noFill/>
              <a:miter lim="800000"/>
              <a:headEnd/>
              <a:tailEnd/>
            </a:ln>
          </p:spPr>
          <p:txBody>
            <a:bodyPr lIns="18000" rIns="18000">
              <a:spAutoFit/>
            </a:bodyPr>
            <a:lstStyle/>
            <a:p>
              <a:pPr algn="ctr">
                <a:spcBef>
                  <a:spcPct val="50000"/>
                </a:spcBef>
                <a:buClr>
                  <a:srgbClr val="000000"/>
                </a:buClr>
                <a:buSzPct val="100000"/>
                <a:buFont typeface="Times New Roman" pitchFamily="18" charset="0"/>
                <a:buNone/>
              </a:pPr>
              <a:r>
                <a:rPr lang="it-IT">
                  <a:ea typeface="Microsoft YaHei" pitchFamily="34" charset="-122"/>
                </a:rPr>
                <a:t>Ispettori</a:t>
              </a:r>
            </a:p>
          </p:txBody>
        </p:sp>
      </p:grpSp>
      <p:pic>
        <p:nvPicPr>
          <p:cNvPr id="246828" name="Picture 44">
            <a:hlinkClick r:id="rId15" action="ppaction://hlinksldjump"/>
          </p:cNvPr>
          <p:cNvPicPr>
            <a:picLocks noChangeAspect="1" noChangeArrowheads="1"/>
          </p:cNvPicPr>
          <p:nvPr/>
        </p:nvPicPr>
        <p:blipFill>
          <a:blip r:embed="rId16"/>
          <a:srcRect/>
          <a:stretch>
            <a:fillRect/>
          </a:stretch>
        </p:blipFill>
        <p:spPr bwMode="auto">
          <a:xfrm>
            <a:off x="1730375" y="4189413"/>
            <a:ext cx="2741613" cy="582612"/>
          </a:xfrm>
          <a:prstGeom prst="rect">
            <a:avLst/>
          </a:prstGeom>
          <a:noFill/>
          <a:ln w="9525">
            <a:noFill/>
            <a:miter lim="800000"/>
            <a:headEnd/>
            <a:tailEnd/>
          </a:ln>
          <a:effectLst/>
        </p:spPr>
      </p:pic>
      <p:pic>
        <p:nvPicPr>
          <p:cNvPr id="246829" name="Picture 45"/>
          <p:cNvPicPr>
            <a:picLocks noChangeAspect="1" noChangeArrowheads="1"/>
          </p:cNvPicPr>
          <p:nvPr/>
        </p:nvPicPr>
        <p:blipFill>
          <a:blip r:embed="rId17"/>
          <a:srcRect/>
          <a:stretch>
            <a:fillRect/>
          </a:stretch>
        </p:blipFill>
        <p:spPr bwMode="auto">
          <a:xfrm>
            <a:off x="6178550" y="2724150"/>
            <a:ext cx="2749550" cy="576263"/>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69" name="Picture 2"/>
          <p:cNvPicPr>
            <a:picLocks noChangeAspect="1" noChangeArrowheads="1"/>
          </p:cNvPicPr>
          <p:nvPr/>
        </p:nvPicPr>
        <p:blipFill>
          <a:blip r:embed="rId3"/>
          <a:srcRect/>
          <a:stretch>
            <a:fillRect/>
          </a:stretch>
        </p:blipFill>
        <p:spPr bwMode="auto">
          <a:xfrm>
            <a:off x="0" y="0"/>
            <a:ext cx="9144000" cy="616585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7" name="Picture 2"/>
          <p:cNvPicPr>
            <a:picLocks noChangeAspect="1" noChangeArrowheads="1"/>
          </p:cNvPicPr>
          <p:nvPr/>
        </p:nvPicPr>
        <p:blipFill>
          <a:blip r:embed="rId3"/>
          <a:srcRect/>
          <a:stretch>
            <a:fillRect/>
          </a:stretch>
        </p:blipFill>
        <p:spPr bwMode="auto">
          <a:xfrm>
            <a:off x="0" y="0"/>
            <a:ext cx="9144000" cy="616585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5" name="Picture 2"/>
          <p:cNvPicPr>
            <a:picLocks noChangeAspect="1" noChangeArrowheads="1"/>
          </p:cNvPicPr>
          <p:nvPr/>
        </p:nvPicPr>
        <p:blipFill>
          <a:blip r:embed="rId3"/>
          <a:srcRect b="4861"/>
          <a:stretch>
            <a:fillRect/>
          </a:stretch>
        </p:blipFill>
        <p:spPr bwMode="auto">
          <a:xfrm>
            <a:off x="0" y="0"/>
            <a:ext cx="9144000" cy="616585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3" name="Picture 2"/>
          <p:cNvPicPr>
            <a:picLocks noChangeAspect="1" noChangeArrowheads="1"/>
          </p:cNvPicPr>
          <p:nvPr/>
        </p:nvPicPr>
        <p:blipFill>
          <a:blip r:embed="rId3"/>
          <a:srcRect b="10092"/>
          <a:stretch>
            <a:fillRect/>
          </a:stretch>
        </p:blipFill>
        <p:spPr bwMode="auto">
          <a:xfrm>
            <a:off x="0" y="0"/>
            <a:ext cx="9144000" cy="616585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1" name="Picture 2"/>
          <p:cNvPicPr>
            <a:picLocks noChangeAspect="1" noChangeArrowheads="1"/>
          </p:cNvPicPr>
          <p:nvPr/>
        </p:nvPicPr>
        <p:blipFill>
          <a:blip r:embed="rId3"/>
          <a:srcRect b="9052"/>
          <a:stretch>
            <a:fillRect/>
          </a:stretch>
        </p:blipFill>
        <p:spPr bwMode="auto">
          <a:xfrm>
            <a:off x="0" y="0"/>
            <a:ext cx="9144000" cy="6237288"/>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09" name="Picture 2"/>
          <p:cNvPicPr>
            <a:picLocks noChangeAspect="1" noChangeArrowheads="1"/>
          </p:cNvPicPr>
          <p:nvPr/>
        </p:nvPicPr>
        <p:blipFill>
          <a:blip r:embed="rId3"/>
          <a:srcRect/>
          <a:stretch>
            <a:fillRect/>
          </a:stretch>
        </p:blipFill>
        <p:spPr bwMode="auto">
          <a:xfrm>
            <a:off x="2195513" y="2420938"/>
            <a:ext cx="5111750" cy="1217612"/>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7" name="Picture 2"/>
          <p:cNvPicPr>
            <a:picLocks noChangeAspect="1" noChangeArrowheads="1"/>
          </p:cNvPicPr>
          <p:nvPr/>
        </p:nvPicPr>
        <p:blipFill>
          <a:blip r:embed="rId3"/>
          <a:srcRect/>
          <a:stretch>
            <a:fillRect/>
          </a:stretch>
        </p:blipFill>
        <p:spPr bwMode="auto">
          <a:xfrm>
            <a:off x="0" y="0"/>
            <a:ext cx="9144000" cy="6237288"/>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5" name="Picture 2"/>
          <p:cNvPicPr>
            <a:picLocks noChangeAspect="1" noChangeArrowheads="1"/>
          </p:cNvPicPr>
          <p:nvPr/>
        </p:nvPicPr>
        <p:blipFill>
          <a:blip r:embed="rId3"/>
          <a:srcRect/>
          <a:stretch>
            <a:fillRect/>
          </a:stretch>
        </p:blipFill>
        <p:spPr bwMode="auto">
          <a:xfrm>
            <a:off x="0" y="-26988"/>
            <a:ext cx="9144000" cy="6237288"/>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3" name="Picture 2">
            <a:hlinkClick r:id="rId3" action="ppaction://hlinksldjump"/>
          </p:cNvPr>
          <p:cNvPicPr>
            <a:picLocks noChangeAspect="1" noChangeArrowheads="1"/>
          </p:cNvPicPr>
          <p:nvPr/>
        </p:nvPicPr>
        <p:blipFill>
          <a:blip r:embed="rId4"/>
          <a:srcRect/>
          <a:stretch>
            <a:fillRect/>
          </a:stretch>
        </p:blipFill>
        <p:spPr bwMode="auto">
          <a:xfrm>
            <a:off x="0" y="0"/>
            <a:ext cx="9144000" cy="6237288"/>
          </a:xfrm>
          <a:prstGeom prst="rect">
            <a:avLst/>
          </a:prstGeom>
          <a:noFill/>
          <a:ln w="9525">
            <a:noFill/>
            <a:round/>
            <a:headEnd/>
            <a:tailEnd/>
          </a:ln>
        </p:spPr>
      </p:pic>
      <p:pic>
        <p:nvPicPr>
          <p:cNvPr id="4" name="Picture 2" descr="C:\Documents and Settings\PBreglia\Impostazioni locali\Temporary Internet Files\Content.IE5\W9I6I3IN\MC900442145[1].png">
            <a:hlinkClick r:id="rId3" action="ppaction://hlinksldjump"/>
          </p:cNvPr>
          <p:cNvPicPr>
            <a:picLocks noChangeAspect="1" noChangeArrowheads="1"/>
          </p:cNvPicPr>
          <p:nvPr/>
        </p:nvPicPr>
        <p:blipFill>
          <a:blip r:embed="rId5" cstate="print">
            <a:duotone>
              <a:prstClr val="black"/>
              <a:srgbClr val="C00000">
                <a:tint val="45000"/>
                <a:satMod val="400000"/>
              </a:srgbClr>
            </a:duotone>
          </a:blip>
          <a:srcRect/>
          <a:stretch>
            <a:fillRect/>
          </a:stretch>
        </p:blipFill>
        <p:spPr bwMode="auto">
          <a:xfrm>
            <a:off x="4144987" y="6197501"/>
            <a:ext cx="622226" cy="651854"/>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1" name="Picture 2">
            <a:hlinkClick r:id="rId3" action="ppaction://hlinksldjump"/>
          </p:cNvPr>
          <p:cNvPicPr>
            <a:picLocks noChangeAspect="1" noChangeArrowheads="1"/>
          </p:cNvPicPr>
          <p:nvPr/>
        </p:nvPicPr>
        <p:blipFill>
          <a:blip r:embed="rId4"/>
          <a:srcRect/>
          <a:stretch>
            <a:fillRect/>
          </a:stretch>
        </p:blipFill>
        <p:spPr bwMode="auto">
          <a:xfrm>
            <a:off x="0" y="0"/>
            <a:ext cx="9144000" cy="6237288"/>
          </a:xfrm>
          <a:prstGeom prst="rect">
            <a:avLst/>
          </a:prstGeom>
          <a:noFill/>
          <a:ln w="9525">
            <a:noFill/>
            <a:round/>
            <a:headEnd/>
            <a:tailEnd/>
          </a:ln>
        </p:spPr>
      </p:pic>
      <p:pic>
        <p:nvPicPr>
          <p:cNvPr id="4" name="Picture 2" descr="C:\Documents and Settings\PBreglia\Impostazioni locali\Temporary Internet Files\Content.IE5\W9I6I3IN\MC900442145[1].png">
            <a:hlinkClick r:id="rId3" action="ppaction://hlinksldjump"/>
          </p:cNvPr>
          <p:cNvPicPr>
            <a:picLocks noChangeAspect="1" noChangeArrowheads="1"/>
          </p:cNvPicPr>
          <p:nvPr/>
        </p:nvPicPr>
        <p:blipFill>
          <a:blip r:embed="rId5" cstate="print">
            <a:duotone>
              <a:prstClr val="black"/>
              <a:srgbClr val="C00000">
                <a:tint val="45000"/>
                <a:satMod val="400000"/>
              </a:srgbClr>
            </a:duotone>
          </a:blip>
          <a:srcRect/>
          <a:stretch>
            <a:fillRect/>
          </a:stretch>
        </p:blipFill>
        <p:spPr bwMode="auto">
          <a:xfrm>
            <a:off x="4144987" y="6197501"/>
            <a:ext cx="622226" cy="651854"/>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3025</TotalTime>
  <Words>3075</Words>
  <Application>Microsoft Office PowerPoint</Application>
  <PresentationFormat>On-screen Show (4:3)</PresentationFormat>
  <Paragraphs>372</Paragraphs>
  <Slides>116</Slides>
  <Notes>97</Notes>
  <HiddenSlides>22</HiddenSlides>
  <MMClips>0</MMClips>
  <ScaleCrop>false</ScaleCrop>
  <HeadingPairs>
    <vt:vector size="6" baseType="variant">
      <vt:variant>
        <vt:lpstr>Caratteri utilizzati</vt:lpstr>
      </vt:variant>
      <vt:variant>
        <vt:i4>5</vt:i4>
      </vt:variant>
      <vt:variant>
        <vt:lpstr>Modello struttura</vt:lpstr>
      </vt:variant>
      <vt:variant>
        <vt:i4>2</vt:i4>
      </vt:variant>
      <vt:variant>
        <vt:lpstr>Titoli diapositive</vt:lpstr>
      </vt:variant>
      <vt:variant>
        <vt:i4>116</vt:i4>
      </vt:variant>
    </vt:vector>
  </HeadingPairs>
  <TitlesOfParts>
    <vt:vector size="123" baseType="lpstr">
      <vt:lpstr>Arial</vt:lpstr>
      <vt:lpstr>Calibri</vt:lpstr>
      <vt:lpstr>Arial Black</vt:lpstr>
      <vt:lpstr>Microsoft YaHei</vt:lpstr>
      <vt:lpstr>Times New Roman</vt:lpstr>
      <vt:lpstr>Tema di Office</vt:lpstr>
      <vt:lpstr>Tema di Office</vt:lpstr>
      <vt:lpstr>Diapositiva 1</vt:lpstr>
      <vt:lpstr>Diapositiva 2</vt:lpstr>
      <vt:lpstr>Piattaforma iCuore - Attori</vt:lpstr>
      <vt:lpstr>Piattaforma iCuore - Home</vt:lpstr>
      <vt:lpstr>Diapositiva 5</vt:lpstr>
      <vt:lpstr>Diapositiva 6</vt:lpstr>
      <vt:lpstr>Piattaforma iCuore  - Home personale</vt:lpstr>
      <vt:lpstr>Diapositiva 8</vt:lpstr>
      <vt:lpstr>Diapositiva 9</vt:lpstr>
      <vt:lpstr>Piattaforma iCuore – DAE 4.0</vt:lpstr>
      <vt:lpstr>Piattaforma iCuore – Admin Tools</vt:lpstr>
      <vt:lpstr>Diapositiva 12</vt:lpstr>
      <vt:lpstr>Mappa DAE</vt:lpstr>
      <vt:lpstr>Ricerca Corsi</vt:lpstr>
      <vt:lpstr>Diapositiva 15</vt:lpstr>
      <vt:lpstr>Diapositiva 16</vt:lpstr>
      <vt:lpstr>Ricerca Provider</vt:lpstr>
      <vt:lpstr>Inserimento Corso - 1</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Diapositiva 90</vt:lpstr>
      <vt:lpstr>Diapositiva 91</vt:lpstr>
      <vt:lpstr>Diapositiva 92</vt:lpstr>
      <vt:lpstr>Diapositiva 93</vt:lpstr>
      <vt:lpstr>Diapositiva 94</vt:lpstr>
      <vt:lpstr>Diapositiva 95</vt:lpstr>
      <vt:lpstr>Diapositiva 96</vt:lpstr>
      <vt:lpstr>Diapositiva 97</vt:lpstr>
      <vt:lpstr>Diapositiva 98</vt:lpstr>
      <vt:lpstr>Diapositiva 99</vt:lpstr>
      <vt:lpstr>Diapositiva 100</vt:lpstr>
      <vt:lpstr>Diapositiva 101</vt:lpstr>
      <vt:lpstr>Diapositiva 102</vt:lpstr>
      <vt:lpstr>Diapositiva 103</vt:lpstr>
      <vt:lpstr>Diapositiva 104</vt:lpstr>
      <vt:lpstr>Diapositiva 105</vt:lpstr>
      <vt:lpstr>Diapositiva 106</vt:lpstr>
      <vt:lpstr>Diapositiva 107</vt:lpstr>
      <vt:lpstr>Diapositiva 108</vt:lpstr>
      <vt:lpstr>Diapositiva 109</vt:lpstr>
      <vt:lpstr>Diapositiva 110</vt:lpstr>
      <vt:lpstr>Diapositiva 111</vt:lpstr>
      <vt:lpstr>Diapositiva 112</vt:lpstr>
      <vt:lpstr>Diapositiva 113</vt:lpstr>
      <vt:lpstr>Rihiesta Ruolo Rappresentante Legale (1)</vt:lpstr>
      <vt:lpstr>Rihiesta Ruolo Rappresentante Legale (2)</vt:lpstr>
      <vt:lpstr>Richiesta Accreditamento</vt:lpstr>
    </vt:vector>
  </TitlesOfParts>
  <Company>Engineering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Piattaforma iCuore</dc:title>
  <dc:creator>Fabio Bennati</dc:creator>
  <cp:lastModifiedBy>fabio bennati</cp:lastModifiedBy>
  <cp:revision>62</cp:revision>
  <dcterms:created xsi:type="dcterms:W3CDTF">2018-07-03T15:18:15Z</dcterms:created>
  <dcterms:modified xsi:type="dcterms:W3CDTF">2018-07-12T12:24:55Z</dcterms:modified>
</cp:coreProperties>
</file>