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_rels/notesSlide8.xml.rels" ContentType="application/vnd.openxmlformats-package.relationships+xml"/>
  <Override PartName="/ppt/notesSlides/_rels/notesSlide7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6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5.xml.rels" ContentType="application/vnd.openxmlformats-package.relationships+xml"/>
  <Override PartName="/ppt/notesSlides/_rels/notesSlide4.xml.rels" ContentType="application/vnd.openxmlformats-package.relationships+xml"/>
  <Override PartName="/ppt/notesSlides/_rels/notesSlide3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.xml.rels" ContentType="application/vnd.openxmlformats-package.relationships+xml"/>
  <Override PartName="/ppt/notesSlides/_rels/notesSlide9.xml.rels" ContentType="application/vnd.openxmlformats-package.relationshi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_rels/presentation.xml.rels" ContentType="application/vnd.openxmlformats-package.relationships+xml"/>
  <Override PartName="/ppt/media/image10.png" ContentType="image/png"/>
  <Override PartName="/ppt/media/image14.png" ContentType="image/png"/>
  <Override PartName="/ppt/media/image4.png" ContentType="image/png"/>
  <Override PartName="/ppt/media/image8.png" ContentType="image/png"/>
  <Override PartName="/ppt/media/image1.jpeg" ContentType="image/jpeg"/>
  <Override PartName="/ppt/media/image13.png" ContentType="image/png"/>
  <Override PartName="/ppt/media/image3.png" ContentType="image/png"/>
  <Override PartName="/ppt/media/image7.png" ContentType="image/png"/>
  <Override PartName="/ppt/media/image2.jpeg" ContentType="image/jpeg"/>
  <Override PartName="/ppt/media/image12.png" ContentType="image/png"/>
  <Override PartName="/ppt/media/image6.png" ContentType="image/png"/>
  <Override PartName="/ppt/media/image11.png" ContentType="image/png"/>
  <Override PartName="/ppt/media/image15.png" ContentType="image/png"/>
  <Override PartName="/ppt/media/image5.png" ContentType="image/png"/>
  <Override PartName="/ppt/media/image9.png" ContentType="image/png"/>
  <Override PartName="/ppt/slideLayouts/slideLayout1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1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bIns="0" lIns="0" rIns="0" tIns="0" wrap="none"/>
          <a:p>
            <a:r>
              <a:rPr lang="it-IT"/>
              <a:t>Fate clic per modificare il formato delle note</a:t>
            </a:r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r>
              <a:rPr lang="it-IT"/>
              <a:t>&lt;intestazione&gt;</a:t>
            </a:r>
            <a:endParaRPr/>
          </a:p>
        </p:txBody>
      </p:sp>
      <p:sp>
        <p:nvSpPr>
          <p:cNvPr id="88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pPr algn="r"/>
            <a:r>
              <a:rPr lang="it-IT"/>
              <a:t>&lt;data/ora&gt;</a:t>
            </a:r>
            <a:endParaRPr/>
          </a:p>
        </p:txBody>
      </p:sp>
      <p:sp>
        <p:nvSpPr>
          <p:cNvPr id="89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r>
              <a:rPr lang="it-IT"/>
              <a:t>&lt;piè di pagina&gt;</a:t>
            </a:r>
            <a:endParaRPr/>
          </a:p>
        </p:txBody>
      </p:sp>
      <p:sp>
        <p:nvSpPr>
          <p:cNvPr id="90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pPr algn="r"/>
            <a:fld id="{15639D7D-8977-4D0C-AB14-3ACE00810C6E}" type="slidenum">
              <a:rPr lang="it-IT"/>
              <a:t>&lt;numero&gt;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27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7EF32516-1DE8-4EEE-B5AF-4D614BFFB3A4}" type="slidenum">
              <a:rPr lang="it-IT" sz="1200">
                <a:solidFill>
                  <a:srgbClr val="ffffff"/>
                </a:solidFill>
                <a:latin typeface="+mn-lt"/>
                <a:ea typeface="+mn-ea"/>
              </a:rPr>
              <a:t>&lt;numero&gt;</a:t>
            </a:fld>
            <a:endParaRPr/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45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6E30DA0D-137C-485B-AED8-BFB420EA37B6}" type="slidenum">
              <a:rPr lang="it-IT" sz="1200">
                <a:solidFill>
                  <a:srgbClr val="ffffff"/>
                </a:solidFill>
                <a:latin typeface="+mn-lt"/>
                <a:ea typeface="+mn-ea"/>
              </a:rPr>
              <a:t>&lt;numero&gt;</a:t>
            </a:fld>
            <a:endParaRPr/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47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92D24736-5C25-4922-A380-53DE177CB555}" type="slidenum">
              <a:rPr lang="it-IT" sz="1200">
                <a:solidFill>
                  <a:srgbClr val="ffffff"/>
                </a:solidFill>
                <a:latin typeface="+mn-lt"/>
                <a:ea typeface="+mn-ea"/>
              </a:rPr>
              <a:t>&lt;numero&gt;</a:t>
            </a:fld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29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16C80A1C-DFF8-4E60-A844-6DF709B7353A}" type="slidenum">
              <a:rPr lang="it-IT" sz="1200">
                <a:solidFill>
                  <a:srgbClr val="ffffff"/>
                </a:solidFill>
                <a:latin typeface="+mn-lt"/>
                <a:ea typeface="+mn-ea"/>
              </a:rPr>
              <a:t>&lt;numero&gt;</a:t>
            </a:fld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31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F8582A29-97FF-48A6-BE82-D66E911626C0}" type="slidenum">
              <a:rPr lang="it-IT" sz="1200">
                <a:solidFill>
                  <a:srgbClr val="ffffff"/>
                </a:solidFill>
                <a:latin typeface="+mn-lt"/>
                <a:ea typeface="+mn-ea"/>
              </a:rPr>
              <a:t>&lt;numero&gt;</a:t>
            </a:fld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33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A6B3AD06-69BE-4597-8082-C577F80FAA8F}" type="slidenum">
              <a:rPr lang="it-IT" sz="1200">
                <a:solidFill>
                  <a:srgbClr val="ffffff"/>
                </a:solidFill>
                <a:latin typeface="+mn-lt"/>
                <a:ea typeface="+mn-ea"/>
              </a:rPr>
              <a:t>&lt;numero&gt;</a:t>
            </a:fld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35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4137CDE2-C166-4497-92CD-7DA92C011572}" type="slidenum">
              <a:rPr lang="it-IT" sz="1200">
                <a:solidFill>
                  <a:srgbClr val="ffffff"/>
                </a:solidFill>
                <a:latin typeface="+mn-lt"/>
                <a:ea typeface="+mn-ea"/>
              </a:rPr>
              <a:t>&lt;numero&gt;</a:t>
            </a:fld>
            <a:endParaRPr/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37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882F7F8B-0232-4991-A476-C81FC9DB6549}" type="slidenum">
              <a:rPr lang="it-IT" sz="1200">
                <a:solidFill>
                  <a:srgbClr val="ffffff"/>
                </a:solidFill>
                <a:latin typeface="+mn-lt"/>
                <a:ea typeface="+mn-ea"/>
              </a:rPr>
              <a:t>&lt;numero&gt;</a:t>
            </a:fld>
            <a:endParaRPr/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39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B119B6C3-6AD3-4A56-A8D6-455F98B5BF93}" type="slidenum">
              <a:rPr lang="it-IT" sz="1200">
                <a:solidFill>
                  <a:srgbClr val="ffffff"/>
                </a:solidFill>
                <a:latin typeface="+mn-lt"/>
                <a:ea typeface="+mn-ea"/>
              </a:rPr>
              <a:t>&lt;numero&gt;</a:t>
            </a:fld>
            <a:endParaRPr/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41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C1CF9F3F-4323-4BAE-9181-10976F21B406}" type="slidenum">
              <a:rPr lang="it-IT" sz="1200">
                <a:solidFill>
                  <a:srgbClr val="ffffff"/>
                </a:solidFill>
                <a:latin typeface="+mn-lt"/>
                <a:ea typeface="+mn-ea"/>
              </a:rPr>
              <a:t>&lt;numero&gt;</a:t>
            </a:fld>
            <a:endParaRPr/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43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623157E8-5D71-4284-A7CD-5FA80DD50DE5}" type="slidenum">
              <a:rPr lang="it-IT" sz="1200">
                <a:solidFill>
                  <a:srgbClr val="ffffff"/>
                </a:solidFill>
                <a:latin typeface="+mn-lt"/>
                <a:ea typeface="+mn-ea"/>
              </a:rPr>
              <a:t>&lt;numero&gt;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920" cy="14004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827640" y="2053080"/>
            <a:ext cx="6711120" cy="200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827640" y="4244040"/>
            <a:ext cx="6711120" cy="200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920" cy="14004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827640" y="2053080"/>
            <a:ext cx="3274560" cy="200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266000" y="2053080"/>
            <a:ext cx="3274560" cy="200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4266000" y="4244040"/>
            <a:ext cx="3274560" cy="200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827640" y="4244040"/>
            <a:ext cx="3274560" cy="200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920" cy="14004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827640" y="2053080"/>
            <a:ext cx="3274560" cy="200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266000" y="2053080"/>
            <a:ext cx="3274560" cy="200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920" cy="14004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827640" y="2053080"/>
            <a:ext cx="6711120" cy="41954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920" cy="14004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827640" y="2053080"/>
            <a:ext cx="6711120" cy="4195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920" cy="14004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827640" y="2053080"/>
            <a:ext cx="3274560" cy="4195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266000" y="2053080"/>
            <a:ext cx="3274560" cy="4195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920" cy="14004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ubTitle"/>
          </p:nvPr>
        </p:nvSpPr>
        <p:spPr>
          <a:xfrm>
            <a:off x="484560" y="452880"/>
            <a:ext cx="7054920" cy="5795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920" cy="14004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27640" y="2053080"/>
            <a:ext cx="3274560" cy="200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827640" y="4244040"/>
            <a:ext cx="3274560" cy="200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266000" y="2053080"/>
            <a:ext cx="3274560" cy="4195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920" cy="14004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827640" y="2053080"/>
            <a:ext cx="6711120" cy="41954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920" cy="14004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27640" y="2053080"/>
            <a:ext cx="3274560" cy="4195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266000" y="2053080"/>
            <a:ext cx="3274560" cy="200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266000" y="4244040"/>
            <a:ext cx="3274560" cy="200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920" cy="14004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827640" y="2053080"/>
            <a:ext cx="3274560" cy="200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266000" y="2053080"/>
            <a:ext cx="3274560" cy="200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827640" y="4244040"/>
            <a:ext cx="6710400" cy="200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920" cy="14004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27640" y="2053080"/>
            <a:ext cx="6711120" cy="200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827640" y="4244040"/>
            <a:ext cx="6711120" cy="200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920" cy="14004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827640" y="2053080"/>
            <a:ext cx="3274560" cy="200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266000" y="2053080"/>
            <a:ext cx="3274560" cy="200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4266000" y="4244040"/>
            <a:ext cx="3274560" cy="200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827640" y="4244040"/>
            <a:ext cx="3274560" cy="200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920" cy="14004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827640" y="2053080"/>
            <a:ext cx="3274560" cy="200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266000" y="2053080"/>
            <a:ext cx="3274560" cy="200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920" cy="14004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827640" y="2053080"/>
            <a:ext cx="6711120" cy="4195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920" cy="14004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827640" y="2053080"/>
            <a:ext cx="3274560" cy="4195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266000" y="2053080"/>
            <a:ext cx="3274560" cy="4195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920" cy="14004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484560" y="452880"/>
            <a:ext cx="7054920" cy="5795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920" cy="14004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827640" y="2053080"/>
            <a:ext cx="3274560" cy="200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827640" y="4244040"/>
            <a:ext cx="3274560" cy="200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266000" y="2053080"/>
            <a:ext cx="3274560" cy="4195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920" cy="14004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827640" y="2053080"/>
            <a:ext cx="3274560" cy="4195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266000" y="2053080"/>
            <a:ext cx="3274560" cy="200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266000" y="4244040"/>
            <a:ext cx="3274560" cy="200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920" cy="14004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827640" y="2053080"/>
            <a:ext cx="3274560" cy="200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266000" y="2053080"/>
            <a:ext cx="3274560" cy="200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827640" y="4244040"/>
            <a:ext cx="6710400" cy="2000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6299280" y="1676520"/>
            <a:ext cx="2819160" cy="2819160"/>
          </a:xfrm>
          <a:prstGeom prst="ellipse">
            <a:avLst/>
          </a:prstGeom>
          <a:gradFill>
            <a:gsLst>
              <a:gs pos="0">
                <a:srgbClr val="9b6bf2"/>
              </a:gs>
              <a:gs pos="100000">
                <a:srgbClr val="9b6bf2"/>
              </a:gs>
            </a:gsLst>
            <a:path path="circle"/>
          </a:gradFill>
        </p:spPr>
      </p:sp>
      <p:sp>
        <p:nvSpPr>
          <p:cNvPr id="1" name="CustomShape 2"/>
          <p:cNvSpPr/>
          <p:nvPr/>
        </p:nvSpPr>
        <p:spPr>
          <a:xfrm>
            <a:off x="5689800" y="-457200"/>
            <a:ext cx="1599840" cy="1599840"/>
          </a:xfrm>
          <a:prstGeom prst="ellipse">
            <a:avLst/>
          </a:prstGeom>
          <a:gradFill>
            <a:gsLst>
              <a:gs pos="0">
                <a:srgbClr val="9b6bf2"/>
              </a:gs>
              <a:gs pos="100000">
                <a:srgbClr val="9b6bf2"/>
              </a:gs>
            </a:gsLst>
            <a:path path="circle"/>
          </a:gradFill>
        </p:spPr>
      </p:sp>
      <p:sp>
        <p:nvSpPr>
          <p:cNvPr id="2" name="CustomShape 3"/>
          <p:cNvSpPr/>
          <p:nvPr/>
        </p:nvSpPr>
        <p:spPr>
          <a:xfrm>
            <a:off x="6299280" y="6095880"/>
            <a:ext cx="990360" cy="990360"/>
          </a:xfrm>
          <a:prstGeom prst="ellipse">
            <a:avLst/>
          </a:prstGeom>
          <a:gradFill>
            <a:gsLst>
              <a:gs pos="0">
                <a:srgbClr val="9b6bf2"/>
              </a:gs>
              <a:gs pos="100000">
                <a:srgbClr val="9b6bf2"/>
              </a:gs>
            </a:gsLst>
            <a:path path="circle"/>
          </a:gradFill>
        </p:spPr>
      </p:sp>
      <p:sp>
        <p:nvSpPr>
          <p:cNvPr id="3" name="CustomShape 4"/>
          <p:cNvSpPr/>
          <p:nvPr/>
        </p:nvSpPr>
        <p:spPr>
          <a:xfrm>
            <a:off x="-154080" y="2666880"/>
            <a:ext cx="4190760" cy="4190760"/>
          </a:xfrm>
          <a:prstGeom prst="ellipse">
            <a:avLst/>
          </a:prstGeom>
          <a:gradFill>
            <a:gsLst>
              <a:gs pos="0">
                <a:srgbClr val="9b6bf2"/>
              </a:gs>
              <a:gs pos="100000">
                <a:srgbClr val="9b6bf2"/>
              </a:gs>
            </a:gsLst>
            <a:path path="circle"/>
          </a:gradFill>
        </p:spPr>
      </p:sp>
      <p:sp>
        <p:nvSpPr>
          <p:cNvPr id="4" name="CustomShape 5"/>
          <p:cNvSpPr/>
          <p:nvPr/>
        </p:nvSpPr>
        <p:spPr>
          <a:xfrm>
            <a:off x="-839880" y="2895480"/>
            <a:ext cx="2361960" cy="2361960"/>
          </a:xfrm>
          <a:prstGeom prst="ellipse">
            <a:avLst/>
          </a:prstGeom>
          <a:gradFill>
            <a:gsLst>
              <a:gs pos="0">
                <a:srgbClr val="9b6bf2"/>
              </a:gs>
              <a:gs pos="100000">
                <a:srgbClr val="9b6bf2"/>
              </a:gs>
            </a:gsLst>
            <a:path path="circle"/>
          </a:gradFill>
        </p:spPr>
      </p:sp>
      <p:sp>
        <p:nvSpPr>
          <p:cNvPr id="5" name="CustomShape 6"/>
          <p:cNvSpPr/>
          <p:nvPr/>
        </p:nvSpPr>
        <p:spPr>
          <a:xfrm>
            <a:off x="7745760" y="0"/>
            <a:ext cx="685440" cy="1099080"/>
          </a:xfrm>
          <a:prstGeom prst="rect">
            <a:avLst/>
          </a:prstGeom>
          <a:solidFill>
            <a:srgbClr val="b31166"/>
          </a:solidFill>
        </p:spPr>
      </p:sp>
      <p:sp>
        <p:nvSpPr>
          <p:cNvPr id="6" name="PlaceHolder 7"/>
          <p:cNvSpPr>
            <a:spLocks noGrp="1"/>
          </p:cNvSpPr>
          <p:nvPr>
            <p:ph type="title"/>
          </p:nvPr>
        </p:nvSpPr>
        <p:spPr>
          <a:xfrm>
            <a:off x="866520" y="1447920"/>
            <a:ext cx="6620760" cy="332928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it-IT" sz="7200">
                <a:solidFill>
                  <a:srgbClr val="ebebeb"/>
                </a:solidFill>
                <a:latin typeface="Century Gothic"/>
              </a:rPr>
              <a:t>Fate clic per modificare il formato del testo del titoloFare clic per modificare lo stile del titolo</a:t>
            </a:r>
            <a:endParaRPr/>
          </a:p>
        </p:txBody>
      </p:sp>
      <p:sp>
        <p:nvSpPr>
          <p:cNvPr id="7" name="PlaceHolder 8"/>
          <p:cNvSpPr>
            <a:spLocks noGrp="1"/>
          </p:cNvSpPr>
          <p:nvPr>
            <p:ph type="dt"/>
          </p:nvPr>
        </p:nvSpPr>
        <p:spPr>
          <a:xfrm rot="5400000">
            <a:off x="7495200" y="1828800"/>
            <a:ext cx="990360" cy="228240"/>
          </a:xfrm>
          <a:prstGeom prst="rect">
            <a:avLst/>
          </a:prstGeom>
        </p:spPr>
        <p:txBody>
          <a:bodyPr bIns="91440" lIns="45720" rIns="45720" tIns="91440"/>
          <a:p>
            <a:pPr>
              <a:lnSpc>
                <a:spcPct val="100000"/>
              </a:lnSpc>
            </a:pPr>
            <a:r>
              <a:rPr lang="it-IT" sz="1100">
                <a:solidFill>
                  <a:srgbClr val="ffffff"/>
                </a:solidFill>
                <a:latin typeface="Century Gothic"/>
              </a:rPr>
              <a:t>18/05/15</a:t>
            </a:r>
            <a:endParaRPr/>
          </a:p>
        </p:txBody>
      </p:sp>
      <p:sp>
        <p:nvSpPr>
          <p:cNvPr id="8" name="PlaceHolder 9"/>
          <p:cNvSpPr>
            <a:spLocks noGrp="1"/>
          </p:cNvSpPr>
          <p:nvPr>
            <p:ph type="ftr"/>
          </p:nvPr>
        </p:nvSpPr>
        <p:spPr>
          <a:xfrm rot="5400000">
            <a:off x="6233400" y="3263400"/>
            <a:ext cx="3859560" cy="228240"/>
          </a:xfrm>
          <a:prstGeom prst="rect">
            <a:avLst/>
          </a:prstGeom>
        </p:spPr>
        <p:txBody>
          <a:bodyPr anchor="b" bIns="91440" lIns="45720" rIns="45720" tIns="91440"/>
          <a:p>
            <a:endParaRPr/>
          </a:p>
        </p:txBody>
      </p:sp>
      <p:sp>
        <p:nvSpPr>
          <p:cNvPr id="9" name="PlaceHolder 10"/>
          <p:cNvSpPr>
            <a:spLocks noGrp="1"/>
          </p:cNvSpPr>
          <p:nvPr>
            <p:ph type="sldNum"/>
          </p:nvPr>
        </p:nvSpPr>
        <p:spPr>
          <a:xfrm>
            <a:off x="7766280" y="295560"/>
            <a:ext cx="628560" cy="7671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fld id="{4B197CFA-9A77-4C70-9476-122B9742F0CB}" type="slidenum">
              <a:rPr lang="it-IT" sz="2800">
                <a:solidFill>
                  <a:srgbClr val="ffffff"/>
                </a:solidFill>
                <a:latin typeface="Century Gothic"/>
              </a:rPr>
              <a:t>&lt;numero&gt;</a:t>
            </a:fld>
            <a:endParaRPr/>
          </a:p>
        </p:txBody>
      </p:sp>
      <p:sp>
        <p:nvSpPr>
          <p:cNvPr id="10" name="PlaceHolder 11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it-IT"/>
              <a:t>Fate clic per modificare il formato del testo della struttura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it-IT"/>
              <a:t>Secondo livello struttura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it-IT"/>
              <a:t>Terzo livello struttura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it-IT"/>
              <a:t>Quarto livello struttura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it-IT"/>
              <a:t>Quinto livello struttura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it-IT"/>
              <a:t>Sesto livello struttura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it-IT"/>
              <a:t>Settimo livello struttura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6299280" y="1676520"/>
            <a:ext cx="2819160" cy="2819160"/>
          </a:xfrm>
          <a:prstGeom prst="ellipse">
            <a:avLst/>
          </a:prstGeom>
          <a:gradFill>
            <a:gsLst>
              <a:gs pos="0">
                <a:srgbClr val="9b6bf2"/>
              </a:gs>
              <a:gs pos="100000">
                <a:srgbClr val="9b6bf2"/>
              </a:gs>
            </a:gsLst>
            <a:path path="circle"/>
          </a:gradFill>
        </p:spPr>
      </p:sp>
      <p:sp>
        <p:nvSpPr>
          <p:cNvPr id="44" name="CustomShape 2"/>
          <p:cNvSpPr/>
          <p:nvPr/>
        </p:nvSpPr>
        <p:spPr>
          <a:xfrm>
            <a:off x="5689800" y="-457200"/>
            <a:ext cx="1599840" cy="1599840"/>
          </a:xfrm>
          <a:prstGeom prst="ellipse">
            <a:avLst/>
          </a:prstGeom>
          <a:gradFill>
            <a:gsLst>
              <a:gs pos="0">
                <a:srgbClr val="9b6bf2"/>
              </a:gs>
              <a:gs pos="100000">
                <a:srgbClr val="9b6bf2"/>
              </a:gs>
            </a:gsLst>
            <a:path path="circle"/>
          </a:gradFill>
        </p:spPr>
      </p:sp>
      <p:sp>
        <p:nvSpPr>
          <p:cNvPr id="45" name="CustomShape 3"/>
          <p:cNvSpPr/>
          <p:nvPr/>
        </p:nvSpPr>
        <p:spPr>
          <a:xfrm>
            <a:off x="6299280" y="6095880"/>
            <a:ext cx="990360" cy="990360"/>
          </a:xfrm>
          <a:prstGeom prst="ellipse">
            <a:avLst/>
          </a:prstGeom>
          <a:gradFill>
            <a:gsLst>
              <a:gs pos="0">
                <a:srgbClr val="9b6bf2"/>
              </a:gs>
              <a:gs pos="100000">
                <a:srgbClr val="9b6bf2"/>
              </a:gs>
            </a:gsLst>
            <a:path path="circle"/>
          </a:gradFill>
        </p:spPr>
      </p:sp>
      <p:sp>
        <p:nvSpPr>
          <p:cNvPr id="46" name="CustomShape 4"/>
          <p:cNvSpPr/>
          <p:nvPr/>
        </p:nvSpPr>
        <p:spPr>
          <a:xfrm>
            <a:off x="-154080" y="2666880"/>
            <a:ext cx="4190760" cy="4190760"/>
          </a:xfrm>
          <a:prstGeom prst="ellipse">
            <a:avLst/>
          </a:prstGeom>
          <a:gradFill>
            <a:gsLst>
              <a:gs pos="0">
                <a:srgbClr val="9b6bf2"/>
              </a:gs>
              <a:gs pos="100000">
                <a:srgbClr val="9b6bf2"/>
              </a:gs>
            </a:gsLst>
            <a:path path="circle"/>
          </a:gradFill>
        </p:spPr>
      </p:sp>
      <p:sp>
        <p:nvSpPr>
          <p:cNvPr id="47" name="CustomShape 5"/>
          <p:cNvSpPr/>
          <p:nvPr/>
        </p:nvSpPr>
        <p:spPr>
          <a:xfrm>
            <a:off x="-839880" y="2895480"/>
            <a:ext cx="2361960" cy="2361960"/>
          </a:xfrm>
          <a:prstGeom prst="ellipse">
            <a:avLst/>
          </a:prstGeom>
          <a:gradFill>
            <a:gsLst>
              <a:gs pos="0">
                <a:srgbClr val="9b6bf2"/>
              </a:gs>
              <a:gs pos="100000">
                <a:srgbClr val="9b6bf2"/>
              </a:gs>
            </a:gsLst>
            <a:path path="circle"/>
          </a:gradFill>
        </p:spPr>
      </p:sp>
      <p:sp>
        <p:nvSpPr>
          <p:cNvPr id="48" name="CustomShape 6"/>
          <p:cNvSpPr/>
          <p:nvPr/>
        </p:nvSpPr>
        <p:spPr>
          <a:xfrm>
            <a:off x="7745760" y="0"/>
            <a:ext cx="685440" cy="1099080"/>
          </a:xfrm>
          <a:prstGeom prst="rect">
            <a:avLst/>
          </a:prstGeom>
          <a:solidFill>
            <a:srgbClr val="b31166"/>
          </a:solidFill>
        </p:spPr>
      </p:sp>
      <p:sp>
        <p:nvSpPr>
          <p:cNvPr id="49" name="PlaceHolder 7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920" cy="14000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it-IT" sz="4200">
                <a:solidFill>
                  <a:srgbClr val="ebebeb"/>
                </a:solidFill>
                <a:latin typeface="Century Gothic"/>
              </a:rPr>
              <a:t>Fate clic per modificare il formato del testo del titoloFare clic per modificare lo stile del titolo</a:t>
            </a:r>
            <a:endParaRPr/>
          </a:p>
        </p:txBody>
      </p:sp>
      <p:sp>
        <p:nvSpPr>
          <p:cNvPr id="50" name="PlaceHolder 8"/>
          <p:cNvSpPr>
            <a:spLocks noGrp="1"/>
          </p:cNvSpPr>
          <p:nvPr>
            <p:ph type="body"/>
          </p:nvPr>
        </p:nvSpPr>
        <p:spPr>
          <a:xfrm>
            <a:off x="827640" y="2053080"/>
            <a:ext cx="6711120" cy="4195080"/>
          </a:xfrm>
          <a:prstGeom prst="rect">
            <a:avLst/>
          </a:prstGeom>
        </p:spPr>
        <p:txBody>
          <a:bodyPr/>
          <a:p>
            <a:pPr>
              <a:buSzPct val="25000"/>
              <a:buFont typeface="StarSymbol"/>
              <a:buChar char=""/>
            </a:pPr>
            <a:r>
              <a:rPr lang="it-IT" sz="2000">
                <a:solidFill>
                  <a:srgbClr val="ffffff"/>
                </a:solidFill>
                <a:latin typeface="Century Gothic"/>
              </a:rPr>
              <a:t>Fate clic per modificare il formato del testo della struttura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it-IT" sz="2000">
                <a:solidFill>
                  <a:srgbClr val="ffffff"/>
                </a:solidFill>
                <a:latin typeface="Century Gothic"/>
              </a:rPr>
              <a:t>Secondo livello struttura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it-IT" sz="2000">
                <a:solidFill>
                  <a:srgbClr val="ffffff"/>
                </a:solidFill>
                <a:latin typeface="Century Gothic"/>
              </a:rPr>
              <a:t>Terzo livello struttura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it-IT" sz="2000">
                <a:solidFill>
                  <a:srgbClr val="ffffff"/>
                </a:solidFill>
                <a:latin typeface="Century Gothic"/>
              </a:rPr>
              <a:t>Quarto livello struttura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it-IT" sz="2000">
                <a:solidFill>
                  <a:srgbClr val="ffffff"/>
                </a:solidFill>
                <a:latin typeface="Century Gothic"/>
              </a:rPr>
              <a:t>Quinto livello struttura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it-IT" sz="2000">
                <a:solidFill>
                  <a:srgbClr val="ffffff"/>
                </a:solidFill>
                <a:latin typeface="Century Gothic"/>
              </a:rPr>
              <a:t>Sesto livello struttura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3"/>
              <a:buChar char=""/>
            </a:pPr>
            <a:r>
              <a:rPr lang="it-IT" sz="2000">
                <a:solidFill>
                  <a:srgbClr val="ffffff"/>
                </a:solidFill>
                <a:latin typeface="Century Gothic"/>
              </a:rPr>
              <a:t>Settimo livello strutturaModifica gli stili del testo dello schema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it-IT">
                <a:solidFill>
                  <a:srgbClr val="ffffff"/>
                </a:solidFill>
                <a:latin typeface="Century Gothic"/>
              </a:rPr>
              <a:t>Secondo livello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it-IT" sz="1600">
                <a:solidFill>
                  <a:srgbClr val="ffffff"/>
                </a:solidFill>
                <a:latin typeface="Century Gothic"/>
              </a:rPr>
              <a:t>Terzo livello</a:t>
            </a:r>
            <a:endParaRPr/>
          </a:p>
          <a:p>
            <a:pPr lvl="3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it-IT" sz="1400">
                <a:solidFill>
                  <a:srgbClr val="ffffff"/>
                </a:solidFill>
                <a:latin typeface="Century Gothic"/>
              </a:rPr>
              <a:t>Quarto livello</a:t>
            </a:r>
            <a:endParaRPr/>
          </a:p>
          <a:p>
            <a:pPr lvl="4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it-IT" sz="1400">
                <a:solidFill>
                  <a:srgbClr val="ffffff"/>
                </a:solidFill>
                <a:latin typeface="Century Gothic"/>
              </a:rPr>
              <a:t>Quinto livello</a:t>
            </a:r>
            <a:endParaRPr/>
          </a:p>
        </p:txBody>
      </p:sp>
      <p:sp>
        <p:nvSpPr>
          <p:cNvPr id="51" name="PlaceHolder 9"/>
          <p:cNvSpPr>
            <a:spLocks noGrp="1"/>
          </p:cNvSpPr>
          <p:nvPr>
            <p:ph type="dt"/>
          </p:nvPr>
        </p:nvSpPr>
        <p:spPr>
          <a:xfrm rot="5400000">
            <a:off x="7495200" y="1828800"/>
            <a:ext cx="990360" cy="228240"/>
          </a:xfrm>
          <a:prstGeom prst="rect">
            <a:avLst/>
          </a:prstGeom>
        </p:spPr>
        <p:txBody>
          <a:bodyPr bIns="91440" lIns="45720" rIns="45720" tIns="91440"/>
          <a:p>
            <a:pPr>
              <a:lnSpc>
                <a:spcPct val="100000"/>
              </a:lnSpc>
            </a:pPr>
            <a:r>
              <a:rPr lang="it-IT" sz="1100">
                <a:solidFill>
                  <a:srgbClr val="ffffff"/>
                </a:solidFill>
                <a:latin typeface="Century Gothic"/>
              </a:rPr>
              <a:t>18/05/15</a:t>
            </a:r>
            <a:endParaRPr/>
          </a:p>
        </p:txBody>
      </p:sp>
      <p:sp>
        <p:nvSpPr>
          <p:cNvPr id="52" name="PlaceHolder 10"/>
          <p:cNvSpPr>
            <a:spLocks noGrp="1"/>
          </p:cNvSpPr>
          <p:nvPr>
            <p:ph type="ftr"/>
          </p:nvPr>
        </p:nvSpPr>
        <p:spPr>
          <a:xfrm rot="5400000">
            <a:off x="6233400" y="3263400"/>
            <a:ext cx="3859560" cy="228240"/>
          </a:xfrm>
          <a:prstGeom prst="rect">
            <a:avLst/>
          </a:prstGeom>
        </p:spPr>
        <p:txBody>
          <a:bodyPr anchor="b" bIns="91440" lIns="45720" rIns="45720" tIns="91440"/>
          <a:p>
            <a:endParaRPr/>
          </a:p>
        </p:txBody>
      </p:sp>
      <p:sp>
        <p:nvSpPr>
          <p:cNvPr id="53" name="PlaceHolder 11"/>
          <p:cNvSpPr>
            <a:spLocks noGrp="1"/>
          </p:cNvSpPr>
          <p:nvPr>
            <p:ph type="sldNum"/>
          </p:nvPr>
        </p:nvSpPr>
        <p:spPr>
          <a:xfrm>
            <a:off x="7766280" y="295560"/>
            <a:ext cx="628560" cy="7671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fld id="{3773D6E8-8440-449C-A639-E68CF8545C37}" type="slidenum">
              <a:rPr lang="it-IT" sz="2800">
                <a:solidFill>
                  <a:srgbClr val="ffffff"/>
                </a:solidFill>
                <a:latin typeface="Century Gothic"/>
              </a:rPr>
              <a:t>&lt;numero&gt;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644760" y="2998080"/>
            <a:ext cx="7772040" cy="71388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i="1" lang="it-IT" sz="5400">
                <a:solidFill>
                  <a:srgbClr val="ebebeb"/>
                </a:solidFill>
                <a:latin typeface="Times New Roman"/>
              </a:rPr>
              <a:t>Alternanza Scuola-Lavoro</a:t>
            </a:r>
            <a:endParaRPr/>
          </a:p>
        </p:txBody>
      </p:sp>
      <p:pic>
        <p:nvPicPr>
          <p:cNvPr descr="" id="92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630000" y="1219320"/>
            <a:ext cx="7930440" cy="1487160"/>
          </a:xfrm>
          <a:prstGeom prst="rect">
            <a:avLst/>
          </a:prstGeom>
        </p:spPr>
      </p:pic>
      <p:pic>
        <p:nvPicPr>
          <p:cNvPr descr="" id="93" name="Immagine 5"/>
          <p:cNvPicPr/>
          <p:nvPr/>
        </p:nvPicPr>
        <p:blipFill>
          <a:blip r:embed="rId2"/>
          <a:stretch>
            <a:fillRect/>
          </a:stretch>
        </p:blipFill>
        <p:spPr>
          <a:xfrm>
            <a:off x="685800" y="4021200"/>
            <a:ext cx="7886520" cy="2266560"/>
          </a:xfrm>
          <a:prstGeom prst="rect">
            <a:avLst/>
          </a:prstGeom>
        </p:spPr>
      </p:pic>
    </p:spTree>
  </p:cSld>
  <p:transition spd="med">
    <p:fade/>
  </p:transition>
  <p:timing>
    <p:tnLst>
      <p:par>
        <p:cTn dur="indefinite" id="1" nodeType="tmRoot" restart="never">
          <p:childTnLst>
            <p:seq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2000" fill="freeze" id="7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12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17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1405800" y="444600"/>
            <a:ext cx="6350760" cy="81504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lang="it-IT" sz="4200">
                <a:solidFill>
                  <a:srgbClr val="ebebeb"/>
                </a:solidFill>
                <a:latin typeface="Century Gothic"/>
              </a:rPr>
              <a:t>Modulo di richiesta</a:t>
            </a:r>
            <a:endParaRPr/>
          </a:p>
        </p:txBody>
      </p:sp>
      <p:pic>
        <p:nvPicPr>
          <p:cNvPr descr="" id="123" name="Segnaposto contenuto 2"/>
          <p:cNvPicPr/>
          <p:nvPr/>
        </p:nvPicPr>
        <p:blipFill>
          <a:blip r:embed="rId1"/>
          <a:stretch>
            <a:fillRect/>
          </a:stretch>
        </p:blipFill>
        <p:spPr>
          <a:xfrm>
            <a:off x="1212840" y="1435680"/>
            <a:ext cx="6553800" cy="4756680"/>
          </a:xfrm>
          <a:prstGeom prst="rect">
            <a:avLst/>
          </a:prstGeom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596520" y="925200"/>
            <a:ext cx="7056000" cy="85500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lang="it-IT" sz="4200">
                <a:solidFill>
                  <a:srgbClr val="ebebeb"/>
                </a:solidFill>
                <a:latin typeface="Century Gothic"/>
              </a:rPr>
              <a:t>Ringraziamenti</a:t>
            </a:r>
            <a:r>
              <a:rPr lang="it-IT" sz="4200">
                <a:solidFill>
                  <a:srgbClr val="ebebeb"/>
                </a:solidFill>
                <a:latin typeface="Century Gothic"/>
              </a:rPr>
              <a:t>
</a:t>
            </a:r>
            <a:endParaRPr/>
          </a:p>
        </p:txBody>
      </p:sp>
      <p:sp>
        <p:nvSpPr>
          <p:cNvPr id="125" name="TextShape 2"/>
          <p:cNvSpPr txBox="1"/>
          <p:nvPr/>
        </p:nvSpPr>
        <p:spPr>
          <a:xfrm>
            <a:off x="826920" y="2566080"/>
            <a:ext cx="6711480" cy="3682080"/>
          </a:xfrm>
          <a:prstGeom prst="rect">
            <a:avLst/>
          </a:prstGeom>
        </p:spPr>
        <p:txBody>
          <a:bodyPr/>
          <a:p>
            <a:pPr algn="just">
              <a:lnSpc>
                <a:spcPct val="100000"/>
              </a:lnSpc>
            </a:pPr>
            <a:r>
              <a:rPr lang="it-IT" sz="2400">
                <a:solidFill>
                  <a:srgbClr val="ffffff"/>
                </a:solidFill>
                <a:latin typeface="Century Gothic"/>
              </a:rPr>
              <a:t>Ringraziamo l'Ufficio Scolastico, che ci ha offerto l'opportunità di avvicinarci al mondo di lavoro prima del diploma, e la Giunta Regionale Toscana che si è messa a disposizione per la buona riuscita di questo progetto.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it-IT" sz="2000">
                <a:solidFill>
                  <a:srgbClr val="ffffff"/>
                </a:solidFill>
                <a:latin typeface="Century Gothic"/>
              </a:rPr>
              <a:t>   </a:t>
            </a:r>
            <a:endParaRPr/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484560" y="452880"/>
            <a:ext cx="7054920" cy="140004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i="1" lang="it-IT" sz="4200">
                <a:solidFill>
                  <a:srgbClr val="ebebeb"/>
                </a:solidFill>
                <a:latin typeface="Times New Roman"/>
              </a:rPr>
              <a:t>Partecipanti</a:t>
            </a:r>
            <a:endParaRPr/>
          </a:p>
        </p:txBody>
      </p:sp>
      <p:sp>
        <p:nvSpPr>
          <p:cNvPr id="95" name="TextShape 2"/>
          <p:cNvSpPr txBox="1"/>
          <p:nvPr/>
        </p:nvSpPr>
        <p:spPr>
          <a:xfrm>
            <a:off x="777600" y="1600200"/>
            <a:ext cx="3257280" cy="32572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i="1" lang="it-IT" sz="2000">
                <a:solidFill>
                  <a:srgbClr val="ffffff"/>
                </a:solidFill>
                <a:latin typeface="Times New Roman"/>
              </a:rPr>
              <a:t>Istituto tecnico commerciale </a:t>
            </a:r>
            <a:r>
              <a:rPr i="1" lang="it-IT" sz="2400">
                <a:solidFill>
                  <a:srgbClr val="ffffff"/>
                </a:solidFill>
                <a:latin typeface="Times New Roman"/>
              </a:rPr>
              <a:t>Duca D’Aosta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i="1" lang="it-IT" sz="2000">
                <a:solidFill>
                  <a:srgbClr val="ffffff"/>
                </a:solidFill>
                <a:latin typeface="Times New Roman"/>
              </a:rPr>
              <a:t>Studenti: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"/>
              <a:buChar char=""/>
            </a:pPr>
            <a:r>
              <a:rPr lang="it-IT" sz="2000">
                <a:solidFill>
                  <a:srgbClr val="ffffff"/>
                </a:solidFill>
                <a:latin typeface="Times New Roman"/>
              </a:rPr>
              <a:t>Luca Finoia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"/>
              <a:buChar char=""/>
            </a:pPr>
            <a:r>
              <a:rPr lang="it-IT" sz="2000">
                <a:solidFill>
                  <a:srgbClr val="ffffff"/>
                </a:solidFill>
                <a:latin typeface="Times New Roman"/>
              </a:rPr>
              <a:t>Yile Hu</a:t>
            </a:r>
            <a:endParaRPr/>
          </a:p>
          <a:p>
            <a:pPr>
              <a:lnSpc>
                <a:spcPct val="100000"/>
              </a:lnSpc>
            </a:pPr>
            <a:r>
              <a:rPr i="1" lang="it-IT" sz="2000">
                <a:solidFill>
                  <a:srgbClr val="ffffff"/>
                </a:solidFill>
                <a:latin typeface="Times New Roman"/>
              </a:rPr>
              <a:t>Tutor</a:t>
            </a:r>
            <a:r>
              <a:rPr lang="it-IT" sz="2000">
                <a:solidFill>
                  <a:srgbClr val="ffffff"/>
                </a:solidFill>
                <a:latin typeface="Times New Roman"/>
              </a:rPr>
              <a:t> </a:t>
            </a:r>
            <a:r>
              <a:rPr i="1" lang="it-IT" sz="2000">
                <a:solidFill>
                  <a:srgbClr val="ffffff"/>
                </a:solidFill>
                <a:latin typeface="Times New Roman"/>
              </a:rPr>
              <a:t>scolastico</a:t>
            </a:r>
            <a:r>
              <a:rPr lang="it-IT" sz="2000">
                <a:solidFill>
                  <a:srgbClr val="ffffff"/>
                </a:solidFill>
                <a:latin typeface="Times New Roman"/>
              </a:rPr>
              <a:t>: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"/>
              <a:buChar char=""/>
            </a:pPr>
            <a:r>
              <a:rPr lang="it-IT" sz="2000">
                <a:solidFill>
                  <a:srgbClr val="ffffff"/>
                </a:solidFill>
                <a:latin typeface="Times New Roman"/>
              </a:rPr>
              <a:t>Rita Melica</a:t>
            </a:r>
            <a:endParaRPr/>
          </a:p>
        </p:txBody>
      </p:sp>
      <p:sp>
        <p:nvSpPr>
          <p:cNvPr id="96" name="CustomShape 3"/>
          <p:cNvSpPr/>
          <p:nvPr/>
        </p:nvSpPr>
        <p:spPr>
          <a:xfrm>
            <a:off x="4929120" y="1571760"/>
            <a:ext cx="3428640" cy="21330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i="1" lang="it-IT" sz="2400">
                <a:solidFill>
                  <a:srgbClr val="ffffff"/>
                </a:solidFill>
                <a:latin typeface="Times New Roman"/>
              </a:rPr>
              <a:t>Regione Toscana</a:t>
            </a:r>
            <a:endParaRPr/>
          </a:p>
          <a:p>
            <a:pPr>
              <a:lnSpc>
                <a:spcPct val="100000"/>
              </a:lnSpc>
            </a:pPr>
            <a:r>
              <a:rPr i="1" lang="it-IT" sz="2000">
                <a:solidFill>
                  <a:srgbClr val="ffffff"/>
                </a:solidFill>
                <a:latin typeface="Times New Roman"/>
              </a:rPr>
              <a:t>Settore Patrimonio e logistica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i="1" lang="it-IT" sz="2000">
                <a:solidFill>
                  <a:srgbClr val="ffffff"/>
                </a:solidFill>
                <a:latin typeface="Times New Roman"/>
              </a:rPr>
              <a:t>Tutor aziendale</a:t>
            </a:r>
            <a:r>
              <a:rPr lang="it-IT" sz="2000">
                <a:solidFill>
                  <a:srgbClr val="ffffff"/>
                </a:solidFill>
                <a:latin typeface="Times New Roman"/>
              </a:rPr>
              <a:t>: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"/>
            </a:pPr>
            <a:r>
              <a:rPr lang="it-IT" sz="2000">
                <a:solidFill>
                  <a:srgbClr val="ffffff"/>
                </a:solidFill>
                <a:latin typeface="Times New Roman"/>
              </a:rPr>
              <a:t>Andrea Carbone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"/>
            </a:pPr>
            <a:r>
              <a:rPr lang="it-IT" sz="2000">
                <a:solidFill>
                  <a:srgbClr val="ffffff"/>
                </a:solidFill>
                <a:latin typeface="Times New Roman"/>
              </a:rPr>
              <a:t>Sara Franchin</a:t>
            </a:r>
            <a:endParaRPr/>
          </a:p>
        </p:txBody>
      </p:sp>
    </p:spTree>
  </p:cSld>
  <p:timing>
    <p:tnLst>
      <p:par>
        <p:cTn dur="indefinite" id="18" nodeType="tmRoot" restart="never">
          <p:childTnLst>
            <p:seq>
              <p:cTn dur="indefinite" id="19" nodeType="mainSeq">
                <p:childTnLst>
                  <p:par>
                    <p:cTn fill="hold" id="20">
                      <p:stCondLst>
                        <p:cond delay="indefinite"/>
                      </p:stCondLst>
                      <p:childTnLst>
                        <p:par>
                          <p:cTn fill="hold" id="21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24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>
                      <p:stCondLst>
                        <p:cond delay="indefinite"/>
                      </p:stCondLst>
                      <p:childTnLst>
                        <p:par>
                          <p:cTn fill="hold" id="26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42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2000" fill="freeze" id="29"/>
                                        <p:tgtEl>
                                          <p:spTgt spid="95">
                                            <p:txEl>
                                              <p:pRg end="42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>
                      <p:stCondLst>
                        <p:cond delay="indefinite"/>
                      </p:stCondLst>
                      <p:childTnLst>
                        <p:par>
                          <p:cTn fill="hold" id="31">
                            <p:stCondLst>
                              <p:cond delay="0"/>
                            </p:stCondLst>
                            <p:childTnLst>
                              <p:par>
                                <p:cTn fill="hold" id="32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53" st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2000" fill="freeze" id="34"/>
                                        <p:tgtEl>
                                          <p:spTgt spid="95">
                                            <p:txEl>
                                              <p:pRg end="53" st="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>
                      <p:stCondLst>
                        <p:cond delay="indefinite"/>
                      </p:stCondLst>
                      <p:childTnLst>
                        <p:par>
                          <p:cTn fill="hold" id="36">
                            <p:stCondLst>
                              <p:cond delay="0"/>
                            </p:stCondLst>
                            <p:childTnLst>
                              <p:par>
                                <p:cTn fill="hold" id="37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65" st="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2000" fill="freeze" id="39"/>
                                        <p:tgtEl>
                                          <p:spTgt spid="95">
                                            <p:txEl>
                                              <p:pRg end="65" st="5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">
                      <p:stCondLst>
                        <p:cond delay="indefinite"/>
                      </p:stCondLst>
                      <p:childTnLst>
                        <p:par>
                          <p:cTn fill="hold" id="41">
                            <p:stCondLst>
                              <p:cond delay="0"/>
                            </p:stCondLst>
                            <p:childTnLst>
                              <p:par>
                                <p:cTn fill="hold" id="42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73" st="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2000" fill="freeze" id="44"/>
                                        <p:tgtEl>
                                          <p:spTgt spid="95">
                                            <p:txEl>
                                              <p:pRg end="73" st="6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>
                      <p:stCondLst>
                        <p:cond delay="indefinite"/>
                      </p:stCondLst>
                      <p:childTnLst>
                        <p:par>
                          <p:cTn fill="hold" id="46">
                            <p:stCondLst>
                              <p:cond delay="0"/>
                            </p:stCondLst>
                            <p:childTnLst>
                              <p:par>
                                <p:cTn fill="hold" id="47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91" st="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2000" fill="freeze" id="49"/>
                                        <p:tgtEl>
                                          <p:spTgt spid="95">
                                            <p:txEl>
                                              <p:pRg end="91" st="7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0">
                      <p:stCondLst>
                        <p:cond delay="indefinite"/>
                      </p:stCondLst>
                      <p:childTnLst>
                        <p:par>
                          <p:cTn fill="hold" id="51">
                            <p:stCondLst>
                              <p:cond delay="0"/>
                            </p:stCondLst>
                            <p:childTnLst>
                              <p:par>
                                <p:cTn fill="hold" id="52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103" st="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2000" fill="freeze" id="54"/>
                                        <p:tgtEl>
                                          <p:spTgt spid="95">
                                            <p:txEl>
                                              <p:pRg end="103" st="9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5">
                      <p:stCondLst>
                        <p:cond delay="indefinite"/>
                      </p:stCondLst>
                      <p:childTnLst>
                        <p:par>
                          <p:cTn fill="hold" id="56">
                            <p:stCondLst>
                              <p:cond delay="0"/>
                            </p:stCondLst>
                            <p:childTnLst>
                              <p:par>
                                <p:cTn fill="hold" id="57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16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59"/>
                                        <p:tgtEl>
                                          <p:spTgt spid="96">
                                            <p:txEl>
                                              <p:pRg end="16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0">
                      <p:stCondLst>
                        <p:cond delay="indefinite"/>
                      </p:stCondLst>
                      <p:childTnLst>
                        <p:par>
                          <p:cTn fill="hold" id="61">
                            <p:stCondLst>
                              <p:cond delay="0"/>
                            </p:stCondLst>
                            <p:childTnLst>
                              <p:par>
                                <p:cTn fill="hold" id="62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47" st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64"/>
                                        <p:tgtEl>
                                          <p:spTgt spid="96">
                                            <p:txEl>
                                              <p:pRg end="47" st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5">
                      <p:stCondLst>
                        <p:cond delay="indefinite"/>
                      </p:stCondLst>
                      <p:childTnLst>
                        <p:par>
                          <p:cTn fill="hold" id="66">
                            <p:stCondLst>
                              <p:cond delay="0"/>
                            </p:stCondLst>
                            <p:childTnLst>
                              <p:par>
                                <p:cTn fill="hold" id="67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66" st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69"/>
                                        <p:tgtEl>
                                          <p:spTgt spid="96">
                                            <p:txEl>
                                              <p:pRg end="66" st="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0">
                      <p:stCondLst>
                        <p:cond delay="indefinite"/>
                      </p:stCondLst>
                      <p:childTnLst>
                        <p:par>
                          <p:cTn fill="hold" id="71">
                            <p:stCondLst>
                              <p:cond delay="0"/>
                            </p:stCondLst>
                            <p:childTnLst>
                              <p:par>
                                <p:cTn fill="hold" id="72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81" st="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74"/>
                                        <p:tgtEl>
                                          <p:spTgt spid="96">
                                            <p:txEl>
                                              <p:pRg end="81" st="6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5">
                      <p:stCondLst>
                        <p:cond delay="indefinite"/>
                      </p:stCondLst>
                      <p:childTnLst>
                        <p:par>
                          <p:cTn fill="hold" id="76">
                            <p:stCondLst>
                              <p:cond delay="0"/>
                            </p:stCondLst>
                            <p:childTnLst>
                              <p:par>
                                <p:cTn fill="hold" id="77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95" st="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79"/>
                                        <p:tgtEl>
                                          <p:spTgt spid="96">
                                            <p:txEl>
                                              <p:pRg end="95" st="8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876600" y="992160"/>
            <a:ext cx="7054920" cy="140004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i="1" lang="it-IT" sz="4200">
                <a:solidFill>
                  <a:srgbClr val="ebebeb"/>
                </a:solidFill>
                <a:latin typeface="Times New Roman"/>
              </a:rPr>
              <a:t>Premessa</a:t>
            </a:r>
            <a:endParaRPr/>
          </a:p>
        </p:txBody>
      </p:sp>
      <p:sp>
        <p:nvSpPr>
          <p:cNvPr id="98" name="TextShape 2"/>
          <p:cNvSpPr txBox="1"/>
          <p:nvPr/>
        </p:nvSpPr>
        <p:spPr>
          <a:xfrm>
            <a:off x="497160" y="2004840"/>
            <a:ext cx="8229240" cy="4571640"/>
          </a:xfrm>
          <a:prstGeom prst="rect">
            <a:avLst/>
          </a:prstGeom>
        </p:spPr>
        <p:txBody>
          <a:bodyPr/>
          <a:p>
            <a:pPr algn="just">
              <a:lnSpc>
                <a:spcPct val="100000"/>
              </a:lnSpc>
            </a:pPr>
            <a:r>
              <a:rPr lang="it-IT" sz="2000">
                <a:solidFill>
                  <a:srgbClr val="ffffff"/>
                </a:solidFill>
                <a:latin typeface="Times New Roman"/>
              </a:rPr>
              <a:t>Il settore Patrimonio e logistica si occupa della manutenzione delle sedi ad uso uffici della Regione Toscana.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2000">
                <a:solidFill>
                  <a:srgbClr val="ffffff"/>
                </a:solidFill>
                <a:latin typeface="Times New Roman"/>
              </a:rPr>
              <a:t>A Firenze ci sono </a:t>
            </a:r>
            <a:r>
              <a:rPr lang="it-IT" sz="2000">
                <a:solidFill>
                  <a:srgbClr val="ffffff"/>
                </a:solidFill>
                <a:latin typeface="Times New Roman"/>
              </a:rPr>
              <a:t>ventisei</a:t>
            </a:r>
            <a:r>
              <a:rPr lang="it-IT" sz="2000">
                <a:solidFill>
                  <a:srgbClr val="ffffff"/>
                </a:solidFill>
                <a:latin typeface="Times New Roman"/>
              </a:rPr>
              <a:t> sedi distribuite in sedici indirizzi.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2000">
                <a:solidFill>
                  <a:srgbClr val="ffffff"/>
                </a:solidFill>
                <a:latin typeface="Times New Roman"/>
              </a:rPr>
              <a:t>La maggior parte dei lavori di manutenzione derivano da richieste di interventi inviate dai dipendenti di ciascuna sede.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2000">
                <a:solidFill>
                  <a:srgbClr val="ffffff"/>
                </a:solidFill>
                <a:latin typeface="Times New Roman"/>
              </a:rPr>
              <a:t>Risulta perciò necessario omologare il linguaggio e la modalità di richiesta per semplificare e velocizzare la successiva elaborazione dei dati con inoltro alla ditta esecutrice, permettendo una verifica in tempo reale della situazione e la contabilizzazione degli interventi.</a:t>
            </a:r>
            <a:endParaRPr/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331200" y="891720"/>
            <a:ext cx="8229240" cy="121896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b="1" i="1" lang="it-IT" sz="4800">
                <a:solidFill>
                  <a:srgbClr val="ebebeb"/>
                </a:solidFill>
                <a:latin typeface="Times New Roman"/>
              </a:rPr>
              <a:t>Richiesta di intervento</a:t>
            </a:r>
            <a:endParaRPr/>
          </a:p>
        </p:txBody>
      </p:sp>
      <p:sp>
        <p:nvSpPr>
          <p:cNvPr id="100" name="TextShape 2"/>
          <p:cNvSpPr txBox="1"/>
          <p:nvPr/>
        </p:nvSpPr>
        <p:spPr>
          <a:xfrm>
            <a:off x="500040" y="2143080"/>
            <a:ext cx="8043480" cy="31190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it-IT" sz="2400">
                <a:solidFill>
                  <a:srgbClr val="ffffff"/>
                </a:solidFill>
                <a:latin typeface="Times New Roman"/>
              </a:rPr>
              <a:t>L’esigenza è stata quella di creare un modello informatizzato che fornisca le informazioni in maniera inequivocabile su: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3"/>
              <a:buChar char=""/>
            </a:pPr>
            <a:r>
              <a:rPr lang="it-IT" sz="2400">
                <a:solidFill>
                  <a:srgbClr val="ffffff"/>
                </a:solidFill>
                <a:latin typeface="Times New Roman"/>
              </a:rPr>
              <a:t>Individuazione sede;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3"/>
              <a:buChar char=""/>
            </a:pPr>
            <a:r>
              <a:rPr lang="it-IT" sz="2400">
                <a:solidFill>
                  <a:srgbClr val="ffffff"/>
                </a:solidFill>
                <a:latin typeface="Times New Roman"/>
              </a:rPr>
              <a:t>Localizzazione guasto;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3"/>
              <a:buChar char=""/>
            </a:pPr>
            <a:r>
              <a:rPr lang="it-IT" sz="2400">
                <a:solidFill>
                  <a:srgbClr val="ffffff"/>
                </a:solidFill>
                <a:latin typeface="Times New Roman"/>
              </a:rPr>
              <a:t>Tipo di guasto e dettaglio.</a:t>
            </a:r>
            <a:endParaRPr/>
          </a:p>
        </p:txBody>
      </p:sp>
    </p:spTree>
  </p:cSld>
  <p:transition>
    <p:wipe dir="r"/>
  </p:transition>
  <p:timing>
    <p:tnLst>
      <p:par>
        <p:cTn dur="indefinite" id="80" nodeType="tmRoot" restart="never">
          <p:childTnLst>
            <p:seq>
              <p:cTn dur="indefinite" id="81" nodeType="mainSeq">
                <p:childTnLst>
                  <p:par>
                    <p:cTn fill="hold" id="82">
                      <p:stCondLst>
                        <p:cond delay="indefinite"/>
                      </p:stCondLst>
                      <p:childTnLst>
                        <p:par>
                          <p:cTn fill="hold" id="83">
                            <p:stCondLst>
                              <p:cond delay="0"/>
                            </p:stCondLst>
                            <p:childTnLst>
                              <p:par>
                                <p:cTn fill="hold" id="84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2000" fill="freeze" id="86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7">
                      <p:stCondLst>
                        <p:cond delay="indefinite"/>
                      </p:stCondLst>
                      <p:childTnLst>
                        <p:par>
                          <p:cTn fill="hold" id="88">
                            <p:stCondLst>
                              <p:cond delay="0"/>
                            </p:stCondLst>
                            <p:childTnLst>
                              <p:par>
                                <p:cTn fill="hold" id="89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121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91"/>
                                        <p:tgtEl>
                                          <p:spTgt spid="100">
                                            <p:txEl>
                                              <p:pRg end="121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2">
                      <p:stCondLst>
                        <p:cond delay="indefinite"/>
                      </p:stCondLst>
                      <p:childTnLst>
                        <p:par>
                          <p:cTn fill="hold" id="93">
                            <p:stCondLst>
                              <p:cond delay="0"/>
                            </p:stCondLst>
                            <p:childTnLst>
                              <p:par>
                                <p:cTn fill="hold" id="94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142" st="1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96"/>
                                        <p:tgtEl>
                                          <p:spTgt spid="100">
                                            <p:txEl>
                                              <p:pRg end="142" st="1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7">
                      <p:stCondLst>
                        <p:cond delay="indefinite"/>
                      </p:stCondLst>
                      <p:childTnLst>
                        <p:par>
                          <p:cTn fill="hold" id="98">
                            <p:stCondLst>
                              <p:cond delay="0"/>
                            </p:stCondLst>
                            <p:childTnLst>
                              <p:par>
                                <p:cTn fill="hold" id="99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165" st="1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101"/>
                                        <p:tgtEl>
                                          <p:spTgt spid="100">
                                            <p:txEl>
                                              <p:pRg end="165" st="1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2">
                      <p:stCondLst>
                        <p:cond delay="indefinite"/>
                      </p:stCondLst>
                      <p:childTnLst>
                        <p:par>
                          <p:cTn fill="hold" id="103">
                            <p:stCondLst>
                              <p:cond delay="0"/>
                            </p:stCondLst>
                            <p:childTnLst>
                              <p:par>
                                <p:cTn fill="hold" id="104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193" st="1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106"/>
                                        <p:tgtEl>
                                          <p:spTgt spid="100">
                                            <p:txEl>
                                              <p:pRg end="193" st="16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494280" y="2659320"/>
            <a:ext cx="8229240" cy="3907440"/>
          </a:xfrm>
          <a:prstGeom prst="rect">
            <a:avLst/>
          </a:prstGeom>
        </p:spPr>
        <p:txBody>
          <a:bodyPr/>
          <a:p>
            <a:pPr algn="just">
              <a:lnSpc>
                <a:spcPct val="100000"/>
              </a:lnSpc>
            </a:pPr>
            <a:r>
              <a:rPr lang="it-IT" sz="2400">
                <a:solidFill>
                  <a:srgbClr val="ffffff"/>
                </a:solidFill>
                <a:latin typeface="Times New Roman"/>
              </a:rPr>
              <a:t>Sulla base di banche dati dell’Ente sono state riorganizzate le informazioni relative alle sedi utilizzando </a:t>
            </a:r>
            <a:r>
              <a:rPr lang="it-IT" sz="2400">
                <a:solidFill>
                  <a:srgbClr val="ffffff"/>
                </a:solidFill>
                <a:latin typeface="Times New Roman"/>
              </a:rPr>
              <a:t>software free reperibili in rete (come da standard dell'Amministrazione) 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it-IT" sz="2400">
                <a:solidFill>
                  <a:srgbClr val="ffffff"/>
                </a:solidFill>
                <a:latin typeface="Times New Roman"/>
              </a:rPr>
              <a:t>Per ogni sede sono stati forniti l’elenco dei locali e un elenco di possibili guasti suddiviso per tipologie.</a:t>
            </a:r>
            <a:endParaRPr/>
          </a:p>
          <a:p>
            <a:pPr>
              <a:lnSpc>
                <a:spcPct val="100000"/>
              </a:lnSpc>
            </a:pPr>
            <a:r>
              <a:rPr lang="it-IT" sz="2400">
                <a:solidFill>
                  <a:srgbClr val="ffffff"/>
                </a:solidFill>
                <a:latin typeface="Times New Roman"/>
              </a:rPr>
              <a:t> </a:t>
            </a:r>
            <a:endParaRPr/>
          </a:p>
        </p:txBody>
      </p:sp>
      <p:sp>
        <p:nvSpPr>
          <p:cNvPr id="102" name="CustomShape 2"/>
          <p:cNvSpPr/>
          <p:nvPr/>
        </p:nvSpPr>
        <p:spPr>
          <a:xfrm>
            <a:off x="3061440" y="1415160"/>
            <a:ext cx="2742840" cy="76068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i="1" lang="it-IT" sz="4400">
                <a:solidFill>
                  <a:srgbClr val="ffffff"/>
                </a:solidFill>
                <a:latin typeface="Times New Roman"/>
              </a:rPr>
              <a:t>Sviluppo</a:t>
            </a:r>
            <a:endParaRPr/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463320" y="2257200"/>
            <a:ext cx="8229240" cy="3857400"/>
          </a:xfrm>
          <a:prstGeom prst="rect">
            <a:avLst/>
          </a:prstGeom>
        </p:spPr>
        <p:txBody>
          <a:bodyPr/>
          <a:p>
            <a:pPr algn="just">
              <a:lnSpc>
                <a:spcPct val="100000"/>
              </a:lnSpc>
            </a:pPr>
            <a:r>
              <a:rPr lang="it-IT" sz="2000">
                <a:solidFill>
                  <a:srgbClr val="ffffff"/>
                </a:solidFill>
                <a:latin typeface="Times New Roman"/>
              </a:rPr>
              <a:t>Per </a:t>
            </a:r>
            <a:r>
              <a:rPr lang="it-IT" sz="2400">
                <a:solidFill>
                  <a:srgbClr val="ffffff"/>
                </a:solidFill>
                <a:latin typeface="Times New Roman"/>
              </a:rPr>
              <a:t>svolgere questo lavoro è stato realizzato un foglio elettronico che consente di formulare una richiesta standardizzata.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2400">
                <a:solidFill>
                  <a:srgbClr val="ffffff"/>
                </a:solidFill>
                <a:latin typeface="Times New Roman"/>
              </a:rPr>
              <a:t>Sono state utilizzate alcune funzioni preposte per adeguare eventuali richieste, per esempio:</a:t>
            </a:r>
            <a:endParaRPr/>
          </a:p>
          <a:p>
            <a:pPr algn="just">
              <a:lnSpc>
                <a:spcPct val="100000"/>
              </a:lnSpc>
              <a:buSzPct val="25000"/>
              <a:buFont charset="2" typeface="Wingdings 3"/>
              <a:buChar char=""/>
            </a:pPr>
            <a:r>
              <a:rPr lang="it-IT" sz="2000">
                <a:solidFill>
                  <a:srgbClr val="ffffff"/>
                </a:solidFill>
                <a:latin typeface="Times New Roman"/>
              </a:rPr>
              <a:t> </a:t>
            </a:r>
            <a:r>
              <a:rPr lang="it-IT" sz="2400">
                <a:solidFill>
                  <a:srgbClr val="ffffff"/>
                </a:solidFill>
                <a:latin typeface="Times New Roman"/>
              </a:rPr>
              <a:t>"Indiretto": che permette di recuperare un elenco di dati esistenti in un altro foglio;</a:t>
            </a:r>
            <a:endParaRPr/>
          </a:p>
          <a:p>
            <a:pPr algn="just">
              <a:lnSpc>
                <a:spcPct val="100000"/>
              </a:lnSpc>
              <a:buSzPct val="25000"/>
              <a:buFont charset="2" typeface="Wingdings 3"/>
              <a:buChar char=""/>
            </a:pPr>
            <a:r>
              <a:rPr lang="it-IT" sz="2400">
                <a:solidFill>
                  <a:srgbClr val="ffffff"/>
                </a:solidFill>
                <a:latin typeface="Times New Roman"/>
              </a:rPr>
              <a:t>"Cercavert": consente di restituire un valore corrispondente all’opzione scelta.</a:t>
            </a:r>
            <a:endParaRPr/>
          </a:p>
          <a:p>
            <a:pPr>
              <a:lnSpc>
                <a:spcPct val="100000"/>
              </a:lnSpc>
            </a:pPr>
            <a:r>
              <a:rPr lang="it-IT" sz="2000">
                <a:solidFill>
                  <a:srgbClr val="ffffff"/>
                </a:solidFill>
                <a:latin typeface="Century Gothic"/>
              </a:rPr>
              <a:t> </a:t>
            </a:r>
            <a:endParaRPr/>
          </a:p>
        </p:txBody>
      </p:sp>
      <p:sp>
        <p:nvSpPr>
          <p:cNvPr id="104" name="CustomShape 2"/>
          <p:cNvSpPr/>
          <p:nvPr/>
        </p:nvSpPr>
        <p:spPr>
          <a:xfrm>
            <a:off x="2768400" y="1266840"/>
            <a:ext cx="3413160" cy="118764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i="1" lang="it-IT" sz="3600">
                <a:solidFill>
                  <a:srgbClr val="ffffff"/>
                </a:solidFill>
                <a:latin typeface="Century Gothic"/>
              </a:rPr>
              <a:t>Elaborazione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</p:spTree>
  </p:cSld>
  <p:timing>
    <p:tnLst>
      <p:par>
        <p:cTn dur="indefinite" id="107" nodeType="tmRoot" restart="never">
          <p:childTnLst>
            <p:seq>
              <p:cTn dur="indefinite" id="108" nodeType="mainSeq">
                <p:childTnLst>
                  <p:par>
                    <p:cTn fill="hold" id="109">
                      <p:stCondLst>
                        <p:cond delay="indefinite"/>
                      </p:stCondLst>
                      <p:childTnLst>
                        <p:par>
                          <p:cTn fill="hold" id="110">
                            <p:stCondLst>
                              <p:cond delay="0"/>
                            </p:stCondLst>
                            <p:childTnLst>
                              <p:par>
                                <p:cTn fill="hold" id="111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124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2000" fill="freeze" id="113"/>
                                        <p:tgtEl>
                                          <p:spTgt spid="103">
                                            <p:txEl>
                                              <p:pRg end="124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4">
                      <p:stCondLst>
                        <p:cond delay="indefinite"/>
                      </p:stCondLst>
                      <p:childTnLst>
                        <p:par>
                          <p:cTn fill="hold" id="115">
                            <p:stCondLst>
                              <p:cond delay="0"/>
                            </p:stCondLst>
                            <p:childTnLst>
                              <p:par>
                                <p:cTn fill="hold" id="116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218" st="1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2000" fill="freeze" id="118"/>
                                        <p:tgtEl>
                                          <p:spTgt spid="103">
                                            <p:txEl>
                                              <p:pRg end="218" st="1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9">
                      <p:stCondLst>
                        <p:cond delay="indefinite"/>
                      </p:stCondLst>
                      <p:childTnLst>
                        <p:par>
                          <p:cTn fill="hold" id="120">
                            <p:stCondLst>
                              <p:cond delay="0"/>
                            </p:stCondLst>
                            <p:childTnLst>
                              <p:par>
                                <p:cTn fill="hold" id="121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307" st="2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2000" fill="freeze" id="123"/>
                                        <p:tgtEl>
                                          <p:spTgt spid="103">
                                            <p:txEl>
                                              <p:pRg end="307" st="2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4">
                      <p:stCondLst>
                        <p:cond delay="indefinite"/>
                      </p:stCondLst>
                      <p:childTnLst>
                        <p:par>
                          <p:cTn fill="hold" id="125">
                            <p:stCondLst>
                              <p:cond delay="0"/>
                            </p:stCondLst>
                            <p:childTnLst>
                              <p:par>
                                <p:cTn fill="hold" id="126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388" st="3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2000" fill="freeze" id="128"/>
                                        <p:tgtEl>
                                          <p:spTgt spid="103">
                                            <p:txEl>
                                              <p:pRg end="388" st="30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9">
                      <p:stCondLst>
                        <p:cond delay="indefinite"/>
                      </p:stCondLst>
                      <p:childTnLst>
                        <p:par>
                          <p:cTn fill="hold" id="130">
                            <p:stCondLst>
                              <p:cond delay="0"/>
                            </p:stCondLst>
                            <p:childTnLst>
                              <p:par>
                                <p:cTn fill="hold" id="131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390" st="3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2000" fill="freeze" id="133"/>
                                        <p:tgtEl>
                                          <p:spTgt spid="103">
                                            <p:txEl>
                                              <p:pRg end="390" st="38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484560" y="452880"/>
            <a:ext cx="7054920" cy="140004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i="1" lang="it-IT" sz="4200">
                <a:solidFill>
                  <a:srgbClr val="ebebeb"/>
                </a:solidFill>
                <a:latin typeface="Times New Roman"/>
              </a:rPr>
              <a:t>Modalità d’uso</a:t>
            </a:r>
            <a:endParaRPr/>
          </a:p>
        </p:txBody>
      </p:sp>
      <p:pic>
        <p:nvPicPr>
          <p:cNvPr descr="" id="106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928800" y="1500120"/>
            <a:ext cx="6676560" cy="1190160"/>
          </a:xfrm>
          <a:prstGeom prst="rect">
            <a:avLst/>
          </a:prstGeom>
        </p:spPr>
      </p:pic>
      <p:pic>
        <p:nvPicPr>
          <p:cNvPr descr="" id="107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857160" y="5787000"/>
            <a:ext cx="6786360" cy="628200"/>
          </a:xfrm>
          <a:prstGeom prst="rect">
            <a:avLst/>
          </a:prstGeom>
        </p:spPr>
      </p:pic>
      <p:pic>
        <p:nvPicPr>
          <p:cNvPr descr="" id="108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786680" y="3624480"/>
            <a:ext cx="3285720" cy="1914120"/>
          </a:xfrm>
          <a:prstGeom prst="rect">
            <a:avLst/>
          </a:prstGeom>
        </p:spPr>
      </p:pic>
      <p:pic>
        <p:nvPicPr>
          <p:cNvPr descr="" id="109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889200" y="2844720"/>
            <a:ext cx="6929280" cy="587520"/>
          </a:xfrm>
          <a:prstGeom prst="rect">
            <a:avLst/>
          </a:prstGeom>
        </p:spPr>
      </p:pic>
      <p:sp>
        <p:nvSpPr>
          <p:cNvPr id="110" name="CustomShape 2"/>
          <p:cNvSpPr/>
          <p:nvPr/>
        </p:nvSpPr>
        <p:spPr>
          <a:xfrm flipV="1" rot="10800000">
            <a:off x="4205160" y="2108880"/>
            <a:ext cx="1763640" cy="943920"/>
          </a:xfrm>
          <a:prstGeom prst="straightConnector1">
            <a:avLst/>
          </a:prstGeom>
          <a:ln w="9360">
            <a:solidFill>
              <a:srgbClr val="e45f3c"/>
            </a:solidFill>
            <a:round/>
            <a:tailEnd len="med" type="triangle" w="med"/>
          </a:ln>
        </p:spPr>
      </p:sp>
      <p:sp>
        <p:nvSpPr>
          <p:cNvPr id="111" name="CustomShape 3"/>
          <p:cNvSpPr/>
          <p:nvPr/>
        </p:nvSpPr>
        <p:spPr>
          <a:xfrm>
            <a:off x="4677480" y="3969720"/>
            <a:ext cx="2742840" cy="36468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it-IT">
                <a:solidFill>
                  <a:srgbClr val="e7bc29"/>
                </a:solidFill>
                <a:latin typeface="Century Gothic"/>
              </a:rPr>
              <a:t>Scegli la sede</a:t>
            </a:r>
            <a:endParaRPr/>
          </a:p>
        </p:txBody>
      </p:sp>
    </p:spTree>
  </p:cSld>
  <p:timing>
    <p:tnLst>
      <p:par>
        <p:cTn dur="indefinite" id="134" nodeType="tmRoot" restart="never">
          <p:childTnLst>
            <p:seq>
              <p:cTn dur="indefinite" id="135" nodeType="mainSeq">
                <p:childTnLst>
                  <p:par>
                    <p:cTn fill="hold" id="136">
                      <p:stCondLst>
                        <p:cond delay="indefinite"/>
                      </p:stCondLst>
                      <p:childTnLst>
                        <p:par>
                          <p:cTn fill="hold" id="137">
                            <p:stCondLst>
                              <p:cond delay="0"/>
                            </p:stCondLst>
                            <p:childTnLst>
                              <p:par>
                                <p:cTn fill="hold" id="138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2000" fill="freeze" id="14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1">
                      <p:stCondLst>
                        <p:cond delay="indefinite"/>
                      </p:stCondLst>
                      <p:childTnLst>
                        <p:par>
                          <p:cTn fill="hold" id="142">
                            <p:stCondLst>
                              <p:cond delay="0"/>
                            </p:stCondLst>
                            <p:childTnLst>
                              <p:par>
                                <p:cTn fill="hold" id="14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145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146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149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15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153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154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5">
                      <p:stCondLst>
                        <p:cond delay="indefinite"/>
                      </p:stCondLst>
                      <p:childTnLst>
                        <p:par>
                          <p:cTn fill="hold" id="156">
                            <p:stCondLst>
                              <p:cond delay="0"/>
                            </p:stCondLst>
                            <p:childTnLst>
                              <p:par>
                                <p:cTn fill="hold" id="157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15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159"/>
                                        <p:tgtEl>
                                          <p:spTgt spid="111">
                                            <p:txEl>
                                              <p:pRg end="15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0">
                      <p:stCondLst>
                        <p:cond delay="indefinite"/>
                      </p:stCondLst>
                      <p:childTnLst>
                        <p:par>
                          <p:cTn fill="hold" id="161">
                            <p:stCondLst>
                              <p:cond delay="0"/>
                            </p:stCondLst>
                            <p:childTnLst>
                              <p:par>
                                <p:cTn fill="hold" id="16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164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165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12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952200" y="507960"/>
            <a:ext cx="4730040" cy="999720"/>
          </a:xfrm>
          <a:prstGeom prst="rect">
            <a:avLst/>
          </a:prstGeom>
        </p:spPr>
      </p:pic>
      <p:pic>
        <p:nvPicPr>
          <p:cNvPr descr="" id="113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00440" y="1920960"/>
            <a:ext cx="4609800" cy="1571400"/>
          </a:xfrm>
          <a:prstGeom prst="rect">
            <a:avLst/>
          </a:prstGeom>
        </p:spPr>
      </p:pic>
      <p:pic>
        <p:nvPicPr>
          <p:cNvPr descr="" id="114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968400" y="3770280"/>
            <a:ext cx="4571640" cy="2362320"/>
          </a:xfrm>
          <a:prstGeom prst="rect">
            <a:avLst/>
          </a:prstGeom>
        </p:spPr>
      </p:pic>
      <p:sp>
        <p:nvSpPr>
          <p:cNvPr id="115" name="CustomShape 1"/>
          <p:cNvSpPr/>
          <p:nvPr/>
        </p:nvSpPr>
        <p:spPr>
          <a:xfrm flipH="1">
            <a:off x="6691680" y="2374560"/>
            <a:ext cx="2249280" cy="91332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it-IT">
                <a:solidFill>
                  <a:srgbClr val="e7bc29"/>
                </a:solidFill>
                <a:latin typeface="Century Gothic"/>
              </a:rPr>
              <a:t>scegli piano e stanza e identificativo</a:t>
            </a:r>
            <a:endParaRPr/>
          </a:p>
        </p:txBody>
      </p:sp>
      <p:sp>
        <p:nvSpPr>
          <p:cNvPr id="116" name="CustomShape 2"/>
          <p:cNvSpPr/>
          <p:nvPr/>
        </p:nvSpPr>
        <p:spPr>
          <a:xfrm flipH="1" flipV="1" rot="10800000">
            <a:off x="4488120" y="-936360"/>
            <a:ext cx="1152720" cy="1657080"/>
          </a:xfrm>
          <a:prstGeom prst="straightConnector1">
            <a:avLst/>
          </a:prstGeom>
          <a:ln w="9360">
            <a:solidFill>
              <a:srgbClr val="e45f3c"/>
            </a:solidFill>
            <a:round/>
            <a:tailEnd len="med" type="triangle" w="med"/>
          </a:ln>
        </p:spPr>
      </p:sp>
      <p:sp>
        <p:nvSpPr>
          <p:cNvPr id="117" name="CustomShape 3"/>
          <p:cNvSpPr/>
          <p:nvPr/>
        </p:nvSpPr>
        <p:spPr>
          <a:xfrm flipH="1" flipV="1" rot="10800000">
            <a:off x="4416120" y="1427400"/>
            <a:ext cx="1144800" cy="615600"/>
          </a:xfrm>
          <a:prstGeom prst="straightConnector1">
            <a:avLst/>
          </a:prstGeom>
          <a:ln w="9360">
            <a:solidFill>
              <a:srgbClr val="e45f3c"/>
            </a:solidFill>
            <a:round/>
            <a:tailEnd len="med" type="triangle" w="med"/>
          </a:ln>
        </p:spPr>
      </p:sp>
      <p:sp>
        <p:nvSpPr>
          <p:cNvPr id="118" name="CustomShape 4"/>
          <p:cNvSpPr/>
          <p:nvPr/>
        </p:nvSpPr>
        <p:spPr>
          <a:xfrm flipH="1">
            <a:off x="5440680" y="2947680"/>
            <a:ext cx="1321200" cy="921960"/>
          </a:xfrm>
          <a:prstGeom prst="straightConnector1">
            <a:avLst/>
          </a:prstGeom>
          <a:ln w="9360">
            <a:solidFill>
              <a:srgbClr val="e45f3c"/>
            </a:solidFill>
            <a:round/>
            <a:tailEnd len="med" type="triangle" w="med"/>
          </a:ln>
        </p:spPr>
      </p:sp>
    </p:spTree>
  </p:cSld>
  <p:timing>
    <p:tnLst>
      <p:par>
        <p:cTn dur="indefinite" id="166" nodeType="tmRoot" restart="never">
          <p:childTnLst>
            <p:seq>
              <p:cTn dur="indefinite" id="167" nodeType="mainSeq">
                <p:childTnLst>
                  <p:par>
                    <p:cTn fill="hold" id="168">
                      <p:stCondLst>
                        <p:cond delay="indefinite"/>
                      </p:stCondLst>
                      <p:childTnLst>
                        <p:par>
                          <p:cTn fill="hold" id="169">
                            <p:stCondLst>
                              <p:cond delay="0"/>
                            </p:stCondLst>
                            <p:childTnLst>
                              <p:par>
                                <p:cTn fill="hold" id="17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172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3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175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6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178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9">
                      <p:stCondLst>
                        <p:cond delay="indefinite"/>
                      </p:stCondLst>
                      <p:childTnLst>
                        <p:par>
                          <p:cTn fill="hold" id="180">
                            <p:stCondLst>
                              <p:cond delay="0"/>
                            </p:stCondLst>
                            <p:childTnLst>
                              <p:par>
                                <p:cTn fill="hold" id="181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39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2000" fill="freeze" id="183"/>
                                        <p:tgtEl>
                                          <p:spTgt spid="115">
                                            <p:txEl>
                                              <p:pRg end="39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4">
                      <p:stCondLst>
                        <p:cond delay="indefinite"/>
                      </p:stCondLst>
                      <p:childTnLst>
                        <p:par>
                          <p:cTn fill="hold" id="185">
                            <p:stCondLst>
                              <p:cond delay="0"/>
                            </p:stCondLst>
                            <p:childTnLst>
                              <p:par>
                                <p:cTn fill="hold" id="186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188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189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0">
                      <p:stCondLst>
                        <p:cond delay="indefinite"/>
                      </p:stCondLst>
                      <p:childTnLst>
                        <p:par>
                          <p:cTn fill="hold" id="191">
                            <p:stCondLst>
                              <p:cond delay="0"/>
                            </p:stCondLst>
                            <p:childTnLst>
                              <p:par>
                                <p:cTn fill="hold" id="192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2000" fill="freeze" id="194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5">
                      <p:stCondLst>
                        <p:cond delay="indefinite"/>
                      </p:stCondLst>
                      <p:childTnLst>
                        <p:par>
                          <p:cTn fill="hold" id="196">
                            <p:stCondLst>
                              <p:cond delay="0"/>
                            </p:stCondLst>
                            <p:childTnLst>
                              <p:par>
                                <p:cTn fill="hold" id="19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199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19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278000" y="396000"/>
            <a:ext cx="6357600" cy="1961640"/>
          </a:xfrm>
          <a:prstGeom prst="rect">
            <a:avLst/>
          </a:prstGeom>
        </p:spPr>
      </p:pic>
      <p:pic>
        <p:nvPicPr>
          <p:cNvPr descr="" id="120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285920" y="2571840"/>
            <a:ext cx="6366960" cy="1785600"/>
          </a:xfrm>
          <a:prstGeom prst="rect">
            <a:avLst/>
          </a:prstGeom>
        </p:spPr>
      </p:pic>
      <p:pic>
        <p:nvPicPr>
          <p:cNvPr descr="" id="121" name="Immagin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278000" y="4600440"/>
            <a:ext cx="6411960" cy="1934640"/>
          </a:xfrm>
          <a:prstGeom prst="rect">
            <a:avLst/>
          </a:prstGeom>
        </p:spPr>
      </p:pic>
    </p:spTree>
  </p:cSld>
  <p:timing>
    <p:tnLst>
      <p:par>
        <p:cTn dur="indefinite" id="201" nodeType="tmRoot" restart="never">
          <p:childTnLst>
            <p:seq>
              <p:cTn dur="indefinite" id="202" nodeType="mainSeq">
                <p:childTnLst>
                  <p:par>
                    <p:cTn fill="hold" id="203">
                      <p:stCondLst>
                        <p:cond delay="indefinite"/>
                      </p:stCondLst>
                      <p:childTnLst>
                        <p:par>
                          <p:cTn fill="hold" id="204">
                            <p:stCondLst>
                              <p:cond delay="0"/>
                            </p:stCondLst>
                            <p:childTnLst>
                              <p:par>
                                <p:cTn fill="hold" id="205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2000" fill="freeze" id="207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8">
                      <p:stCondLst>
                        <p:cond delay="indefinite"/>
                      </p:stCondLst>
                      <p:childTnLst>
                        <p:par>
                          <p:cTn fill="hold" id="209">
                            <p:stCondLst>
                              <p:cond delay="0"/>
                            </p:stCondLst>
                            <p:childTnLst>
                              <p:par>
                                <p:cTn fill="hold" id="21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212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3">
                      <p:stCondLst>
                        <p:cond delay="indefinite"/>
                      </p:stCondLst>
                      <p:childTnLst>
                        <p:par>
                          <p:cTn fill="hold" id="214">
                            <p:stCondLst>
                              <p:cond delay="0"/>
                            </p:stCondLst>
                            <p:childTnLst>
                              <p:par>
                                <p:cTn fill="hold" id="21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217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18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