
<file path=[Content_Types].xml><?xml version="1.0" encoding="utf-8"?>
<Types xmlns="http://schemas.openxmlformats.org/package/2006/content-types">
  <Override PartName="/_rels/.rels" ContentType="application/vnd.openxmlformats-package.relationships+xml"/>
  <Override PartName="/ppt/notesSlides/_rels/notesSlide9.xml.rels" ContentType="application/vnd.openxmlformats-package.relationships+xml"/>
  <Override PartName="/ppt/notesSlides/notesSlide9.xml" ContentType="application/vnd.openxmlformats-officedocument.presentationml.notesSlide+xml"/>
  <Override PartName="/ppt/_rels/presentation.xml.rels" ContentType="application/vnd.openxmlformats-package.relationships+xml"/>
  <Override PartName="/ppt/media/image7.jpeg" ContentType="image/jpeg"/>
  <Override PartName="/ppt/media/image10.png" ContentType="image/png"/>
  <Override PartName="/ppt/media/image12.png" ContentType="image/png"/>
  <Override PartName="/ppt/media/image48.jpeg" ContentType="image/jpeg"/>
  <Override PartName="/ppt/media/image21.png" ContentType="image/png"/>
  <Override PartName="/ppt/media/image30.png" ContentType="image/png"/>
  <Override PartName="/ppt/media/image14.png" ContentType="image/png"/>
  <Override PartName="/ppt/media/image23.png" ContentType="image/png"/>
  <Override PartName="/ppt/media/image32.png" ContentType="image/png"/>
  <Override PartName="/ppt/media/image41.png" ContentType="image/png"/>
  <Override PartName="/ppt/media/image16.png" ContentType="image/png"/>
  <Override PartName="/ppt/media/image50.png" ContentType="image/png"/>
  <Override PartName="/ppt/media/image25.png" ContentType="image/png"/>
  <Override PartName="/ppt/media/image34.png" ContentType="image/png"/>
  <Override PartName="/ppt/media/image43.png" ContentType="image/png"/>
  <Override PartName="/ppt/media/image2.jpeg" ContentType="image/jpeg"/>
  <Override PartName="/ppt/media/image18.png" ContentType="image/png"/>
  <Override PartName="/ppt/media/image27.png" ContentType="image/png"/>
  <Override PartName="/ppt/media/image45.png" ContentType="image/png"/>
  <Override PartName="/ppt/media/image1.png" ContentType="image/png"/>
  <Override PartName="/ppt/media/image29.png" ContentType="image/png"/>
  <Override PartName="/ppt/media/image38.png" ContentType="image/png"/>
  <Override PartName="/ppt/media/image4.jpeg" ContentType="image/jpeg"/>
  <Override PartName="/ppt/media/image3.png" ContentType="image/png"/>
  <Override PartName="/ppt/media/image36.wmf" ContentType="image/x-wmf"/>
  <Override PartName="/ppt/media/image5.png" ContentType="image/png"/>
  <Override PartName="/ppt/media/image6.jpeg" ContentType="image/jpeg"/>
  <Override PartName="/ppt/media/image8.jpeg" ContentType="image/jpeg"/>
  <Override PartName="/ppt/media/image9.png" ContentType="image/png"/>
  <Override PartName="/ppt/media/image47.jpeg" ContentType="image/jpeg"/>
  <Override PartName="/ppt/media/image11.png" ContentType="image/png"/>
  <Override PartName="/ppt/media/image20.png" ContentType="image/png"/>
  <Override PartName="/ppt/media/image13.png" ContentType="image/png"/>
  <Override PartName="/ppt/media/image22.png" ContentType="image/png"/>
  <Override PartName="/ppt/media/image49.jpeg" ContentType="image/jpeg"/>
  <Override PartName="/ppt/media/image31.png" ContentType="image/png"/>
  <Override PartName="/ppt/media/image40.png" ContentType="image/png"/>
  <Override PartName="/ppt/media/image15.png" ContentType="image/png"/>
  <Override PartName="/ppt/media/image24.png" ContentType="image/png"/>
  <Override PartName="/ppt/media/image33.png" ContentType="image/png"/>
  <Override PartName="/ppt/media/image51.jpeg" ContentType="image/jpeg"/>
  <Override PartName="/ppt/media/image42.png" ContentType="image/png"/>
  <Override PartName="/ppt/media/image17.png" ContentType="image/png"/>
  <Override PartName="/ppt/media/image26.png" ContentType="image/png"/>
  <Override PartName="/ppt/media/image44.png" ContentType="image/png"/>
  <Override PartName="/ppt/media/image19.png" ContentType="image/png"/>
  <Override PartName="/ppt/media/image28.png" ContentType="image/png"/>
  <Override PartName="/ppt/media/image46.png" ContentType="image/png"/>
  <Override PartName="/ppt/media/image35.wmf" ContentType="image/x-wmf"/>
  <Override PartName="/ppt/media/image39.png" ContentType="image/png"/>
  <Override PartName="/ppt/media/image37.wmf" ContentType="image/x-wmf"/>
  <Override PartName="/ppt/slideLayouts/slideLayout28.xml" ContentType="application/vnd.openxmlformats-officedocument.presentationml.slideLayout+xml"/>
  <Override PartName="/ppt/slideLayouts/slideLayout9.xml" ContentType="application/vnd.openxmlformats-officedocument.presentationml.slideLayout+xml"/>
  <Override PartName="/ppt/slideLayouts/_rels/slideLayout12.xml.rels" ContentType="application/vnd.openxmlformats-package.relationships+xml"/>
  <Override PartName="/ppt/slideLayouts/_rels/slideLayout35.xml.rels" ContentType="application/vnd.openxmlformats-package.relationships+xml"/>
  <Override PartName="/ppt/slideLayouts/_rels/slideLayout10.xml.rels" ContentType="application/vnd.openxmlformats-package.relationships+xml"/>
  <Override PartName="/ppt/slideLayouts/_rels/slideLayout33.xml.rels" ContentType="application/vnd.openxmlformats-package.relationships+xml"/>
  <Override PartName="/ppt/slideLayouts/_rels/slideLayout31.xml.rels" ContentType="application/vnd.openxmlformats-package.relationships+xml"/>
  <Override PartName="/ppt/slideLayouts/_rels/slideLayout18.xml.rels" ContentType="application/vnd.openxmlformats-package.relationships+xml"/>
  <Override PartName="/ppt/slideLayouts/_rels/slideLayout16.xml.rels" ContentType="application/vnd.openxmlformats-package.relationships+xml"/>
  <Override PartName="/ppt/slideLayouts/_rels/slideLayout14.xml.rels" ContentType="application/vnd.openxmlformats-package.relationships+xml"/>
  <Override PartName="/ppt/slideLayouts/_rels/slideLayout25.xml.rels" ContentType="application/vnd.openxmlformats-package.relationships+xml"/>
  <Override PartName="/ppt/slideLayouts/_rels/slideLayout5.xml.rels" ContentType="application/vnd.openxmlformats-package.relationships+xml"/>
  <Override PartName="/ppt/slideLayouts/_rels/slideLayout23.xml.rels" ContentType="application/vnd.openxmlformats-package.relationships+xml"/>
  <Override PartName="/ppt/slideLayouts/_rels/slideLayout3.xml.rels" ContentType="application/vnd.openxmlformats-package.relationships+xml"/>
  <Override PartName="/ppt/slideLayouts/_rels/slideLayout21.xml.rels" ContentType="application/vnd.openxmlformats-package.relationships+xml"/>
  <Override PartName="/ppt/slideLayouts/_rels/slideLayout1.xml.rels" ContentType="application/vnd.openxmlformats-package.relationships+xml"/>
  <Override PartName="/ppt/slideLayouts/_rels/slideLayout29.xml.rels" ContentType="application/vnd.openxmlformats-package.relationships+xml"/>
  <Override PartName="/ppt/slideLayouts/_rels/slideLayout9.xml.rels" ContentType="application/vnd.openxmlformats-package.relationships+xml"/>
  <Override PartName="/ppt/slideLayouts/_rels/slideLayout27.xml.rels" ContentType="application/vnd.openxmlformats-package.relationships+xml"/>
  <Override PartName="/ppt/slideLayouts/_rels/slideLayout7.xml.rels" ContentType="application/vnd.openxmlformats-package.relationships+xml"/>
  <Override PartName="/ppt/slideLayouts/_rels/slideLayout13.xml.rels" ContentType="application/vnd.openxmlformats-package.relationships+xml"/>
  <Override PartName="/ppt/slideLayouts/_rels/slideLayout36.xml.rels" ContentType="application/vnd.openxmlformats-package.relationships+xml"/>
  <Override PartName="/ppt/slideLayouts/_rels/slideLayout11.xml.rels" ContentType="application/vnd.openxmlformats-package.relationships+xml"/>
  <Override PartName="/ppt/slideLayouts/_rels/slideLayout34.xml.rels" ContentType="application/vnd.openxmlformats-package.relationships+xml"/>
  <Override PartName="/ppt/slideLayouts/_rels/slideLayout32.xml.rels" ContentType="application/vnd.openxmlformats-package.relationships+xml"/>
  <Override PartName="/ppt/slideLayouts/_rels/slideLayout30.xml.rels" ContentType="application/vnd.openxmlformats-package.relationships+xml"/>
  <Override PartName="/ppt/slideLayouts/_rels/slideLayout19.xml.rels" ContentType="application/vnd.openxmlformats-package.relationships+xml"/>
  <Override PartName="/ppt/slideLayouts/_rels/slideLayout17.xml.rels" ContentType="application/vnd.openxmlformats-package.relationships+xml"/>
  <Override PartName="/ppt/slideLayouts/_rels/slideLayout15.xml.rels" ContentType="application/vnd.openxmlformats-package.relationships+xml"/>
  <Override PartName="/ppt/slideLayouts/_rels/slideLayout26.xml.rels" ContentType="application/vnd.openxmlformats-package.relationships+xml"/>
  <Override PartName="/ppt/slideLayouts/_rels/slideLayout24.xml.rels" ContentType="application/vnd.openxmlformats-package.relationships+xml"/>
  <Override PartName="/ppt/slideLayouts/_rels/slideLayout4.xml.rels" ContentType="application/vnd.openxmlformats-package.relationships+xml"/>
  <Override PartName="/ppt/slideLayouts/_rels/slideLayout22.xml.rels" ContentType="application/vnd.openxmlformats-package.relationships+xml"/>
  <Override PartName="/ppt/slideLayouts/_rels/slideLayout2.xml.rels" ContentType="application/vnd.openxmlformats-package.relationships+xml"/>
  <Override PartName="/ppt/slideLayouts/_rels/slideLayout20.xml.rels" ContentType="application/vnd.openxmlformats-package.relationships+xml"/>
  <Override PartName="/ppt/slideLayouts/_rels/slideLayout28.xml.rels" ContentType="application/vnd.openxmlformats-package.relationships+xml"/>
  <Override PartName="/ppt/slideLayouts/_rels/slideLayout8.xml.rels" ContentType="application/vnd.openxmlformats-package.relationships+xml"/>
  <Override PartName="/ppt/slideLayouts/_rels/slideLayout6.xml.rels" ContentType="application/vnd.openxmlformats-package.relationships+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4.xml" ContentType="application/vnd.openxmlformats-officedocument.presentationml.slideLayout+xml"/>
  <Override PartName="/ppt/slideLayouts/slideLayout32.xml" ContentType="application/vnd.openxmlformats-officedocument.presentationml.slideLayout+xml"/>
  <Override PartName="/ppt/slideLayouts/slideLayout16.xml" ContentType="application/vnd.openxmlformats-officedocument.presentationml.slideLayout+xml"/>
  <Override PartName="/ppt/slideLayouts/slideLayout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Layouts/slideLayout8.xml" ContentType="application/vnd.openxmlformats-officedocument.presentationml.slideLayout+xml"/>
  <Override PartName="/ppt/slideLayouts/slideLayout36.xml" ContentType="application/vnd.openxmlformats-officedocument.presentationml.slideLayout+xml"/>
  <Override PartName="/ppt/slideLayouts/slideLayout29.xml" ContentType="application/vnd.openxmlformats-officedocument.presentationml.slideLayout+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3.xml" ContentType="application/vnd.openxmlformats-officedocument.presentationml.slideLayout+xml"/>
  <Override PartName="/ppt/slideLayouts/slideLayout22.xml" ContentType="application/vnd.openxmlformats-officedocument.presentationml.slideLayout+xml"/>
  <Override PartName="/ppt/slideLayouts/slideLayout31.xml" ContentType="application/vnd.openxmlformats-officedocument.presentationml.slideLayout+xml"/>
  <Override PartName="/ppt/slideLayouts/slideLayout15.xml" ContentType="application/vnd.openxmlformats-officedocument.presentationml.slideLayout+xml"/>
  <Override PartName="/ppt/slideLayouts/slideLayout24.xml" ContentType="application/vnd.openxmlformats-officedocument.presentationml.slideLayout+xml"/>
  <Override PartName="/ppt/slideLayouts/slideLayout5.xml" ContentType="application/vnd.openxmlformats-officedocument.presentationml.slideLayout+xml"/>
  <Override PartName="/ppt/slideLayouts/slideLayout33.xml" ContentType="application/vnd.openxmlformats-officedocument.presentationml.slideLayout+xml"/>
  <Override PartName="/ppt/slideLayouts/slideLayout17.xml" ContentType="application/vnd.openxmlformats-officedocument.presentationml.slideLayout+xml"/>
  <Override PartName="/ppt/slideLayouts/slideLayout7.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Override PartName="/ppt/slideLayouts/slideLayout19.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presentation.xml" ContentType="application/vnd.openxmlformats-officedocument.presentationml.presentation.main+xml"/>
  <Override PartName="/ppt/slides/_rels/slide28.xml.rels" ContentType="application/vnd.openxmlformats-package.relationships+xml"/>
  <Override PartName="/ppt/slides/_rels/slide12.xml.rels" ContentType="application/vnd.openxmlformats-package.relationships+xml"/>
  <Override PartName="/ppt/slides/_rels/slide10.xml.rels" ContentType="application/vnd.openxmlformats-package.relationships+xml"/>
  <Override PartName="/ppt/slides/_rels/slide2.xml.rels" ContentType="application/vnd.openxmlformats-package.relationships+xml"/>
  <Override PartName="/ppt/slides/_rels/slide18.xml.rels" ContentType="application/vnd.openxmlformats-package.relationships+xml"/>
  <Override PartName="/ppt/slides/_rels/slide16.xml.rels" ContentType="application/vnd.openxmlformats-package.relationships+xml"/>
  <Override PartName="/ppt/slides/_rels/slide14.xml.rels" ContentType="application/vnd.openxmlformats-package.relationships+xml"/>
  <Override PartName="/ppt/slides/_rels/slide8.xml.rels" ContentType="application/vnd.openxmlformats-package.relationships+xml"/>
  <Override PartName="/ppt/slides/_rels/slide25.xml.rels" ContentType="application/vnd.openxmlformats-package.relationships+xml"/>
  <Override PartName="/ppt/slides/_rels/slide6.xml.rels" ContentType="application/vnd.openxmlformats-package.relationships+xml"/>
  <Override PartName="/ppt/slides/_rels/slide2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29.xml.rels" ContentType="application/vnd.openxmlformats-package.relationships+xml"/>
  <Override PartName="/ppt/slides/_rels/slide27.xml.rels" ContentType="application/vnd.openxmlformats-package.relationships+xml"/>
  <Override PartName="/ppt/slides/_rels/slide13.xml.rels" ContentType="application/vnd.openxmlformats-package.relationships+xml"/>
  <Override PartName="/ppt/slides/_rels/slide11.xml.rels" ContentType="application/vnd.openxmlformats-package.relationships+xml"/>
  <Override PartName="/ppt/slides/_rels/slide3.xml.rels" ContentType="application/vnd.openxmlformats-package.relationships+xml"/>
  <Override PartName="/ppt/slides/_rels/slide1.xml.rels" ContentType="application/vnd.openxmlformats-package.relationships+xml"/>
  <Override PartName="/ppt/slides/_rels/slide19.xml.rels" ContentType="application/vnd.openxmlformats-package.relationships+xml"/>
  <Override PartName="/ppt/slides/_rels/slide17.xml.rels" ContentType="application/vnd.openxmlformats-package.relationships+xml"/>
  <Override PartName="/ppt/slides/_rels/slide15.xml.rels" ContentType="application/vnd.openxmlformats-package.relationships+xml"/>
  <Override PartName="/ppt/slides/_rels/slide9.xml.rels" ContentType="application/vnd.openxmlformats-package.relationships+xml"/>
  <Override PartName="/ppt/slides/_rels/slide26.xml.rels" ContentType="application/vnd.openxmlformats-package.relationships+xml"/>
  <Override PartName="/ppt/slides/_rels/slide7.xml.rels" ContentType="application/vnd.openxmlformats-package.relationships+xml"/>
  <Override PartName="/ppt/slides/_rels/slide24.xml.rels" ContentType="application/vnd.openxmlformats-package.relationships+xml"/>
  <Override PartName="/ppt/slides/_rels/slide22.xml.rels" ContentType="application/vnd.openxmlformats-package.relationships+xml"/>
  <Override PartName="/ppt/slides/_rels/slide5.xml.rels" ContentType="application/vnd.openxmlformats-package.relationships+xml"/>
  <Override PartName="/ppt/slides/_rels/slide20.xml.rels" ContentType="application/vnd.openxmlformats-package.relationships+xml"/>
  <Override PartName="/ppt/slides/slide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23.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29.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13.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26.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4.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Types>
</file>

<file path=_rels/.rels><?xml version="1.0" encoding="UTF-8"?>
<Relationships xmlns="http://schemas.openxmlformats.org/package/2006/relationships"><Relationship Id="rId1"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x="9144000" cy="6858000"/>
  <p:notesSz cx="7010400" cy="9296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
</Relationships>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11" name="PlaceHolder 1"/>
          <p:cNvSpPr>
            <a:spLocks noGrp="1"/>
          </p:cNvSpPr>
          <p:nvPr>
            <p:ph type="body"/>
          </p:nvPr>
        </p:nvSpPr>
        <p:spPr>
          <a:xfrm>
            <a:off x="756000" y="5078520"/>
            <a:ext cx="6047640" cy="4811040"/>
          </a:xfrm>
          <a:prstGeom prst="rect">
            <a:avLst/>
          </a:prstGeom>
        </p:spPr>
        <p:txBody>
          <a:bodyPr bIns="0" lIns="0" rIns="0" tIns="0" wrap="none"/>
          <a:p>
            <a:r>
              <a:rPr lang="it-IT"/>
              <a:t>Fate clic per modificare il formato delle note</a:t>
            </a:r>
            <a:endParaRPr/>
          </a:p>
        </p:txBody>
      </p:sp>
      <p:sp>
        <p:nvSpPr>
          <p:cNvPr id="112" name="PlaceHolder 2"/>
          <p:cNvSpPr>
            <a:spLocks noGrp="1"/>
          </p:cNvSpPr>
          <p:nvPr>
            <p:ph type="hdr"/>
          </p:nvPr>
        </p:nvSpPr>
        <p:spPr>
          <a:xfrm>
            <a:off x="0" y="0"/>
            <a:ext cx="3280680" cy="534240"/>
          </a:xfrm>
          <a:prstGeom prst="rect">
            <a:avLst/>
          </a:prstGeom>
        </p:spPr>
        <p:txBody>
          <a:bodyPr bIns="0" lIns="0" rIns="0" tIns="0" wrap="none"/>
          <a:p>
            <a:r>
              <a:rPr lang="it-IT"/>
              <a:t>&lt;intestazione&gt;</a:t>
            </a:r>
            <a:endParaRPr/>
          </a:p>
        </p:txBody>
      </p:sp>
      <p:sp>
        <p:nvSpPr>
          <p:cNvPr id="113" name="PlaceHolder 3"/>
          <p:cNvSpPr>
            <a:spLocks noGrp="1"/>
          </p:cNvSpPr>
          <p:nvPr>
            <p:ph type="dt"/>
          </p:nvPr>
        </p:nvSpPr>
        <p:spPr>
          <a:xfrm>
            <a:off x="4278960" y="0"/>
            <a:ext cx="3280680" cy="534240"/>
          </a:xfrm>
          <a:prstGeom prst="rect">
            <a:avLst/>
          </a:prstGeom>
        </p:spPr>
        <p:txBody>
          <a:bodyPr bIns="0" lIns="0" rIns="0" tIns="0" wrap="none"/>
          <a:p>
            <a:pPr algn="r"/>
            <a:r>
              <a:rPr lang="it-IT"/>
              <a:t>&lt;data/ora&gt;</a:t>
            </a:r>
            <a:endParaRPr/>
          </a:p>
        </p:txBody>
      </p:sp>
      <p:sp>
        <p:nvSpPr>
          <p:cNvPr id="114" name="PlaceHolder 4"/>
          <p:cNvSpPr>
            <a:spLocks noGrp="1"/>
          </p:cNvSpPr>
          <p:nvPr>
            <p:ph type="ftr"/>
          </p:nvPr>
        </p:nvSpPr>
        <p:spPr>
          <a:xfrm>
            <a:off x="0" y="10157400"/>
            <a:ext cx="3280680" cy="534240"/>
          </a:xfrm>
          <a:prstGeom prst="rect">
            <a:avLst/>
          </a:prstGeom>
        </p:spPr>
        <p:txBody>
          <a:bodyPr anchor="b" bIns="0" lIns="0" rIns="0" tIns="0" wrap="none"/>
          <a:p>
            <a:r>
              <a:rPr lang="it-IT"/>
              <a:t>&lt;piè di pagina&gt;</a:t>
            </a:r>
            <a:endParaRPr/>
          </a:p>
        </p:txBody>
      </p:sp>
      <p:sp>
        <p:nvSpPr>
          <p:cNvPr id="115" name="PlaceHolder 5"/>
          <p:cNvSpPr>
            <a:spLocks noGrp="1"/>
          </p:cNvSpPr>
          <p:nvPr>
            <p:ph type="sldNum"/>
          </p:nvPr>
        </p:nvSpPr>
        <p:spPr>
          <a:xfrm>
            <a:off x="4278960" y="10157400"/>
            <a:ext cx="3280680" cy="534240"/>
          </a:xfrm>
          <a:prstGeom prst="rect">
            <a:avLst/>
          </a:prstGeom>
        </p:spPr>
        <p:txBody>
          <a:bodyPr anchor="b" bIns="0" lIns="0" rIns="0" tIns="0" wrap="none"/>
          <a:p>
            <a:pPr algn="r"/>
            <a:fld id="{30FB86FB-E20A-4E7E-BD0C-593FDBE26650}" type="slidenum">
              <a:rPr lang="it-IT"/>
              <a:t>&lt;numero&gt;</a:t>
            </a:fld>
            <a:endParaRPr/>
          </a:p>
        </p:txBody>
      </p:sp>
    </p:spTree>
  </p:cSld>
  <p:clrMap accent1="accent1" accent2="accent2" accent3="accent3" accent4="accent4" accent5="accent5" accent6="accent6" bg1="lt1" bg2="lt2" folHlink="folHlink" hlink="hlink" tx1="dk1" tx2="dk2"/>
</p:notesMaster>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56" name="PlaceHolder 1"/>
          <p:cNvSpPr>
            <a:spLocks noGrp="1"/>
          </p:cNvSpPr>
          <p:nvPr>
            <p:ph type="body"/>
          </p:nvPr>
        </p:nvSpPr>
        <p:spPr>
          <a:xfrm>
            <a:off x="700920" y="4415760"/>
            <a:ext cx="5608080" cy="4183200"/>
          </a:xfrm>
          <a:prstGeom prst="rect">
            <a:avLst/>
          </a:prstGeom>
        </p:spPr>
        <p:txBody>
          <a:bodyPr bIns="46440" lIns="93240" rIns="93240" tIns="46440"/>
          <a:p>
            <a:endParaRPr/>
          </a:p>
        </p:txBody>
      </p:sp>
      <p:sp>
        <p:nvSpPr>
          <p:cNvPr id="257" name="TextShape 2"/>
          <p:cNvSpPr txBox="1"/>
          <p:nvPr/>
        </p:nvSpPr>
        <p:spPr>
          <a:xfrm>
            <a:off x="3970800" y="8830080"/>
            <a:ext cx="3037320" cy="464400"/>
          </a:xfrm>
          <a:prstGeom prst="rect">
            <a:avLst/>
          </a:prstGeom>
        </p:spPr>
        <p:txBody>
          <a:bodyPr anchor="b" bIns="46440" lIns="93240" rIns="93240" tIns="46440"/>
          <a:p>
            <a:pPr algn="r">
              <a:lnSpc>
                <a:spcPct val="100000"/>
              </a:lnSpc>
            </a:pPr>
            <a:fld id="{7D3DDA93-2307-4D04-8965-EE0D3EA800EE}" type="slidenum">
              <a:rPr lang="it-IT" sz="1200">
                <a:solidFill>
                  <a:srgbClr val="000000"/>
                </a:solidFill>
                <a:latin typeface="+mn-lt"/>
                <a:ea typeface="+mn-ea"/>
              </a:rPr>
              <a:t>&lt;numero&gt;</a:t>
            </a:fld>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27" name="PlaceHolder 2"/>
          <p:cNvSpPr>
            <a:spLocks noGrp="1"/>
          </p:cNvSpPr>
          <p:nvPr>
            <p:ph type="body"/>
          </p:nvPr>
        </p:nvSpPr>
        <p:spPr>
          <a:xfrm>
            <a:off x="457200" y="1600200"/>
            <a:ext cx="8229240" cy="2158200"/>
          </a:xfrm>
          <a:prstGeom prst="rect">
            <a:avLst/>
          </a:prstGeom>
        </p:spPr>
        <p:txBody>
          <a:bodyPr bIns="0" lIns="0" rIns="0" tIns="0" wrap="none"/>
          <a:p>
            <a:endParaRPr/>
          </a:p>
        </p:txBody>
      </p:sp>
      <p:sp>
        <p:nvSpPr>
          <p:cNvPr id="28" name="PlaceHolder 3"/>
          <p:cNvSpPr>
            <a:spLocks noGrp="1"/>
          </p:cNvSpPr>
          <p:nvPr>
            <p:ph type="body"/>
          </p:nvPr>
        </p:nvSpPr>
        <p:spPr>
          <a:xfrm>
            <a:off x="457200" y="3963600"/>
            <a:ext cx="8229240" cy="2158200"/>
          </a:xfrm>
          <a:prstGeom prst="rect">
            <a:avLst/>
          </a:prstGeom>
        </p:spPr>
        <p:txBody>
          <a:bodyPr bIns="0" lIns="0" rIns="0" tIns="0" wrap="none"/>
          <a:p>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30" name="PlaceHolder 2"/>
          <p:cNvSpPr>
            <a:spLocks noGrp="1"/>
          </p:cNvSpPr>
          <p:nvPr>
            <p:ph type="body"/>
          </p:nvPr>
        </p:nvSpPr>
        <p:spPr>
          <a:xfrm>
            <a:off x="457200" y="1600200"/>
            <a:ext cx="4015440" cy="2158200"/>
          </a:xfrm>
          <a:prstGeom prst="rect">
            <a:avLst/>
          </a:prstGeom>
        </p:spPr>
        <p:txBody>
          <a:bodyPr bIns="0" lIns="0" rIns="0" tIns="0" wrap="none"/>
          <a:p>
            <a:endParaRPr/>
          </a:p>
        </p:txBody>
      </p:sp>
      <p:sp>
        <p:nvSpPr>
          <p:cNvPr id="31" name="PlaceHolder 3"/>
          <p:cNvSpPr>
            <a:spLocks noGrp="1"/>
          </p:cNvSpPr>
          <p:nvPr>
            <p:ph type="body"/>
          </p:nvPr>
        </p:nvSpPr>
        <p:spPr>
          <a:xfrm>
            <a:off x="4673520" y="1600200"/>
            <a:ext cx="4015440" cy="2158200"/>
          </a:xfrm>
          <a:prstGeom prst="rect">
            <a:avLst/>
          </a:prstGeom>
        </p:spPr>
        <p:txBody>
          <a:bodyPr bIns="0" lIns="0" rIns="0" tIns="0" wrap="none"/>
          <a:p>
            <a:endParaRPr/>
          </a:p>
        </p:txBody>
      </p:sp>
      <p:sp>
        <p:nvSpPr>
          <p:cNvPr id="32" name="PlaceHolder 4"/>
          <p:cNvSpPr>
            <a:spLocks noGrp="1"/>
          </p:cNvSpPr>
          <p:nvPr>
            <p:ph type="body"/>
          </p:nvPr>
        </p:nvSpPr>
        <p:spPr>
          <a:xfrm>
            <a:off x="4673520" y="3963600"/>
            <a:ext cx="4015440" cy="2158200"/>
          </a:xfrm>
          <a:prstGeom prst="rect">
            <a:avLst/>
          </a:prstGeom>
        </p:spPr>
        <p:txBody>
          <a:bodyPr bIns="0" lIns="0" rIns="0" tIns="0" wrap="none"/>
          <a:p>
            <a:endParaRPr/>
          </a:p>
        </p:txBody>
      </p:sp>
      <p:sp>
        <p:nvSpPr>
          <p:cNvPr id="33" name="PlaceHolder 5"/>
          <p:cNvSpPr>
            <a:spLocks noGrp="1"/>
          </p:cNvSpPr>
          <p:nvPr>
            <p:ph type="body"/>
          </p:nvPr>
        </p:nvSpPr>
        <p:spPr>
          <a:xfrm>
            <a:off x="457200" y="3963600"/>
            <a:ext cx="4015440" cy="2158200"/>
          </a:xfrm>
          <a:prstGeom prst="rect">
            <a:avLst/>
          </a:prstGeom>
        </p:spPr>
        <p:txBody>
          <a:bodyPr bIns="0" lIns="0" rIns="0" tIns="0" wrap="none"/>
          <a:p>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35" name="PlaceHolder 2"/>
          <p:cNvSpPr>
            <a:spLocks noGrp="1"/>
          </p:cNvSpPr>
          <p:nvPr>
            <p:ph type="body"/>
          </p:nvPr>
        </p:nvSpPr>
        <p:spPr>
          <a:xfrm>
            <a:off x="457200" y="1600200"/>
            <a:ext cx="4015440" cy="2158200"/>
          </a:xfrm>
          <a:prstGeom prst="rect">
            <a:avLst/>
          </a:prstGeom>
        </p:spPr>
        <p:txBody>
          <a:bodyPr bIns="0" lIns="0" rIns="0" tIns="0" wrap="none"/>
          <a:p>
            <a:endParaRPr/>
          </a:p>
        </p:txBody>
      </p:sp>
      <p:sp>
        <p:nvSpPr>
          <p:cNvPr id="36" name="PlaceHolder 3"/>
          <p:cNvSpPr>
            <a:spLocks noGrp="1"/>
          </p:cNvSpPr>
          <p:nvPr>
            <p:ph type="body"/>
          </p:nvPr>
        </p:nvSpPr>
        <p:spPr>
          <a:xfrm>
            <a:off x="4673520" y="1600200"/>
            <a:ext cx="4015440" cy="2158200"/>
          </a:xfrm>
          <a:prstGeom prst="rect">
            <a:avLst/>
          </a:prstGeom>
        </p:spPr>
        <p:txBody>
          <a:bodyPr bIns="0" lIns="0" rIns="0" tIns="0" wrap="none"/>
          <a:p>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43" name="PlaceHolder 2"/>
          <p:cNvSpPr>
            <a:spLocks noGrp="1"/>
          </p:cNvSpPr>
          <p:nvPr>
            <p:ph type="subTitle"/>
          </p:nvPr>
        </p:nvSpPr>
        <p:spPr>
          <a:xfrm>
            <a:off x="457200" y="1600200"/>
            <a:ext cx="8229240" cy="4525920"/>
          </a:xfrm>
          <a:prstGeom prst="rect">
            <a:avLst/>
          </a:prstGeom>
        </p:spPr>
        <p:txBody>
          <a:bodyPr anchor="ctr" bIns="0" lIns="0" rIns="0" tIns="0" wrap="none"/>
          <a:p>
            <a:pPr algn="ctr"/>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45" name="PlaceHolder 2"/>
          <p:cNvSpPr>
            <a:spLocks noGrp="1"/>
          </p:cNvSpPr>
          <p:nvPr>
            <p:ph type="body"/>
          </p:nvPr>
        </p:nvSpPr>
        <p:spPr>
          <a:xfrm>
            <a:off x="457200" y="1600200"/>
            <a:ext cx="8229240" cy="4525560"/>
          </a:xfrm>
          <a:prstGeom prst="rect">
            <a:avLst/>
          </a:prstGeom>
        </p:spPr>
        <p:txBody>
          <a:bodyPr bIns="0" lIns="0" rIns="0" tIns="0" wrap="none"/>
          <a:p>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47" name="PlaceHolder 2"/>
          <p:cNvSpPr>
            <a:spLocks noGrp="1"/>
          </p:cNvSpPr>
          <p:nvPr>
            <p:ph type="body"/>
          </p:nvPr>
        </p:nvSpPr>
        <p:spPr>
          <a:xfrm>
            <a:off x="457200" y="1600200"/>
            <a:ext cx="4015440" cy="4525560"/>
          </a:xfrm>
          <a:prstGeom prst="rect">
            <a:avLst/>
          </a:prstGeom>
        </p:spPr>
        <p:txBody>
          <a:bodyPr bIns="0" lIns="0" rIns="0" tIns="0" wrap="none"/>
          <a:p>
            <a:endParaRPr/>
          </a:p>
        </p:txBody>
      </p:sp>
      <p:sp>
        <p:nvSpPr>
          <p:cNvPr id="48" name="PlaceHolder 3"/>
          <p:cNvSpPr>
            <a:spLocks noGrp="1"/>
          </p:cNvSpPr>
          <p:nvPr>
            <p:ph type="body"/>
          </p:nvPr>
        </p:nvSpPr>
        <p:spPr>
          <a:xfrm>
            <a:off x="4673520" y="1600200"/>
            <a:ext cx="4015440" cy="4525560"/>
          </a:xfrm>
          <a:prstGeom prst="rect">
            <a:avLst/>
          </a:prstGeom>
        </p:spPr>
        <p:txBody>
          <a:bodyPr bIns="0" lIns="0" rIns="0" tIns="0" wrap="none"/>
          <a:p>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457200" y="274680"/>
            <a:ext cx="8229240" cy="5851080"/>
          </a:xfrm>
          <a:prstGeom prst="rect">
            <a:avLst/>
          </a:prstGeom>
        </p:spPr>
        <p:txBody>
          <a:bodyPr anchor="ctr" bIns="0" lIns="0" rIns="0" tIns="0" wrap="none"/>
          <a:p>
            <a:pPr algn="ctr"/>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52" name="PlaceHolder 2"/>
          <p:cNvSpPr>
            <a:spLocks noGrp="1"/>
          </p:cNvSpPr>
          <p:nvPr>
            <p:ph type="body"/>
          </p:nvPr>
        </p:nvSpPr>
        <p:spPr>
          <a:xfrm>
            <a:off x="457200" y="1600200"/>
            <a:ext cx="4015440" cy="2158200"/>
          </a:xfrm>
          <a:prstGeom prst="rect">
            <a:avLst/>
          </a:prstGeom>
        </p:spPr>
        <p:txBody>
          <a:bodyPr bIns="0" lIns="0" rIns="0" tIns="0" wrap="none"/>
          <a:p>
            <a:endParaRPr/>
          </a:p>
        </p:txBody>
      </p:sp>
      <p:sp>
        <p:nvSpPr>
          <p:cNvPr id="53" name="PlaceHolder 3"/>
          <p:cNvSpPr>
            <a:spLocks noGrp="1"/>
          </p:cNvSpPr>
          <p:nvPr>
            <p:ph type="body"/>
          </p:nvPr>
        </p:nvSpPr>
        <p:spPr>
          <a:xfrm>
            <a:off x="457200" y="3963600"/>
            <a:ext cx="4015440" cy="2158200"/>
          </a:xfrm>
          <a:prstGeom prst="rect">
            <a:avLst/>
          </a:prstGeom>
        </p:spPr>
        <p:txBody>
          <a:bodyPr bIns="0" lIns="0" rIns="0" tIns="0" wrap="none"/>
          <a:p>
            <a:endParaRPr/>
          </a:p>
        </p:txBody>
      </p:sp>
      <p:sp>
        <p:nvSpPr>
          <p:cNvPr id="54" name="PlaceHolder 4"/>
          <p:cNvSpPr>
            <a:spLocks noGrp="1"/>
          </p:cNvSpPr>
          <p:nvPr>
            <p:ph type="body"/>
          </p:nvPr>
        </p:nvSpPr>
        <p:spPr>
          <a:xfrm>
            <a:off x="4673520" y="1600200"/>
            <a:ext cx="4015440" cy="4525560"/>
          </a:xfrm>
          <a:prstGeom prst="rect">
            <a:avLst/>
          </a:prstGeom>
        </p:spPr>
        <p:txBody>
          <a:bodyPr bIns="0" lIns="0" rIns="0" tIns="0" wrap="none"/>
          <a:p>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6" name="PlaceHolder 2"/>
          <p:cNvSpPr>
            <a:spLocks noGrp="1"/>
          </p:cNvSpPr>
          <p:nvPr>
            <p:ph type="subTitle"/>
          </p:nvPr>
        </p:nvSpPr>
        <p:spPr>
          <a:xfrm>
            <a:off x="457200" y="1600200"/>
            <a:ext cx="8229240" cy="4525920"/>
          </a:xfrm>
          <a:prstGeom prst="rect">
            <a:avLst/>
          </a:prstGeom>
        </p:spPr>
        <p:txBody>
          <a:bodyPr anchor="ctr" bIns="0" lIns="0" rIns="0" tIns="0" wrap="none"/>
          <a:p>
            <a:pPr algn="ctr"/>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56" name="PlaceHolder 2"/>
          <p:cNvSpPr>
            <a:spLocks noGrp="1"/>
          </p:cNvSpPr>
          <p:nvPr>
            <p:ph type="body"/>
          </p:nvPr>
        </p:nvSpPr>
        <p:spPr>
          <a:xfrm>
            <a:off x="457200" y="1600200"/>
            <a:ext cx="4015440" cy="4525560"/>
          </a:xfrm>
          <a:prstGeom prst="rect">
            <a:avLst/>
          </a:prstGeom>
        </p:spPr>
        <p:txBody>
          <a:bodyPr bIns="0" lIns="0" rIns="0" tIns="0" wrap="none"/>
          <a:p>
            <a:endParaRPr/>
          </a:p>
        </p:txBody>
      </p:sp>
      <p:sp>
        <p:nvSpPr>
          <p:cNvPr id="57" name="PlaceHolder 3"/>
          <p:cNvSpPr>
            <a:spLocks noGrp="1"/>
          </p:cNvSpPr>
          <p:nvPr>
            <p:ph type="body"/>
          </p:nvPr>
        </p:nvSpPr>
        <p:spPr>
          <a:xfrm>
            <a:off x="4673520" y="1600200"/>
            <a:ext cx="4015440" cy="2158200"/>
          </a:xfrm>
          <a:prstGeom prst="rect">
            <a:avLst/>
          </a:prstGeom>
        </p:spPr>
        <p:txBody>
          <a:bodyPr bIns="0" lIns="0" rIns="0" tIns="0" wrap="none"/>
          <a:p>
            <a:endParaRPr/>
          </a:p>
        </p:txBody>
      </p:sp>
      <p:sp>
        <p:nvSpPr>
          <p:cNvPr id="58" name="PlaceHolder 4"/>
          <p:cNvSpPr>
            <a:spLocks noGrp="1"/>
          </p:cNvSpPr>
          <p:nvPr>
            <p:ph type="body"/>
          </p:nvPr>
        </p:nvSpPr>
        <p:spPr>
          <a:xfrm>
            <a:off x="4673520" y="3963600"/>
            <a:ext cx="4015440" cy="2158200"/>
          </a:xfrm>
          <a:prstGeom prst="rect">
            <a:avLst/>
          </a:prstGeom>
        </p:spPr>
        <p:txBody>
          <a:bodyPr bIns="0" lIns="0" rIns="0" tIns="0" wrap="none"/>
          <a:p>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60" name="PlaceHolder 2"/>
          <p:cNvSpPr>
            <a:spLocks noGrp="1"/>
          </p:cNvSpPr>
          <p:nvPr>
            <p:ph type="body"/>
          </p:nvPr>
        </p:nvSpPr>
        <p:spPr>
          <a:xfrm>
            <a:off x="457200" y="1600200"/>
            <a:ext cx="4015440" cy="2158200"/>
          </a:xfrm>
          <a:prstGeom prst="rect">
            <a:avLst/>
          </a:prstGeom>
        </p:spPr>
        <p:txBody>
          <a:bodyPr bIns="0" lIns="0" rIns="0" tIns="0" wrap="none"/>
          <a:p>
            <a:endParaRPr/>
          </a:p>
        </p:txBody>
      </p:sp>
      <p:sp>
        <p:nvSpPr>
          <p:cNvPr id="61" name="PlaceHolder 3"/>
          <p:cNvSpPr>
            <a:spLocks noGrp="1"/>
          </p:cNvSpPr>
          <p:nvPr>
            <p:ph type="body"/>
          </p:nvPr>
        </p:nvSpPr>
        <p:spPr>
          <a:xfrm>
            <a:off x="4673520" y="1600200"/>
            <a:ext cx="4015440" cy="2158200"/>
          </a:xfrm>
          <a:prstGeom prst="rect">
            <a:avLst/>
          </a:prstGeom>
        </p:spPr>
        <p:txBody>
          <a:bodyPr bIns="0" lIns="0" rIns="0" tIns="0" wrap="none"/>
          <a:p>
            <a:endParaRPr/>
          </a:p>
        </p:txBody>
      </p:sp>
      <p:sp>
        <p:nvSpPr>
          <p:cNvPr id="62" name="PlaceHolder 4"/>
          <p:cNvSpPr>
            <a:spLocks noGrp="1"/>
          </p:cNvSpPr>
          <p:nvPr>
            <p:ph type="body"/>
          </p:nvPr>
        </p:nvSpPr>
        <p:spPr>
          <a:xfrm>
            <a:off x="457200" y="3963600"/>
            <a:ext cx="8228520" cy="2158200"/>
          </a:xfrm>
          <a:prstGeom prst="rect">
            <a:avLst/>
          </a:prstGeom>
        </p:spPr>
        <p:txBody>
          <a:bodyPr bIns="0" lIns="0" rIns="0" tIns="0" wrap="none"/>
          <a:p>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64" name="PlaceHolder 2"/>
          <p:cNvSpPr>
            <a:spLocks noGrp="1"/>
          </p:cNvSpPr>
          <p:nvPr>
            <p:ph type="body"/>
          </p:nvPr>
        </p:nvSpPr>
        <p:spPr>
          <a:xfrm>
            <a:off x="457200" y="1600200"/>
            <a:ext cx="8229240" cy="2158200"/>
          </a:xfrm>
          <a:prstGeom prst="rect">
            <a:avLst/>
          </a:prstGeom>
        </p:spPr>
        <p:txBody>
          <a:bodyPr bIns="0" lIns="0" rIns="0" tIns="0" wrap="none"/>
          <a:p>
            <a:endParaRPr/>
          </a:p>
        </p:txBody>
      </p:sp>
      <p:sp>
        <p:nvSpPr>
          <p:cNvPr id="65" name="PlaceHolder 3"/>
          <p:cNvSpPr>
            <a:spLocks noGrp="1"/>
          </p:cNvSpPr>
          <p:nvPr>
            <p:ph type="body"/>
          </p:nvPr>
        </p:nvSpPr>
        <p:spPr>
          <a:xfrm>
            <a:off x="457200" y="3963600"/>
            <a:ext cx="8229240" cy="2158200"/>
          </a:xfrm>
          <a:prstGeom prst="rect">
            <a:avLst/>
          </a:prstGeom>
        </p:spPr>
        <p:txBody>
          <a:bodyPr bIns="0" lIns="0" rIns="0" tIns="0" wrap="none"/>
          <a:p>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67" name="PlaceHolder 2"/>
          <p:cNvSpPr>
            <a:spLocks noGrp="1"/>
          </p:cNvSpPr>
          <p:nvPr>
            <p:ph type="body"/>
          </p:nvPr>
        </p:nvSpPr>
        <p:spPr>
          <a:xfrm>
            <a:off x="457200" y="1600200"/>
            <a:ext cx="4015440" cy="2158200"/>
          </a:xfrm>
          <a:prstGeom prst="rect">
            <a:avLst/>
          </a:prstGeom>
        </p:spPr>
        <p:txBody>
          <a:bodyPr bIns="0" lIns="0" rIns="0" tIns="0" wrap="none"/>
          <a:p>
            <a:endParaRPr/>
          </a:p>
        </p:txBody>
      </p:sp>
      <p:sp>
        <p:nvSpPr>
          <p:cNvPr id="68" name="PlaceHolder 3"/>
          <p:cNvSpPr>
            <a:spLocks noGrp="1"/>
          </p:cNvSpPr>
          <p:nvPr>
            <p:ph type="body"/>
          </p:nvPr>
        </p:nvSpPr>
        <p:spPr>
          <a:xfrm>
            <a:off x="4673520" y="1600200"/>
            <a:ext cx="4015440" cy="2158200"/>
          </a:xfrm>
          <a:prstGeom prst="rect">
            <a:avLst/>
          </a:prstGeom>
        </p:spPr>
        <p:txBody>
          <a:bodyPr bIns="0" lIns="0" rIns="0" tIns="0" wrap="none"/>
          <a:p>
            <a:endParaRPr/>
          </a:p>
        </p:txBody>
      </p:sp>
      <p:sp>
        <p:nvSpPr>
          <p:cNvPr id="69" name="PlaceHolder 4"/>
          <p:cNvSpPr>
            <a:spLocks noGrp="1"/>
          </p:cNvSpPr>
          <p:nvPr>
            <p:ph type="body"/>
          </p:nvPr>
        </p:nvSpPr>
        <p:spPr>
          <a:xfrm>
            <a:off x="4673520" y="3963600"/>
            <a:ext cx="4015440" cy="2158200"/>
          </a:xfrm>
          <a:prstGeom prst="rect">
            <a:avLst/>
          </a:prstGeom>
        </p:spPr>
        <p:txBody>
          <a:bodyPr bIns="0" lIns="0" rIns="0" tIns="0" wrap="none"/>
          <a:p>
            <a:endParaRPr/>
          </a:p>
        </p:txBody>
      </p:sp>
      <p:sp>
        <p:nvSpPr>
          <p:cNvPr id="70" name="PlaceHolder 5"/>
          <p:cNvSpPr>
            <a:spLocks noGrp="1"/>
          </p:cNvSpPr>
          <p:nvPr>
            <p:ph type="body"/>
          </p:nvPr>
        </p:nvSpPr>
        <p:spPr>
          <a:xfrm>
            <a:off x="457200" y="3963600"/>
            <a:ext cx="4015440" cy="2158200"/>
          </a:xfrm>
          <a:prstGeom prst="rect">
            <a:avLst/>
          </a:prstGeom>
        </p:spPr>
        <p:txBody>
          <a:bodyPr bIns="0" lIns="0" rIns="0" tIns="0" wrap="none"/>
          <a:p>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72" name="PlaceHolder 2"/>
          <p:cNvSpPr>
            <a:spLocks noGrp="1"/>
          </p:cNvSpPr>
          <p:nvPr>
            <p:ph type="body"/>
          </p:nvPr>
        </p:nvSpPr>
        <p:spPr>
          <a:xfrm>
            <a:off x="457200" y="1600200"/>
            <a:ext cx="4015440" cy="2158200"/>
          </a:xfrm>
          <a:prstGeom prst="rect">
            <a:avLst/>
          </a:prstGeom>
        </p:spPr>
        <p:txBody>
          <a:bodyPr bIns="0" lIns="0" rIns="0" tIns="0" wrap="none"/>
          <a:p>
            <a:endParaRPr/>
          </a:p>
        </p:txBody>
      </p:sp>
      <p:sp>
        <p:nvSpPr>
          <p:cNvPr id="73" name="PlaceHolder 3"/>
          <p:cNvSpPr>
            <a:spLocks noGrp="1"/>
          </p:cNvSpPr>
          <p:nvPr>
            <p:ph type="body"/>
          </p:nvPr>
        </p:nvSpPr>
        <p:spPr>
          <a:xfrm>
            <a:off x="4673520" y="1600200"/>
            <a:ext cx="4015440" cy="2158200"/>
          </a:xfrm>
          <a:prstGeom prst="rect">
            <a:avLst/>
          </a:prstGeom>
        </p:spPr>
        <p:txBody>
          <a:bodyPr bIns="0" lIns="0" rIns="0" tIns="0" wrap="none"/>
          <a:p>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79"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80" name="PlaceHolder 2"/>
          <p:cNvSpPr>
            <a:spLocks noGrp="1"/>
          </p:cNvSpPr>
          <p:nvPr>
            <p:ph type="subTitle"/>
          </p:nvPr>
        </p:nvSpPr>
        <p:spPr>
          <a:xfrm>
            <a:off x="457200" y="1600200"/>
            <a:ext cx="8229240" cy="4525920"/>
          </a:xfrm>
          <a:prstGeom prst="rect">
            <a:avLst/>
          </a:prstGeom>
        </p:spPr>
        <p:txBody>
          <a:bodyPr anchor="ctr" bIns="0" lIns="0" rIns="0" tIns="0" wrap="none"/>
          <a:p>
            <a:pPr algn="ctr"/>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82" name="PlaceHolder 2"/>
          <p:cNvSpPr>
            <a:spLocks noGrp="1"/>
          </p:cNvSpPr>
          <p:nvPr>
            <p:ph type="body"/>
          </p:nvPr>
        </p:nvSpPr>
        <p:spPr>
          <a:xfrm>
            <a:off x="457200" y="1600200"/>
            <a:ext cx="8229240" cy="4525560"/>
          </a:xfrm>
          <a:prstGeom prst="rect">
            <a:avLst/>
          </a:prstGeom>
        </p:spPr>
        <p:txBody>
          <a:bodyPr bIns="0" lIns="0" rIns="0" tIns="0" wrap="none"/>
          <a:p>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84" name="PlaceHolder 2"/>
          <p:cNvSpPr>
            <a:spLocks noGrp="1"/>
          </p:cNvSpPr>
          <p:nvPr>
            <p:ph type="body"/>
          </p:nvPr>
        </p:nvSpPr>
        <p:spPr>
          <a:xfrm>
            <a:off x="457200" y="1600200"/>
            <a:ext cx="4015440" cy="4525560"/>
          </a:xfrm>
          <a:prstGeom prst="rect">
            <a:avLst/>
          </a:prstGeom>
        </p:spPr>
        <p:txBody>
          <a:bodyPr bIns="0" lIns="0" rIns="0" tIns="0" wrap="none"/>
          <a:p>
            <a:endParaRPr/>
          </a:p>
        </p:txBody>
      </p:sp>
      <p:sp>
        <p:nvSpPr>
          <p:cNvPr id="85" name="PlaceHolder 3"/>
          <p:cNvSpPr>
            <a:spLocks noGrp="1"/>
          </p:cNvSpPr>
          <p:nvPr>
            <p:ph type="body"/>
          </p:nvPr>
        </p:nvSpPr>
        <p:spPr>
          <a:xfrm>
            <a:off x="4673520" y="1600200"/>
            <a:ext cx="4015440" cy="4525560"/>
          </a:xfrm>
          <a:prstGeom prst="rect">
            <a:avLst/>
          </a:prstGeom>
        </p:spPr>
        <p:txBody>
          <a:bodyPr bIns="0" lIns="0" rIns="0" tIns="0" wrap="none"/>
          <a:p>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86"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8" name="PlaceHolder 2"/>
          <p:cNvSpPr>
            <a:spLocks noGrp="1"/>
          </p:cNvSpPr>
          <p:nvPr>
            <p:ph type="body"/>
          </p:nvPr>
        </p:nvSpPr>
        <p:spPr>
          <a:xfrm>
            <a:off x="457200" y="1600200"/>
            <a:ext cx="8229240" cy="4525560"/>
          </a:xfrm>
          <a:prstGeom prst="rect">
            <a:avLst/>
          </a:prstGeom>
        </p:spPr>
        <p:txBody>
          <a:bodyPr bIns="0" lIns="0" rIns="0" tIns="0" wrap="none"/>
          <a:p>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87" name="PlaceHolder 1"/>
          <p:cNvSpPr>
            <a:spLocks noGrp="1"/>
          </p:cNvSpPr>
          <p:nvPr>
            <p:ph type="subTitle"/>
          </p:nvPr>
        </p:nvSpPr>
        <p:spPr>
          <a:xfrm>
            <a:off x="457200" y="274680"/>
            <a:ext cx="8229240" cy="5851080"/>
          </a:xfrm>
          <a:prstGeom prst="rect">
            <a:avLst/>
          </a:prstGeom>
        </p:spPr>
        <p:txBody>
          <a:bodyPr anchor="ctr" bIns="0" lIns="0" rIns="0" tIns="0" wrap="none"/>
          <a:p>
            <a:pPr algn="ctr"/>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89" name="PlaceHolder 2"/>
          <p:cNvSpPr>
            <a:spLocks noGrp="1"/>
          </p:cNvSpPr>
          <p:nvPr>
            <p:ph type="body"/>
          </p:nvPr>
        </p:nvSpPr>
        <p:spPr>
          <a:xfrm>
            <a:off x="457200" y="1600200"/>
            <a:ext cx="4015440" cy="2158200"/>
          </a:xfrm>
          <a:prstGeom prst="rect">
            <a:avLst/>
          </a:prstGeom>
        </p:spPr>
        <p:txBody>
          <a:bodyPr bIns="0" lIns="0" rIns="0" tIns="0" wrap="none"/>
          <a:p>
            <a:endParaRPr/>
          </a:p>
        </p:txBody>
      </p:sp>
      <p:sp>
        <p:nvSpPr>
          <p:cNvPr id="90" name="PlaceHolder 3"/>
          <p:cNvSpPr>
            <a:spLocks noGrp="1"/>
          </p:cNvSpPr>
          <p:nvPr>
            <p:ph type="body"/>
          </p:nvPr>
        </p:nvSpPr>
        <p:spPr>
          <a:xfrm>
            <a:off x="457200" y="3963600"/>
            <a:ext cx="4015440" cy="2158200"/>
          </a:xfrm>
          <a:prstGeom prst="rect">
            <a:avLst/>
          </a:prstGeom>
        </p:spPr>
        <p:txBody>
          <a:bodyPr bIns="0" lIns="0" rIns="0" tIns="0" wrap="none"/>
          <a:p>
            <a:endParaRPr/>
          </a:p>
        </p:txBody>
      </p:sp>
      <p:sp>
        <p:nvSpPr>
          <p:cNvPr id="91" name="PlaceHolder 4"/>
          <p:cNvSpPr>
            <a:spLocks noGrp="1"/>
          </p:cNvSpPr>
          <p:nvPr>
            <p:ph type="body"/>
          </p:nvPr>
        </p:nvSpPr>
        <p:spPr>
          <a:xfrm>
            <a:off x="4673520" y="1600200"/>
            <a:ext cx="4015440" cy="4525560"/>
          </a:xfrm>
          <a:prstGeom prst="rect">
            <a:avLst/>
          </a:prstGeom>
        </p:spPr>
        <p:txBody>
          <a:bodyPr bIns="0" lIns="0" rIns="0" tIns="0" wrap="none"/>
          <a:p>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93" name="PlaceHolder 2"/>
          <p:cNvSpPr>
            <a:spLocks noGrp="1"/>
          </p:cNvSpPr>
          <p:nvPr>
            <p:ph type="body"/>
          </p:nvPr>
        </p:nvSpPr>
        <p:spPr>
          <a:xfrm>
            <a:off x="457200" y="1600200"/>
            <a:ext cx="4015440" cy="4525560"/>
          </a:xfrm>
          <a:prstGeom prst="rect">
            <a:avLst/>
          </a:prstGeom>
        </p:spPr>
        <p:txBody>
          <a:bodyPr bIns="0" lIns="0" rIns="0" tIns="0" wrap="none"/>
          <a:p>
            <a:endParaRPr/>
          </a:p>
        </p:txBody>
      </p:sp>
      <p:sp>
        <p:nvSpPr>
          <p:cNvPr id="94" name="PlaceHolder 3"/>
          <p:cNvSpPr>
            <a:spLocks noGrp="1"/>
          </p:cNvSpPr>
          <p:nvPr>
            <p:ph type="body"/>
          </p:nvPr>
        </p:nvSpPr>
        <p:spPr>
          <a:xfrm>
            <a:off x="4673520" y="1600200"/>
            <a:ext cx="4015440" cy="2158200"/>
          </a:xfrm>
          <a:prstGeom prst="rect">
            <a:avLst/>
          </a:prstGeom>
        </p:spPr>
        <p:txBody>
          <a:bodyPr bIns="0" lIns="0" rIns="0" tIns="0" wrap="none"/>
          <a:p>
            <a:endParaRPr/>
          </a:p>
        </p:txBody>
      </p:sp>
      <p:sp>
        <p:nvSpPr>
          <p:cNvPr id="95" name="PlaceHolder 4"/>
          <p:cNvSpPr>
            <a:spLocks noGrp="1"/>
          </p:cNvSpPr>
          <p:nvPr>
            <p:ph type="body"/>
          </p:nvPr>
        </p:nvSpPr>
        <p:spPr>
          <a:xfrm>
            <a:off x="4673520" y="3963600"/>
            <a:ext cx="4015440" cy="2158200"/>
          </a:xfrm>
          <a:prstGeom prst="rect">
            <a:avLst/>
          </a:prstGeom>
        </p:spPr>
        <p:txBody>
          <a:bodyPr bIns="0" lIns="0" rIns="0" tIns="0" wrap="none"/>
          <a:p>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97" name="PlaceHolder 2"/>
          <p:cNvSpPr>
            <a:spLocks noGrp="1"/>
          </p:cNvSpPr>
          <p:nvPr>
            <p:ph type="body"/>
          </p:nvPr>
        </p:nvSpPr>
        <p:spPr>
          <a:xfrm>
            <a:off x="457200" y="1600200"/>
            <a:ext cx="4015440" cy="2158200"/>
          </a:xfrm>
          <a:prstGeom prst="rect">
            <a:avLst/>
          </a:prstGeom>
        </p:spPr>
        <p:txBody>
          <a:bodyPr bIns="0" lIns="0" rIns="0" tIns="0" wrap="none"/>
          <a:p>
            <a:endParaRPr/>
          </a:p>
        </p:txBody>
      </p:sp>
      <p:sp>
        <p:nvSpPr>
          <p:cNvPr id="98" name="PlaceHolder 3"/>
          <p:cNvSpPr>
            <a:spLocks noGrp="1"/>
          </p:cNvSpPr>
          <p:nvPr>
            <p:ph type="body"/>
          </p:nvPr>
        </p:nvSpPr>
        <p:spPr>
          <a:xfrm>
            <a:off x="4673520" y="1600200"/>
            <a:ext cx="4015440" cy="2158200"/>
          </a:xfrm>
          <a:prstGeom prst="rect">
            <a:avLst/>
          </a:prstGeom>
        </p:spPr>
        <p:txBody>
          <a:bodyPr bIns="0" lIns="0" rIns="0" tIns="0" wrap="none"/>
          <a:p>
            <a:endParaRPr/>
          </a:p>
        </p:txBody>
      </p:sp>
      <p:sp>
        <p:nvSpPr>
          <p:cNvPr id="99" name="PlaceHolder 4"/>
          <p:cNvSpPr>
            <a:spLocks noGrp="1"/>
          </p:cNvSpPr>
          <p:nvPr>
            <p:ph type="body"/>
          </p:nvPr>
        </p:nvSpPr>
        <p:spPr>
          <a:xfrm>
            <a:off x="457200" y="3963600"/>
            <a:ext cx="8228520" cy="2158200"/>
          </a:xfrm>
          <a:prstGeom prst="rect">
            <a:avLst/>
          </a:prstGeom>
        </p:spPr>
        <p:txBody>
          <a:bodyPr bIns="0" lIns="0" rIns="0" tIns="0" wrap="none"/>
          <a:p>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101" name="PlaceHolder 2"/>
          <p:cNvSpPr>
            <a:spLocks noGrp="1"/>
          </p:cNvSpPr>
          <p:nvPr>
            <p:ph type="body"/>
          </p:nvPr>
        </p:nvSpPr>
        <p:spPr>
          <a:xfrm>
            <a:off x="457200" y="1600200"/>
            <a:ext cx="8229240" cy="2158200"/>
          </a:xfrm>
          <a:prstGeom prst="rect">
            <a:avLst/>
          </a:prstGeom>
        </p:spPr>
        <p:txBody>
          <a:bodyPr bIns="0" lIns="0" rIns="0" tIns="0" wrap="none"/>
          <a:p>
            <a:endParaRPr/>
          </a:p>
        </p:txBody>
      </p:sp>
      <p:sp>
        <p:nvSpPr>
          <p:cNvPr id="102" name="PlaceHolder 3"/>
          <p:cNvSpPr>
            <a:spLocks noGrp="1"/>
          </p:cNvSpPr>
          <p:nvPr>
            <p:ph type="body"/>
          </p:nvPr>
        </p:nvSpPr>
        <p:spPr>
          <a:xfrm>
            <a:off x="457200" y="3963600"/>
            <a:ext cx="8229240" cy="2158200"/>
          </a:xfrm>
          <a:prstGeom prst="rect">
            <a:avLst/>
          </a:prstGeom>
        </p:spPr>
        <p:txBody>
          <a:bodyPr bIns="0" lIns="0" rIns="0" tIns="0" wrap="none"/>
          <a:p>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104" name="PlaceHolder 2"/>
          <p:cNvSpPr>
            <a:spLocks noGrp="1"/>
          </p:cNvSpPr>
          <p:nvPr>
            <p:ph type="body"/>
          </p:nvPr>
        </p:nvSpPr>
        <p:spPr>
          <a:xfrm>
            <a:off x="457200" y="1600200"/>
            <a:ext cx="4015440" cy="2158200"/>
          </a:xfrm>
          <a:prstGeom prst="rect">
            <a:avLst/>
          </a:prstGeom>
        </p:spPr>
        <p:txBody>
          <a:bodyPr bIns="0" lIns="0" rIns="0" tIns="0" wrap="none"/>
          <a:p>
            <a:endParaRPr/>
          </a:p>
        </p:txBody>
      </p:sp>
      <p:sp>
        <p:nvSpPr>
          <p:cNvPr id="105" name="PlaceHolder 3"/>
          <p:cNvSpPr>
            <a:spLocks noGrp="1"/>
          </p:cNvSpPr>
          <p:nvPr>
            <p:ph type="body"/>
          </p:nvPr>
        </p:nvSpPr>
        <p:spPr>
          <a:xfrm>
            <a:off x="4673520" y="1600200"/>
            <a:ext cx="4015440" cy="2158200"/>
          </a:xfrm>
          <a:prstGeom prst="rect">
            <a:avLst/>
          </a:prstGeom>
        </p:spPr>
        <p:txBody>
          <a:bodyPr bIns="0" lIns="0" rIns="0" tIns="0" wrap="none"/>
          <a:p>
            <a:endParaRPr/>
          </a:p>
        </p:txBody>
      </p:sp>
      <p:sp>
        <p:nvSpPr>
          <p:cNvPr id="106" name="PlaceHolder 4"/>
          <p:cNvSpPr>
            <a:spLocks noGrp="1"/>
          </p:cNvSpPr>
          <p:nvPr>
            <p:ph type="body"/>
          </p:nvPr>
        </p:nvSpPr>
        <p:spPr>
          <a:xfrm>
            <a:off x="4673520" y="3963600"/>
            <a:ext cx="4015440" cy="2158200"/>
          </a:xfrm>
          <a:prstGeom prst="rect">
            <a:avLst/>
          </a:prstGeom>
        </p:spPr>
        <p:txBody>
          <a:bodyPr bIns="0" lIns="0" rIns="0" tIns="0" wrap="none"/>
          <a:p>
            <a:endParaRPr/>
          </a:p>
        </p:txBody>
      </p:sp>
      <p:sp>
        <p:nvSpPr>
          <p:cNvPr id="107" name="PlaceHolder 5"/>
          <p:cNvSpPr>
            <a:spLocks noGrp="1"/>
          </p:cNvSpPr>
          <p:nvPr>
            <p:ph type="body"/>
          </p:nvPr>
        </p:nvSpPr>
        <p:spPr>
          <a:xfrm>
            <a:off x="457200" y="3963600"/>
            <a:ext cx="4015440" cy="2158200"/>
          </a:xfrm>
          <a:prstGeom prst="rect">
            <a:avLst/>
          </a:prstGeom>
        </p:spPr>
        <p:txBody>
          <a:bodyPr bIns="0" lIns="0" rIns="0" tIns="0" wrap="none"/>
          <a:p>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109" name="PlaceHolder 2"/>
          <p:cNvSpPr>
            <a:spLocks noGrp="1"/>
          </p:cNvSpPr>
          <p:nvPr>
            <p:ph type="body"/>
          </p:nvPr>
        </p:nvSpPr>
        <p:spPr>
          <a:xfrm>
            <a:off x="457200" y="1600200"/>
            <a:ext cx="4015440" cy="2158200"/>
          </a:xfrm>
          <a:prstGeom prst="rect">
            <a:avLst/>
          </a:prstGeom>
        </p:spPr>
        <p:txBody>
          <a:bodyPr bIns="0" lIns="0" rIns="0" tIns="0" wrap="none"/>
          <a:p>
            <a:endParaRPr/>
          </a:p>
        </p:txBody>
      </p:sp>
      <p:sp>
        <p:nvSpPr>
          <p:cNvPr id="110" name="PlaceHolder 3"/>
          <p:cNvSpPr>
            <a:spLocks noGrp="1"/>
          </p:cNvSpPr>
          <p:nvPr>
            <p:ph type="body"/>
          </p:nvPr>
        </p:nvSpPr>
        <p:spPr>
          <a:xfrm>
            <a:off x="4673520" y="1600200"/>
            <a:ext cx="4015440" cy="2158200"/>
          </a:xfrm>
          <a:prstGeom prst="rect">
            <a:avLst/>
          </a:prstGeom>
        </p:spPr>
        <p:txBody>
          <a:bodyPr bIns="0" lIns="0" rIns="0" tIns="0" wrap="none"/>
          <a:p>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10" name="PlaceHolder 2"/>
          <p:cNvSpPr>
            <a:spLocks noGrp="1"/>
          </p:cNvSpPr>
          <p:nvPr>
            <p:ph type="body"/>
          </p:nvPr>
        </p:nvSpPr>
        <p:spPr>
          <a:xfrm>
            <a:off x="457200" y="1600200"/>
            <a:ext cx="4015440" cy="4525560"/>
          </a:xfrm>
          <a:prstGeom prst="rect">
            <a:avLst/>
          </a:prstGeom>
        </p:spPr>
        <p:txBody>
          <a:bodyPr bIns="0" lIns="0" rIns="0" tIns="0" wrap="none"/>
          <a:p>
            <a:endParaRPr/>
          </a:p>
        </p:txBody>
      </p:sp>
      <p:sp>
        <p:nvSpPr>
          <p:cNvPr id="11" name="PlaceHolder 3"/>
          <p:cNvSpPr>
            <a:spLocks noGrp="1"/>
          </p:cNvSpPr>
          <p:nvPr>
            <p:ph type="body"/>
          </p:nvPr>
        </p:nvSpPr>
        <p:spPr>
          <a:xfrm>
            <a:off x="4673520" y="1600200"/>
            <a:ext cx="4015440" cy="4525560"/>
          </a:xfrm>
          <a:prstGeom prst="rect">
            <a:avLst/>
          </a:prstGeom>
        </p:spPr>
        <p:txBody>
          <a:bodyPr bIns="0" lIns="0" rIns="0" tIns="0" wrap="none"/>
          <a:p>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4680"/>
            <a:ext cx="8229240" cy="5851080"/>
          </a:xfrm>
          <a:prstGeom prst="rect">
            <a:avLst/>
          </a:prstGeom>
        </p:spPr>
        <p:txBody>
          <a:bodyPr anchor="ctr" bIns="0" lIns="0" rIns="0" tIns="0" wrap="none"/>
          <a:p>
            <a:pPr algn="ctr"/>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15" name="PlaceHolder 2"/>
          <p:cNvSpPr>
            <a:spLocks noGrp="1"/>
          </p:cNvSpPr>
          <p:nvPr>
            <p:ph type="body"/>
          </p:nvPr>
        </p:nvSpPr>
        <p:spPr>
          <a:xfrm>
            <a:off x="457200" y="1600200"/>
            <a:ext cx="4015440" cy="2158200"/>
          </a:xfrm>
          <a:prstGeom prst="rect">
            <a:avLst/>
          </a:prstGeom>
        </p:spPr>
        <p:txBody>
          <a:bodyPr bIns="0" lIns="0" rIns="0" tIns="0" wrap="none"/>
          <a:p>
            <a:endParaRPr/>
          </a:p>
        </p:txBody>
      </p:sp>
      <p:sp>
        <p:nvSpPr>
          <p:cNvPr id="16" name="PlaceHolder 3"/>
          <p:cNvSpPr>
            <a:spLocks noGrp="1"/>
          </p:cNvSpPr>
          <p:nvPr>
            <p:ph type="body"/>
          </p:nvPr>
        </p:nvSpPr>
        <p:spPr>
          <a:xfrm>
            <a:off x="457200" y="3963600"/>
            <a:ext cx="4015440" cy="2158200"/>
          </a:xfrm>
          <a:prstGeom prst="rect">
            <a:avLst/>
          </a:prstGeom>
        </p:spPr>
        <p:txBody>
          <a:bodyPr bIns="0" lIns="0" rIns="0" tIns="0" wrap="none"/>
          <a:p>
            <a:endParaRPr/>
          </a:p>
        </p:txBody>
      </p:sp>
      <p:sp>
        <p:nvSpPr>
          <p:cNvPr id="17" name="PlaceHolder 4"/>
          <p:cNvSpPr>
            <a:spLocks noGrp="1"/>
          </p:cNvSpPr>
          <p:nvPr>
            <p:ph type="body"/>
          </p:nvPr>
        </p:nvSpPr>
        <p:spPr>
          <a:xfrm>
            <a:off x="4673520" y="1600200"/>
            <a:ext cx="4015440" cy="4525560"/>
          </a:xfrm>
          <a:prstGeom prst="rect">
            <a:avLst/>
          </a:prstGeom>
        </p:spPr>
        <p:txBody>
          <a:bodyPr bIns="0" lIns="0" rIns="0" tIns="0" wrap="none"/>
          <a:p>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19" name="PlaceHolder 2"/>
          <p:cNvSpPr>
            <a:spLocks noGrp="1"/>
          </p:cNvSpPr>
          <p:nvPr>
            <p:ph type="body"/>
          </p:nvPr>
        </p:nvSpPr>
        <p:spPr>
          <a:xfrm>
            <a:off x="457200" y="1600200"/>
            <a:ext cx="4015440" cy="4525560"/>
          </a:xfrm>
          <a:prstGeom prst="rect">
            <a:avLst/>
          </a:prstGeom>
        </p:spPr>
        <p:txBody>
          <a:bodyPr bIns="0" lIns="0" rIns="0" tIns="0" wrap="none"/>
          <a:p>
            <a:endParaRPr/>
          </a:p>
        </p:txBody>
      </p:sp>
      <p:sp>
        <p:nvSpPr>
          <p:cNvPr id="20" name="PlaceHolder 3"/>
          <p:cNvSpPr>
            <a:spLocks noGrp="1"/>
          </p:cNvSpPr>
          <p:nvPr>
            <p:ph type="body"/>
          </p:nvPr>
        </p:nvSpPr>
        <p:spPr>
          <a:xfrm>
            <a:off x="4673520" y="1600200"/>
            <a:ext cx="4015440" cy="2158200"/>
          </a:xfrm>
          <a:prstGeom prst="rect">
            <a:avLst/>
          </a:prstGeom>
        </p:spPr>
        <p:txBody>
          <a:bodyPr bIns="0" lIns="0" rIns="0" tIns="0" wrap="none"/>
          <a:p>
            <a:endParaRPr/>
          </a:p>
        </p:txBody>
      </p:sp>
      <p:sp>
        <p:nvSpPr>
          <p:cNvPr id="21" name="PlaceHolder 4"/>
          <p:cNvSpPr>
            <a:spLocks noGrp="1"/>
          </p:cNvSpPr>
          <p:nvPr>
            <p:ph type="body"/>
          </p:nvPr>
        </p:nvSpPr>
        <p:spPr>
          <a:xfrm>
            <a:off x="4673520" y="3963600"/>
            <a:ext cx="4015440" cy="2158200"/>
          </a:xfrm>
          <a:prstGeom prst="rect">
            <a:avLst/>
          </a:prstGeom>
        </p:spPr>
        <p:txBody>
          <a:bodyPr bIns="0" lIns="0" rIns="0" tIns="0" wrap="none"/>
          <a:p>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4680"/>
            <a:ext cx="8229240" cy="1143000"/>
          </a:xfrm>
          <a:prstGeom prst="rect">
            <a:avLst/>
          </a:prstGeom>
        </p:spPr>
        <p:txBody>
          <a:bodyPr anchor="ctr" bIns="0" lIns="0" rIns="0" tIns="0" wrap="none"/>
          <a:p>
            <a:endParaRPr/>
          </a:p>
        </p:txBody>
      </p:sp>
      <p:sp>
        <p:nvSpPr>
          <p:cNvPr id="23" name="PlaceHolder 2"/>
          <p:cNvSpPr>
            <a:spLocks noGrp="1"/>
          </p:cNvSpPr>
          <p:nvPr>
            <p:ph type="body"/>
          </p:nvPr>
        </p:nvSpPr>
        <p:spPr>
          <a:xfrm>
            <a:off x="457200" y="1600200"/>
            <a:ext cx="4015440" cy="2158200"/>
          </a:xfrm>
          <a:prstGeom prst="rect">
            <a:avLst/>
          </a:prstGeom>
        </p:spPr>
        <p:txBody>
          <a:bodyPr bIns="0" lIns="0" rIns="0" tIns="0" wrap="none"/>
          <a:p>
            <a:endParaRPr/>
          </a:p>
        </p:txBody>
      </p:sp>
      <p:sp>
        <p:nvSpPr>
          <p:cNvPr id="24" name="PlaceHolder 3"/>
          <p:cNvSpPr>
            <a:spLocks noGrp="1"/>
          </p:cNvSpPr>
          <p:nvPr>
            <p:ph type="body"/>
          </p:nvPr>
        </p:nvSpPr>
        <p:spPr>
          <a:xfrm>
            <a:off x="4673520" y="1600200"/>
            <a:ext cx="4015440" cy="2158200"/>
          </a:xfrm>
          <a:prstGeom prst="rect">
            <a:avLst/>
          </a:prstGeom>
        </p:spPr>
        <p:txBody>
          <a:bodyPr bIns="0" lIns="0" rIns="0" tIns="0" wrap="none"/>
          <a:p>
            <a:endParaRPr/>
          </a:p>
        </p:txBody>
      </p:sp>
      <p:sp>
        <p:nvSpPr>
          <p:cNvPr id="25" name="PlaceHolder 4"/>
          <p:cNvSpPr>
            <a:spLocks noGrp="1"/>
          </p:cNvSpPr>
          <p:nvPr>
            <p:ph type="body"/>
          </p:nvPr>
        </p:nvSpPr>
        <p:spPr>
          <a:xfrm>
            <a:off x="457200" y="3963600"/>
            <a:ext cx="8228520" cy="2158200"/>
          </a:xfrm>
          <a:prstGeom prst="rect">
            <a:avLst/>
          </a:prstGeom>
        </p:spPr>
        <p:txBody>
          <a:bodyPr bIns="0" lIns="0" rIns="0" tIns="0" wrap="none"/>
          <a:p>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4680"/>
            <a:ext cx="8229240" cy="1142640"/>
          </a:xfrm>
          <a:prstGeom prst="rect">
            <a:avLst/>
          </a:prstGeom>
        </p:spPr>
        <p:txBody>
          <a:bodyPr anchor="ctr"/>
          <a:p>
            <a:pPr algn="ctr">
              <a:lnSpc>
                <a:spcPct val="100000"/>
              </a:lnSpc>
            </a:pPr>
            <a:r>
              <a:rPr lang="it-IT" sz="4400">
                <a:solidFill>
                  <a:srgbClr val="000000"/>
                </a:solidFill>
                <a:latin typeface="Calibri"/>
              </a:rPr>
              <a:t>Fate clic per modificare il formato del testo del titoloFare clic per modificare lo stile del titolo</a:t>
            </a:r>
            <a:endParaRPr/>
          </a:p>
        </p:txBody>
      </p:sp>
      <p:sp>
        <p:nvSpPr>
          <p:cNvPr id="1" name="PlaceHolder 2"/>
          <p:cNvSpPr>
            <a:spLocks noGrp="1"/>
          </p:cNvSpPr>
          <p:nvPr>
            <p:ph type="body"/>
          </p:nvPr>
        </p:nvSpPr>
        <p:spPr>
          <a:xfrm>
            <a:off x="457200" y="1600200"/>
            <a:ext cx="8229240" cy="4525560"/>
          </a:xfrm>
          <a:prstGeom prst="rect">
            <a:avLst/>
          </a:prstGeom>
        </p:spPr>
        <p:txBody>
          <a:bodyPr/>
          <a:p>
            <a:pPr>
              <a:buSzPct val="25000"/>
              <a:buFont typeface="StarSymbol"/>
              <a:buChar char=""/>
            </a:pPr>
            <a:r>
              <a:rPr lang="it-IT" sz="3200">
                <a:solidFill>
                  <a:srgbClr val="000000"/>
                </a:solidFill>
                <a:latin typeface="Calibri"/>
              </a:rPr>
              <a:t>Fate clic per modificare il formato del testo della struttura</a:t>
            </a:r>
            <a:endParaRPr/>
          </a:p>
          <a:p>
            <a:pPr lvl="1">
              <a:buSzPct val="25000"/>
              <a:buFont typeface="StarSymbol"/>
              <a:buChar char=""/>
            </a:pPr>
            <a:r>
              <a:rPr lang="it-IT" sz="3200">
                <a:solidFill>
                  <a:srgbClr val="000000"/>
                </a:solidFill>
                <a:latin typeface="Calibri"/>
              </a:rPr>
              <a:t>Secondo livello struttura</a:t>
            </a:r>
            <a:endParaRPr/>
          </a:p>
          <a:p>
            <a:pPr lvl="2">
              <a:buSzPct val="25000"/>
              <a:buFont typeface="StarSymbol"/>
              <a:buChar char=""/>
            </a:pPr>
            <a:r>
              <a:rPr lang="it-IT" sz="3200">
                <a:solidFill>
                  <a:srgbClr val="000000"/>
                </a:solidFill>
                <a:latin typeface="Calibri"/>
              </a:rPr>
              <a:t>Terzo livello struttura</a:t>
            </a:r>
            <a:endParaRPr/>
          </a:p>
          <a:p>
            <a:pPr lvl="3">
              <a:buSzPct val="25000"/>
              <a:buFont typeface="StarSymbol"/>
              <a:buChar char=""/>
            </a:pPr>
            <a:r>
              <a:rPr lang="it-IT" sz="3200">
                <a:solidFill>
                  <a:srgbClr val="000000"/>
                </a:solidFill>
                <a:latin typeface="Calibri"/>
              </a:rPr>
              <a:t>Quarto livello struttura</a:t>
            </a:r>
            <a:endParaRPr/>
          </a:p>
          <a:p>
            <a:pPr lvl="4">
              <a:buSzPct val="25000"/>
              <a:buFont typeface="StarSymbol"/>
              <a:buChar char=""/>
            </a:pPr>
            <a:r>
              <a:rPr lang="it-IT" sz="3200">
                <a:solidFill>
                  <a:srgbClr val="000000"/>
                </a:solidFill>
                <a:latin typeface="Calibri"/>
              </a:rPr>
              <a:t>Quinto livello struttura</a:t>
            </a:r>
            <a:endParaRPr/>
          </a:p>
          <a:p>
            <a:pPr lvl="5">
              <a:buSzPct val="25000"/>
              <a:buFont typeface="StarSymbol"/>
              <a:buChar char=""/>
            </a:pPr>
            <a:r>
              <a:rPr lang="it-IT" sz="3200">
                <a:solidFill>
                  <a:srgbClr val="000000"/>
                </a:solidFill>
                <a:latin typeface="Calibri"/>
              </a:rPr>
              <a:t>Sesto livello struttura</a:t>
            </a:r>
            <a:endParaRPr/>
          </a:p>
          <a:p>
            <a:pPr>
              <a:lnSpc>
                <a:spcPct val="100000"/>
              </a:lnSpc>
              <a:buFont typeface="Arial"/>
              <a:buChar char="•"/>
            </a:pPr>
            <a:r>
              <a:rPr lang="it-IT" sz="3200">
                <a:solidFill>
                  <a:srgbClr val="000000"/>
                </a:solidFill>
                <a:latin typeface="Calibri"/>
              </a:rPr>
              <a:t>Settimo livello strutturaFare clic per modificare stili del testo dello schema</a:t>
            </a:r>
            <a:endParaRPr/>
          </a:p>
          <a:p>
            <a:pPr lvl="1">
              <a:lnSpc>
                <a:spcPct val="100000"/>
              </a:lnSpc>
              <a:buSzPct val="25000"/>
              <a:buFont typeface="StarSymbol"/>
              <a:buChar char=""/>
            </a:pPr>
            <a:r>
              <a:rPr lang="it-IT" sz="2800">
                <a:solidFill>
                  <a:srgbClr val="000000"/>
                </a:solidFill>
                <a:latin typeface="Calibri"/>
              </a:rPr>
              <a:t>Secondo livello</a:t>
            </a:r>
            <a:endParaRPr/>
          </a:p>
          <a:p>
            <a:pPr lvl="2">
              <a:lnSpc>
                <a:spcPct val="100000"/>
              </a:lnSpc>
              <a:buSzPct val="25000"/>
              <a:buFont typeface="StarSymbol"/>
              <a:buChar char=""/>
            </a:pPr>
            <a:r>
              <a:rPr lang="it-IT" sz="2400">
                <a:solidFill>
                  <a:srgbClr val="000000"/>
                </a:solidFill>
                <a:latin typeface="Calibri"/>
              </a:rPr>
              <a:t>Terzo livello</a:t>
            </a:r>
            <a:endParaRPr/>
          </a:p>
          <a:p>
            <a:pPr lvl="3">
              <a:lnSpc>
                <a:spcPct val="100000"/>
              </a:lnSpc>
              <a:buSzPct val="25000"/>
              <a:buFont typeface="StarSymbol"/>
              <a:buChar char=""/>
            </a:pPr>
            <a:r>
              <a:rPr lang="it-IT" sz="2000">
                <a:solidFill>
                  <a:srgbClr val="000000"/>
                </a:solidFill>
                <a:latin typeface="Calibri"/>
              </a:rPr>
              <a:t>Quarto livello</a:t>
            </a:r>
            <a:endParaRPr/>
          </a:p>
          <a:p>
            <a:pPr lvl="4">
              <a:lnSpc>
                <a:spcPct val="100000"/>
              </a:lnSpc>
              <a:buSzPct val="25000"/>
              <a:buFont typeface="StarSymbol"/>
              <a:buChar char=""/>
            </a:pPr>
            <a:r>
              <a:rPr lang="it-IT" sz="2000">
                <a:solidFill>
                  <a:srgbClr val="000000"/>
                </a:solidFill>
                <a:latin typeface="Calibri"/>
              </a:rPr>
              <a:t>Quinto livello</a:t>
            </a:r>
            <a:endParaRPr/>
          </a:p>
        </p:txBody>
      </p:sp>
      <p:sp>
        <p:nvSpPr>
          <p:cNvPr id="2" name="PlaceHolder 3"/>
          <p:cNvSpPr>
            <a:spLocks noGrp="1"/>
          </p:cNvSpPr>
          <p:nvPr>
            <p:ph type="dt"/>
          </p:nvPr>
        </p:nvSpPr>
        <p:spPr>
          <a:xfrm>
            <a:off x="457200" y="6356520"/>
            <a:ext cx="2133360" cy="364680"/>
          </a:xfrm>
          <a:prstGeom prst="rect">
            <a:avLst/>
          </a:prstGeom>
        </p:spPr>
        <p:txBody>
          <a:bodyPr anchor="ctr"/>
          <a:p>
            <a:pPr>
              <a:lnSpc>
                <a:spcPct val="100000"/>
              </a:lnSpc>
            </a:pPr>
            <a:r>
              <a:rPr lang="it-IT" sz="1200">
                <a:solidFill>
                  <a:srgbClr val="8b8b8b"/>
                </a:solidFill>
                <a:latin typeface="Calibri"/>
              </a:rPr>
              <a:t>18/05/15</a:t>
            </a:r>
            <a:endParaRPr/>
          </a:p>
        </p:txBody>
      </p:sp>
      <p:sp>
        <p:nvSpPr>
          <p:cNvPr id="3" name="PlaceHolder 4"/>
          <p:cNvSpPr>
            <a:spLocks noGrp="1"/>
          </p:cNvSpPr>
          <p:nvPr>
            <p:ph type="ftr"/>
          </p:nvPr>
        </p:nvSpPr>
        <p:spPr>
          <a:xfrm>
            <a:off x="3124080" y="6356520"/>
            <a:ext cx="2895120" cy="364680"/>
          </a:xfrm>
          <a:prstGeom prst="rect">
            <a:avLst/>
          </a:prstGeom>
        </p:spPr>
        <p:txBody>
          <a:bodyPr anchor="ctr"/>
          <a:p>
            <a:endParaRPr/>
          </a:p>
        </p:txBody>
      </p:sp>
      <p:sp>
        <p:nvSpPr>
          <p:cNvPr id="4" name="PlaceHolder 5"/>
          <p:cNvSpPr>
            <a:spLocks noGrp="1"/>
          </p:cNvSpPr>
          <p:nvPr>
            <p:ph type="sldNum"/>
          </p:nvPr>
        </p:nvSpPr>
        <p:spPr>
          <a:xfrm>
            <a:off x="6553080" y="6356520"/>
            <a:ext cx="2133360" cy="364680"/>
          </a:xfrm>
          <a:prstGeom prst="rect">
            <a:avLst/>
          </a:prstGeom>
        </p:spPr>
        <p:txBody>
          <a:bodyPr anchor="ctr"/>
          <a:p>
            <a:pPr algn="r">
              <a:lnSpc>
                <a:spcPct val="100000"/>
              </a:lnSpc>
            </a:pPr>
            <a:fld id="{4857C632-F139-4FA9-B71A-E322B8731096}" type="slidenum">
              <a:rPr lang="it-IT" sz="1200">
                <a:solidFill>
                  <a:srgbClr val="8b8b8b"/>
                </a:solidFill>
                <a:latin typeface="Calibri"/>
              </a:rPr>
              <a:t>&lt;numero&gt;</a:t>
            </a:fld>
            <a:endParaRPr/>
          </a:p>
        </p:txBody>
      </p:sp>
    </p:spTree>
  </p:cSld>
  <p:clrMap accent1="accent1" accent2="accent2" accent3="accent3" accent4="accent4" accent5="accent5" accent6="accent6" bg1="lt1" bg2="lt2" folHlink="folHlink" hlink="hlink" tx1="dk1" tx2="dk2"/>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37" name="PlaceHolder 1"/>
          <p:cNvSpPr>
            <a:spLocks noGrp="1"/>
          </p:cNvSpPr>
          <p:nvPr>
            <p:ph type="title"/>
          </p:nvPr>
        </p:nvSpPr>
        <p:spPr>
          <a:xfrm>
            <a:off x="685800" y="2130480"/>
            <a:ext cx="7772040" cy="1469520"/>
          </a:xfrm>
          <a:prstGeom prst="rect">
            <a:avLst/>
          </a:prstGeom>
        </p:spPr>
        <p:txBody>
          <a:bodyPr anchor="ctr"/>
          <a:p>
            <a:pPr algn="ctr">
              <a:lnSpc>
                <a:spcPct val="100000"/>
              </a:lnSpc>
            </a:pPr>
            <a:r>
              <a:rPr lang="it-IT" sz="4400">
                <a:solidFill>
                  <a:srgbClr val="000000"/>
                </a:solidFill>
                <a:latin typeface="Calibri"/>
              </a:rPr>
              <a:t>Fate clic per modificare il formato del testo del titoloFare clic per modificare lo stile del titolo</a:t>
            </a:r>
            <a:endParaRPr/>
          </a:p>
        </p:txBody>
      </p:sp>
      <p:sp>
        <p:nvSpPr>
          <p:cNvPr id="38" name="PlaceHolder 2"/>
          <p:cNvSpPr>
            <a:spLocks noGrp="1"/>
          </p:cNvSpPr>
          <p:nvPr>
            <p:ph type="dt"/>
          </p:nvPr>
        </p:nvSpPr>
        <p:spPr>
          <a:xfrm>
            <a:off x="457200" y="6356520"/>
            <a:ext cx="2133360" cy="364680"/>
          </a:xfrm>
          <a:prstGeom prst="rect">
            <a:avLst/>
          </a:prstGeom>
        </p:spPr>
        <p:txBody>
          <a:bodyPr anchor="ctr"/>
          <a:p>
            <a:pPr>
              <a:lnSpc>
                <a:spcPct val="100000"/>
              </a:lnSpc>
            </a:pPr>
            <a:r>
              <a:rPr lang="it-IT" sz="1200">
                <a:solidFill>
                  <a:srgbClr val="8b8b8b"/>
                </a:solidFill>
                <a:latin typeface="Calibri"/>
              </a:rPr>
              <a:t>18/05/15</a:t>
            </a:r>
            <a:endParaRPr/>
          </a:p>
        </p:txBody>
      </p:sp>
      <p:sp>
        <p:nvSpPr>
          <p:cNvPr id="39" name="PlaceHolder 3"/>
          <p:cNvSpPr>
            <a:spLocks noGrp="1"/>
          </p:cNvSpPr>
          <p:nvPr>
            <p:ph type="ftr"/>
          </p:nvPr>
        </p:nvSpPr>
        <p:spPr>
          <a:xfrm>
            <a:off x="3124080" y="6356520"/>
            <a:ext cx="2895120" cy="364680"/>
          </a:xfrm>
          <a:prstGeom prst="rect">
            <a:avLst/>
          </a:prstGeom>
        </p:spPr>
        <p:txBody>
          <a:bodyPr anchor="ctr"/>
          <a:p>
            <a:endParaRPr/>
          </a:p>
        </p:txBody>
      </p:sp>
      <p:sp>
        <p:nvSpPr>
          <p:cNvPr id="40" name="PlaceHolder 4"/>
          <p:cNvSpPr>
            <a:spLocks noGrp="1"/>
          </p:cNvSpPr>
          <p:nvPr>
            <p:ph type="sldNum"/>
          </p:nvPr>
        </p:nvSpPr>
        <p:spPr>
          <a:xfrm>
            <a:off x="6553080" y="6356520"/>
            <a:ext cx="2133360" cy="364680"/>
          </a:xfrm>
          <a:prstGeom prst="rect">
            <a:avLst/>
          </a:prstGeom>
        </p:spPr>
        <p:txBody>
          <a:bodyPr anchor="ctr"/>
          <a:p>
            <a:pPr algn="r">
              <a:lnSpc>
                <a:spcPct val="100000"/>
              </a:lnSpc>
            </a:pPr>
            <a:fld id="{2DD0637E-C4DB-4591-9E9A-2D7147552B99}" type="slidenum">
              <a:rPr lang="it-IT" sz="1200">
                <a:solidFill>
                  <a:srgbClr val="8b8b8b"/>
                </a:solidFill>
                <a:latin typeface="Calibri"/>
              </a:rPr>
              <a:t>&lt;numero&gt;</a:t>
            </a:fld>
            <a:endParaRPr/>
          </a:p>
        </p:txBody>
      </p:sp>
      <p:sp>
        <p:nvSpPr>
          <p:cNvPr id="41" name="PlaceHolder 5"/>
          <p:cNvSpPr>
            <a:spLocks noGrp="1"/>
          </p:cNvSpPr>
          <p:nvPr>
            <p:ph type="body"/>
          </p:nvPr>
        </p:nvSpPr>
        <p:spPr>
          <a:xfrm>
            <a:off x="457200" y="1604520"/>
            <a:ext cx="8046360" cy="3977280"/>
          </a:xfrm>
          <a:prstGeom prst="rect">
            <a:avLst/>
          </a:prstGeom>
        </p:spPr>
        <p:txBody>
          <a:bodyPr bIns="0" lIns="0" rIns="0" tIns="0" wrap="none"/>
          <a:p>
            <a:pPr>
              <a:buSzPct val="25000"/>
              <a:buFont typeface="StarSymbol"/>
              <a:buChar char=""/>
            </a:pPr>
            <a:r>
              <a:rPr lang="it-IT"/>
              <a:t>Fate clic per modificare il formato del testo della struttura</a:t>
            </a:r>
            <a:endParaRPr/>
          </a:p>
          <a:p>
            <a:pPr lvl="1">
              <a:buSzPct val="25000"/>
              <a:buFont typeface="StarSymbol"/>
              <a:buChar char=""/>
            </a:pPr>
            <a:r>
              <a:rPr lang="it-IT"/>
              <a:t>Secondo livello struttura</a:t>
            </a:r>
            <a:endParaRPr/>
          </a:p>
          <a:p>
            <a:pPr lvl="2">
              <a:buSzPct val="25000"/>
              <a:buFont typeface="StarSymbol"/>
              <a:buChar char=""/>
            </a:pPr>
            <a:r>
              <a:rPr lang="it-IT"/>
              <a:t>Terzo livello struttura</a:t>
            </a:r>
            <a:endParaRPr/>
          </a:p>
          <a:p>
            <a:pPr lvl="3">
              <a:buSzPct val="25000"/>
              <a:buFont typeface="StarSymbol"/>
              <a:buChar char=""/>
            </a:pPr>
            <a:r>
              <a:rPr lang="it-IT"/>
              <a:t>Quarto livello struttura</a:t>
            </a:r>
            <a:endParaRPr/>
          </a:p>
          <a:p>
            <a:pPr lvl="4">
              <a:buSzPct val="25000"/>
              <a:buFont typeface="StarSymbol"/>
              <a:buChar char=""/>
            </a:pPr>
            <a:r>
              <a:rPr lang="it-IT"/>
              <a:t>Quinto livello struttura</a:t>
            </a:r>
            <a:endParaRPr/>
          </a:p>
          <a:p>
            <a:pPr lvl="5">
              <a:buSzPct val="25000"/>
              <a:buFont typeface="StarSymbol"/>
              <a:buChar char=""/>
            </a:pPr>
            <a:r>
              <a:rPr lang="it-IT"/>
              <a:t>Sesto livello struttura</a:t>
            </a:r>
            <a:endParaRPr/>
          </a:p>
          <a:p>
            <a:pPr lvl="6">
              <a:buSzPct val="25000"/>
              <a:buFont typeface="StarSymbol"/>
              <a:buChar char=""/>
            </a:pPr>
            <a:r>
              <a:rPr lang="it-IT"/>
              <a:t>Settimo livello struttura</a:t>
            </a:r>
            <a:endParaRPr/>
          </a:p>
        </p:txBody>
      </p:sp>
    </p:spTree>
  </p:cSld>
  <p:clrMap accent1="accent1" accent2="accent2" accent3="accent3" accent4="accent4" accent5="accent5" accent6="accent6" bg1="lt1" bg2="lt2" folHlink="folHlink" hlink="hlink" tx1="dk1" tx2="dk2"/>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74" name="PlaceHolder 1"/>
          <p:cNvSpPr>
            <a:spLocks noGrp="1"/>
          </p:cNvSpPr>
          <p:nvPr>
            <p:ph type="dt"/>
          </p:nvPr>
        </p:nvSpPr>
        <p:spPr>
          <a:xfrm>
            <a:off x="457200" y="6356520"/>
            <a:ext cx="2133360" cy="364680"/>
          </a:xfrm>
          <a:prstGeom prst="rect">
            <a:avLst/>
          </a:prstGeom>
        </p:spPr>
        <p:txBody>
          <a:bodyPr anchor="ctr"/>
          <a:p>
            <a:pPr>
              <a:lnSpc>
                <a:spcPct val="100000"/>
              </a:lnSpc>
            </a:pPr>
            <a:r>
              <a:rPr lang="it-IT" sz="1200">
                <a:solidFill>
                  <a:srgbClr val="8b8b8b"/>
                </a:solidFill>
                <a:latin typeface="Calibri"/>
              </a:rPr>
              <a:t>18/05/15</a:t>
            </a:r>
            <a:endParaRPr/>
          </a:p>
        </p:txBody>
      </p:sp>
      <p:sp>
        <p:nvSpPr>
          <p:cNvPr id="75" name="PlaceHolder 2"/>
          <p:cNvSpPr>
            <a:spLocks noGrp="1"/>
          </p:cNvSpPr>
          <p:nvPr>
            <p:ph type="ftr"/>
          </p:nvPr>
        </p:nvSpPr>
        <p:spPr>
          <a:xfrm>
            <a:off x="3124080" y="6356520"/>
            <a:ext cx="2895120" cy="364680"/>
          </a:xfrm>
          <a:prstGeom prst="rect">
            <a:avLst/>
          </a:prstGeom>
        </p:spPr>
        <p:txBody>
          <a:bodyPr anchor="ctr"/>
          <a:p>
            <a:endParaRPr/>
          </a:p>
        </p:txBody>
      </p:sp>
      <p:sp>
        <p:nvSpPr>
          <p:cNvPr id="76" name="PlaceHolder 3"/>
          <p:cNvSpPr>
            <a:spLocks noGrp="1"/>
          </p:cNvSpPr>
          <p:nvPr>
            <p:ph type="sldNum"/>
          </p:nvPr>
        </p:nvSpPr>
        <p:spPr>
          <a:xfrm>
            <a:off x="6553080" y="6356520"/>
            <a:ext cx="2133360" cy="364680"/>
          </a:xfrm>
          <a:prstGeom prst="rect">
            <a:avLst/>
          </a:prstGeom>
        </p:spPr>
        <p:txBody>
          <a:bodyPr anchor="ctr"/>
          <a:p>
            <a:pPr algn="r">
              <a:lnSpc>
                <a:spcPct val="100000"/>
              </a:lnSpc>
            </a:pPr>
            <a:fld id="{44D45A4F-774F-450E-AA97-362A75494304}" type="slidenum">
              <a:rPr lang="it-IT" sz="1200">
                <a:solidFill>
                  <a:srgbClr val="8b8b8b"/>
                </a:solidFill>
                <a:latin typeface="Calibri"/>
              </a:rPr>
              <a:t>&lt;numero&gt;</a:t>
            </a:fld>
            <a:endParaRPr/>
          </a:p>
        </p:txBody>
      </p:sp>
      <p:sp>
        <p:nvSpPr>
          <p:cNvPr id="77" name="PlaceHolder 4"/>
          <p:cNvSpPr>
            <a:spLocks noGrp="1"/>
          </p:cNvSpPr>
          <p:nvPr>
            <p:ph type="title"/>
          </p:nvPr>
        </p:nvSpPr>
        <p:spPr>
          <a:xfrm>
            <a:off x="457200" y="273600"/>
            <a:ext cx="8229240" cy="1144800"/>
          </a:xfrm>
          <a:prstGeom prst="rect">
            <a:avLst/>
          </a:prstGeom>
        </p:spPr>
        <p:txBody>
          <a:bodyPr anchor="ctr" bIns="0" lIns="0" rIns="0" tIns="0" wrap="none"/>
          <a:p>
            <a:r>
              <a:rPr lang="it-IT"/>
              <a:t>Fate clic per modificare il formato del testo del titolo</a:t>
            </a:r>
            <a:endParaRPr/>
          </a:p>
        </p:txBody>
      </p:sp>
      <p:sp>
        <p:nvSpPr>
          <p:cNvPr id="78" name="PlaceHolder 5"/>
          <p:cNvSpPr>
            <a:spLocks noGrp="1"/>
          </p:cNvSpPr>
          <p:nvPr>
            <p:ph type="body"/>
          </p:nvPr>
        </p:nvSpPr>
        <p:spPr>
          <a:xfrm>
            <a:off x="457200" y="1604520"/>
            <a:ext cx="8046360" cy="3977280"/>
          </a:xfrm>
          <a:prstGeom prst="rect">
            <a:avLst/>
          </a:prstGeom>
        </p:spPr>
        <p:txBody>
          <a:bodyPr bIns="0" lIns="0" rIns="0" tIns="0" wrap="none"/>
          <a:p>
            <a:pPr>
              <a:buSzPct val="25000"/>
              <a:buFont typeface="StarSymbol"/>
              <a:buChar char=""/>
            </a:pPr>
            <a:r>
              <a:rPr lang="it-IT"/>
              <a:t>Fate clic per modificare il formato del testo della struttura</a:t>
            </a:r>
            <a:endParaRPr/>
          </a:p>
          <a:p>
            <a:pPr lvl="1">
              <a:buSzPct val="25000"/>
              <a:buFont typeface="StarSymbol"/>
              <a:buChar char=""/>
            </a:pPr>
            <a:r>
              <a:rPr lang="it-IT"/>
              <a:t>Secondo livello struttura</a:t>
            </a:r>
            <a:endParaRPr/>
          </a:p>
          <a:p>
            <a:pPr lvl="2">
              <a:buSzPct val="25000"/>
              <a:buFont typeface="StarSymbol"/>
              <a:buChar char=""/>
            </a:pPr>
            <a:r>
              <a:rPr lang="it-IT"/>
              <a:t>Terzo livello struttura</a:t>
            </a:r>
            <a:endParaRPr/>
          </a:p>
          <a:p>
            <a:pPr lvl="3">
              <a:buSzPct val="25000"/>
              <a:buFont typeface="StarSymbol"/>
              <a:buChar char=""/>
            </a:pPr>
            <a:r>
              <a:rPr lang="it-IT"/>
              <a:t>Quarto livello struttura</a:t>
            </a:r>
            <a:endParaRPr/>
          </a:p>
          <a:p>
            <a:pPr lvl="4">
              <a:buSzPct val="25000"/>
              <a:buFont typeface="StarSymbol"/>
              <a:buChar char=""/>
            </a:pPr>
            <a:r>
              <a:rPr lang="it-IT"/>
              <a:t>Quinto livello struttura</a:t>
            </a:r>
            <a:endParaRPr/>
          </a:p>
          <a:p>
            <a:pPr lvl="5">
              <a:buSzPct val="25000"/>
              <a:buFont typeface="StarSymbol"/>
              <a:buChar char=""/>
            </a:pPr>
            <a:r>
              <a:rPr lang="it-IT"/>
              <a:t>Sesto livello struttura</a:t>
            </a:r>
            <a:endParaRPr/>
          </a:p>
          <a:p>
            <a:pPr lvl="6">
              <a:buSzPct val="25000"/>
              <a:buFont typeface="StarSymbol"/>
              <a:buChar char=""/>
            </a:pPr>
            <a:r>
              <a:rPr lang="it-IT"/>
              <a:t>Settimo livello struttura</a:t>
            </a:r>
            <a:endParaRPr/>
          </a:p>
        </p:txBody>
      </p:sp>
    </p:spTree>
  </p:cSld>
  <p:clrMap accent1="accent1" accent2="accent2" accent3="accent3" accent4="accent4" accent5="accent5" accent6="accent6" bg1="lt1" bg2="lt2" folHlink="folHlink" hlink="hlink" tx1="dk1" tx2="dk2"/>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slideLayout" Target="../slideLayouts/slideLayout25.xml"/>
</Relationships>
</file>

<file path=ppt/slides/_rels/slide13.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 Id="rId3" Type="http://schemas.openxmlformats.org/officeDocument/2006/relationships/slideLayout" Target="../slideLayouts/slideLayout25.xml"/>
</Relationships>
</file>

<file path=ppt/slides/_rels/slide17.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25.xml"/>
</Relationships>
</file>

<file path=ppt/slides/_rels/slide18.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png"/><Relationship Id="rId3" Type="http://schemas.openxmlformats.org/officeDocument/2006/relationships/slideLayout" Target="../slideLayouts/slideLayout25.xml"/>
</Relationships>
</file>

<file path=ppt/slides/_rels/slide19.xml.rels><?xml version="1.0" encoding="UTF-8"?>
<Relationships xmlns="http://schemas.openxmlformats.org/package/2006/relationships"><Relationship Id="rId1" Type="http://schemas.openxmlformats.org/officeDocument/2006/relationships/image" Target="../media/image35.wmf"/><Relationship Id="rId2" Type="http://schemas.openxmlformats.org/officeDocument/2006/relationships/image" Target="../media/image36.wmf"/><Relationship Id="rId3" Type="http://schemas.openxmlformats.org/officeDocument/2006/relationships/image" Target="../media/image37.wmf"/><Relationship Id="rId4"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image" Target="../media/image39.png"/><Relationship Id="rId3"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image" Target="../media/image40.png"/><Relationship Id="rId2" Type="http://schemas.openxmlformats.org/officeDocument/2006/relationships/image" Target="../media/image41.png"/><Relationship Id="rId3" Type="http://schemas.openxmlformats.org/officeDocument/2006/relationships/slideLayout" Target="../slideLayouts/slideLayout14.xml"/>
</Relationships>
</file>

<file path=ppt/slides/_rels/slide22.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png"/><Relationship Id="rId3"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image" Target="../media/image47.jpeg"/><Relationship Id="rId2" Type="http://schemas.openxmlformats.org/officeDocument/2006/relationships/slideLayout" Target="../slideLayouts/slideLayout1.xml"/>
</Relationships>
</file>

<file path=ppt/slides/_rels/slide26.xml.rels><?xml version="1.0" encoding="UTF-8"?>
<Relationships xmlns="http://schemas.openxmlformats.org/package/2006/relationships"><Relationship Id="rId1" Type="http://schemas.openxmlformats.org/officeDocument/2006/relationships/image" Target="../media/image48.jpeg"/><Relationship Id="rId2" Type="http://schemas.openxmlformats.org/officeDocument/2006/relationships/slideLayout" Target="../slideLayouts/slideLayout1.xml"/>
</Relationships>
</file>

<file path=ppt/slides/_rels/slide27.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slideLayout" Target="../slideLayouts/slideLayout1.xml"/>
</Relationships>
</file>

<file path=ppt/slides/_rels/slide29.xml.rels><?xml version="1.0" encoding="UTF-8"?>
<Relationships xmlns="http://schemas.openxmlformats.org/package/2006/relationships"><Relationship Id="rId1" Type="http://schemas.openxmlformats.org/officeDocument/2006/relationships/image" Target="../media/image51.jpeg"/><Relationship Id="rId2"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hyperlink" Target="http://www.adbmagra.it/Pdf/DEL_180_adozione_PAI.PDF" TargetMode="External"/><Relationship Id="rId2" Type="http://schemas.openxmlformats.org/officeDocument/2006/relationships/hyperlink" Target="http://www.adbmagra.it/Pdf/DCRT_69_06.pdf" TargetMode="External"/><Relationship Id="rId3" Type="http://schemas.openxmlformats.org/officeDocument/2006/relationships/hyperlink" Target="http://www.adbmagra.it/Pdf/DCRT_69_06_BURT.pdf" TargetMode="External"/><Relationship Id="rId4" Type="http://schemas.openxmlformats.org/officeDocument/2006/relationships/hyperlink" Target="http://www.adbmagra.it/Pdf/DCRL_24_06.PDF" TargetMode="External"/><Relationship Id="rId5" Type="http://schemas.openxmlformats.org/officeDocument/2006/relationships/hyperlink" Target="http://www.adbmagra.it/Pdf/DCRL_24_06_BURL.pdf" TargetMode="External"/><Relationship Id="rId6" Type="http://schemas.openxmlformats.org/officeDocument/2006/relationships/hyperlink" Target="http://www.adbmagra.it/html/PAI_DCI_180_06.htm" TargetMode="External"/><Relationship Id="rId7" Type="http://schemas.openxmlformats.org/officeDocument/2006/relationships/hyperlink" Target="http://www.adbmagra.it/html/PAI_DCI_180_06.htm" TargetMode="External"/><Relationship Id="rId8"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png"/><Relationship Id="rId11" Type="http://schemas.openxmlformats.org/officeDocument/2006/relationships/image" Target="../media/image19.png"/><Relationship Id="rId12" Type="http://schemas.openxmlformats.org/officeDocument/2006/relationships/image" Target="../media/image20.png"/><Relationship Id="rId13" Type="http://schemas.openxmlformats.org/officeDocument/2006/relationships/image" Target="../media/image21.png"/><Relationship Id="rId14" Type="http://schemas.openxmlformats.org/officeDocument/2006/relationships/slideLayout" Target="../slideLayouts/slideLayout14.xml"/>
</Relationships>
</file>

<file path=ppt/slides/_rels/slide9.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14.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16" name="Picture 9"/>
          <p:cNvPicPr/>
          <p:nvPr/>
        </p:nvPicPr>
        <p:blipFill>
          <a:blip r:embed="rId1"/>
          <a:stretch>
            <a:fillRect/>
          </a:stretch>
        </p:blipFill>
        <p:spPr>
          <a:xfrm>
            <a:off x="0" y="27360"/>
            <a:ext cx="9143640" cy="6857640"/>
          </a:xfrm>
          <a:prstGeom prst="rect">
            <a:avLst/>
          </a:prstGeom>
        </p:spPr>
      </p:pic>
      <p:sp>
        <p:nvSpPr>
          <p:cNvPr id="117" name="CustomShape 1"/>
          <p:cNvSpPr/>
          <p:nvPr/>
        </p:nvSpPr>
        <p:spPr>
          <a:xfrm>
            <a:off x="1671840" y="1650240"/>
            <a:ext cx="6171840" cy="5637960"/>
          </a:xfrm>
          <a:prstGeom prst="rect">
            <a:avLst/>
          </a:prstGeom>
        </p:spPr>
        <p:txBody>
          <a:bodyPr bIns="46080" lIns="92160" rIns="92160" tIns="46080"/>
          <a:p>
            <a:pPr algn="ctr">
              <a:lnSpc>
                <a:spcPct val="100000"/>
              </a:lnSpc>
            </a:pPr>
            <a:r>
              <a:rPr b="1" lang="it-IT" sz="3200">
                <a:solidFill>
                  <a:srgbClr val="ff0000"/>
                </a:solidFill>
                <a:latin typeface="Times New Roman"/>
              </a:rPr>
              <a:t>Progetto </a:t>
            </a:r>
            <a:endParaRPr/>
          </a:p>
          <a:p>
            <a:pPr algn="ctr">
              <a:lnSpc>
                <a:spcPct val="100000"/>
              </a:lnSpc>
            </a:pPr>
            <a:r>
              <a:rPr b="1" lang="it-IT" sz="3200">
                <a:solidFill>
                  <a:srgbClr val="ff0000"/>
                </a:solidFill>
                <a:latin typeface="Times New Roman"/>
              </a:rPr>
              <a:t>Alternanza scuola lavoro </a:t>
            </a:r>
            <a:endParaRPr/>
          </a:p>
          <a:p>
            <a:pPr algn="ctr">
              <a:lnSpc>
                <a:spcPct val="100000"/>
              </a:lnSpc>
            </a:pPr>
            <a:r>
              <a:rPr lang="it-IT" sz="3200">
                <a:solidFill>
                  <a:srgbClr val="fe0000"/>
                </a:solidFill>
                <a:latin typeface="Times New Roman"/>
              </a:rPr>
              <a:t>2014/2015</a:t>
            </a:r>
            <a:endParaRPr/>
          </a:p>
          <a:p>
            <a:pPr algn="ctr">
              <a:lnSpc>
                <a:spcPct val="100000"/>
              </a:lnSpc>
            </a:pPr>
            <a:r>
              <a:rPr lang="it-IT" sz="1600">
                <a:solidFill>
                  <a:srgbClr val="ffffff"/>
                </a:solidFill>
                <a:latin typeface="Times New Roman"/>
              </a:rPr>
              <a:t>Istituto I.S.S. «Meucci» sede Toniolo Massa</a:t>
            </a:r>
            <a:endParaRPr/>
          </a:p>
          <a:p>
            <a:pPr algn="ctr">
              <a:lnSpc>
                <a:spcPct val="100000"/>
              </a:lnSpc>
            </a:pPr>
            <a:r>
              <a:rPr lang="it-IT" sz="1600">
                <a:solidFill>
                  <a:srgbClr val="ffffff"/>
                </a:solidFill>
                <a:latin typeface="Times New Roman"/>
                <a:ea typeface="Arial Unicode MS"/>
              </a:rPr>
              <a:t>Classe: 5° </a:t>
            </a:r>
            <a:endParaRPr/>
          </a:p>
          <a:p>
            <a:pPr algn="ctr">
              <a:lnSpc>
                <a:spcPct val="100000"/>
              </a:lnSpc>
            </a:pPr>
            <a:r>
              <a:rPr lang="it-IT" sz="1600">
                <a:solidFill>
                  <a:srgbClr val="ffffff"/>
                </a:solidFill>
                <a:latin typeface="Times New Roman"/>
                <a:ea typeface="Arial Unicode MS"/>
              </a:rPr>
              <a:t>Indirizzo: Costruzioni Ambiente e Territorio </a:t>
            </a:r>
            <a:endParaRPr/>
          </a:p>
          <a:p>
            <a:pPr algn="ctr">
              <a:lnSpc>
                <a:spcPct val="100000"/>
              </a:lnSpc>
            </a:pPr>
            <a:endParaRPr/>
          </a:p>
          <a:p>
            <a:pPr algn="ctr">
              <a:lnSpc>
                <a:spcPct val="100000"/>
              </a:lnSpc>
            </a:pPr>
            <a:r>
              <a:rPr lang="it-IT" sz="1600">
                <a:solidFill>
                  <a:srgbClr val="ffffff"/>
                </a:solidFill>
                <a:latin typeface="Times New Roman"/>
                <a:ea typeface="Arial Unicode MS"/>
              </a:rPr>
              <a:t>in collaborazione con la</a:t>
            </a:r>
            <a:endParaRPr/>
          </a:p>
          <a:p>
            <a:pPr algn="ctr">
              <a:lnSpc>
                <a:spcPct val="100000"/>
              </a:lnSpc>
            </a:pPr>
            <a:r>
              <a:rPr lang="it-IT" sz="1600">
                <a:solidFill>
                  <a:srgbClr val="ffffff"/>
                </a:solidFill>
                <a:latin typeface="Times New Roman"/>
                <a:ea typeface="Arial Unicode MS"/>
              </a:rPr>
              <a:t> </a:t>
            </a:r>
            <a:r>
              <a:rPr lang="it-IT" sz="1600">
                <a:solidFill>
                  <a:srgbClr val="ffffff"/>
                </a:solidFill>
                <a:latin typeface="Times New Roman"/>
                <a:ea typeface="Arial Unicode MS"/>
              </a:rPr>
              <a:t>Regione Toscana DIREZIONE GENERALE </a:t>
            </a:r>
            <a:endParaRPr/>
          </a:p>
          <a:p>
            <a:pPr algn="ctr">
              <a:lnSpc>
                <a:spcPct val="100000"/>
              </a:lnSpc>
            </a:pPr>
            <a:endParaRPr/>
          </a:p>
          <a:p>
            <a:pPr algn="ctr">
              <a:lnSpc>
                <a:spcPct val="100000"/>
              </a:lnSpc>
            </a:pPr>
            <a:endParaRPr/>
          </a:p>
          <a:p>
            <a:pPr algn="ctr">
              <a:lnSpc>
                <a:spcPct val="100000"/>
              </a:lnSpc>
            </a:pPr>
            <a:r>
              <a:rPr lang="it-IT" sz="1600">
                <a:solidFill>
                  <a:srgbClr val="ffffff"/>
                </a:solidFill>
                <a:latin typeface="Times New Roman"/>
                <a:ea typeface="Arial Unicode MS"/>
              </a:rPr>
              <a:t>
</a:t>
            </a:r>
            <a:r>
              <a:rPr lang="it-IT" sz="1600">
                <a:solidFill>
                  <a:srgbClr val="ffffff"/>
                </a:solidFill>
                <a:latin typeface="Times New Roman"/>
                <a:ea typeface="Arial Unicode MS"/>
              </a:rPr>
              <a:t>SETTORE GENIO CIVILE DI BACINO TOSCANA NORD E SERVIZIO IDROLOGICO REGIONALE </a:t>
            </a:r>
            <a:endParaRPr/>
          </a:p>
          <a:p>
            <a:pPr algn="ctr">
              <a:lnSpc>
                <a:spcPct val="100000"/>
              </a:lnSpc>
            </a:pPr>
            <a:r>
              <a:rPr lang="it-IT" sz="1600">
                <a:solidFill>
                  <a:srgbClr val="ffffff"/>
                </a:solidFill>
                <a:latin typeface="Times New Roman"/>
                <a:ea typeface="Arial Unicode MS"/>
              </a:rPr>
              <a:t>AUTORITA’ DI BACINO INTERREGIONALE DEL FIUME MAGRA </a:t>
            </a:r>
            <a:endParaRPr/>
          </a:p>
          <a:p>
            <a:pPr algn="ctr">
              <a:lnSpc>
                <a:spcPct val="100000"/>
              </a:lnSpc>
            </a:pPr>
            <a:r>
              <a:rPr lang="it-IT" sz="1600">
                <a:solidFill>
                  <a:srgbClr val="ffffff"/>
                </a:solidFill>
                <a:latin typeface="Times New Roman"/>
                <a:ea typeface="Arial Unicode MS"/>
              </a:rPr>
              <a:t> </a:t>
            </a:r>
            <a:endParaRPr/>
          </a:p>
          <a:p>
            <a:pPr algn="ctr">
              <a:lnSpc>
                <a:spcPct val="100000"/>
              </a:lnSpc>
            </a:pPr>
            <a:endParaRPr/>
          </a:p>
          <a:p>
            <a:pPr algn="ctr">
              <a:lnSpc>
                <a:spcPct val="100000"/>
              </a:lnSpc>
            </a:pPr>
            <a:endParaRPr/>
          </a:p>
        </p:txBody>
      </p:sp>
      <p:sp>
        <p:nvSpPr>
          <p:cNvPr id="118" name="CustomShape 2"/>
          <p:cNvSpPr/>
          <p:nvPr/>
        </p:nvSpPr>
        <p:spPr>
          <a:xfrm>
            <a:off x="2286000" y="533520"/>
            <a:ext cx="4686120" cy="285480"/>
          </a:xfrm>
          <a:prstGeom prst="rect">
            <a:avLst/>
          </a:prstGeom>
        </p:spPr>
        <p:txBody>
          <a:bodyPr bIns="45000" lIns="90000" rIns="90000" tIns="45000" wrap="none"/>
          <a:p>
            <a:pPr algn="ctr">
              <a:lnSpc>
                <a:spcPct val="100000"/>
              </a:lnSpc>
            </a:pPr>
            <a:r>
              <a:rPr lang="it-IT" sz="1600">
                <a:solidFill>
                  <a:srgbClr val="0000ff"/>
                </a:solidFill>
                <a:latin typeface="Arial Black"/>
              </a:rPr>
              <a:t>AUTORITA' DI BACINO DEL FIUME MAGRA </a:t>
            </a:r>
            <a:endParaRPr/>
          </a:p>
        </p:txBody>
      </p:sp>
      <p:pic>
        <p:nvPicPr>
          <p:cNvPr descr="" id="119" name="Immagine 7"/>
          <p:cNvPicPr/>
          <p:nvPr/>
        </p:nvPicPr>
        <p:blipFill>
          <a:blip r:embed="rId2"/>
          <a:stretch>
            <a:fillRect/>
          </a:stretch>
        </p:blipFill>
        <p:spPr>
          <a:xfrm>
            <a:off x="7152840" y="260640"/>
            <a:ext cx="690840" cy="791640"/>
          </a:xfrm>
          <a:prstGeom prst="rect">
            <a:avLst/>
          </a:prstGeom>
        </p:spPr>
      </p:pic>
      <p:pic>
        <p:nvPicPr>
          <p:cNvPr descr="" id="120" name=""/>
          <p:cNvPicPr/>
          <p:nvPr/>
        </p:nvPicPr>
        <p:blipFill>
          <a:blip r:embed="rId3"/>
          <a:stretch>
            <a:fillRect/>
          </a:stretch>
        </p:blipFill>
        <p:spPr>
          <a:xfrm>
            <a:off x="1295280" y="228600"/>
            <a:ext cx="711360" cy="812880"/>
          </a:xfrm>
          <a:prstGeom prst="rect">
            <a:avLst/>
          </a:prstGeom>
        </p:spPr>
      </p:pic>
    </p:spTree>
  </p:cSld>
  <p:timing>
    <p:tnLst>
      <p:par>
        <p:cTn dur="indefinite" id="1" nodeType="tmRoot" restart="never">
          <p:childTnLst>
            <p:seq>
              <p:cTn dur="indefinite" id="2" nodeType="mainSeq">
                <p:childTnLst>
                  <p:par>
                    <p:cTn fill="hold" id="3">
                      <p:stCondLst>
                        <p:cond delay="indefinite"/>
                      </p:stCondLst>
                      <p:childTnLst>
                        <p:par>
                          <p:cTn fill="hold" id="4">
                            <p:stCondLst>
                              <p:cond delay="0"/>
                            </p:stCondLst>
                            <p:childTnLst>
                              <p:par>
                                <p:cTn fill="hold" id="5" nodeType="clickEffect" presetClass="entr" presetID="53" presetSubtype="16">
                                  <p:stCondLst>
                                    <p:cond delay="0"/>
                                  </p:stCondLst>
                                  <p:childTnLst>
                                    <p:set>
                                      <p:cBhvr>
                                        <p:cTn dur="1" fill="hold" id="6">
                                          <p:stCondLst>
                                            <p:cond delay="0"/>
                                          </p:stCondLst>
                                        </p:cTn>
                                        <p:tgtEl>
                                          <p:spTgt spid="116"/>
                                        </p:tgtEl>
                                        <p:attrNameLst>
                                          <p:attrName>style.visibility</p:attrName>
                                        </p:attrNameLst>
                                      </p:cBhvr>
                                      <p:to>
                                        <p:strVal val="visible"/>
                                      </p:to>
                                    </p:set>
                                    <p:anim calcmode="lin" valueType="num">
                                      <p:cBhvr additive="repl">
                                        <p:cTn dur="500" fill="hold" id="7"/>
                                        <p:tgtEl>
                                          <p:spTgt spid="116"/>
                                        </p:tgtEl>
                                        <p:attrNameLst>
                                          <p:attrName/>
                                        </p:attrNameLst>
                                      </p:cBhvr>
                                      <p:tavLst>
                                        <p:tav tm="0">
                                          <p:val/>
                                        </p:tav>
                                        <p:tav tm="100000">
                                          <p:val>
                                            <p:strVal val="#ppt_w"/>
                                          </p:val>
                                        </p:tav>
                                      </p:tavLst>
                                    </p:anim>
                                    <p:anim calcmode="lin" valueType="num">
                                      <p:cBhvr additive="repl">
                                        <p:cTn dur="500" fill="hold" id="8"/>
                                        <p:tgtEl>
                                          <p:spTgt spid="116"/>
                                        </p:tgtEl>
                                        <p:attrNameLst>
                                          <p:attrName/>
                                        </p:attrNameLst>
                                      </p:cBhvr>
                                      <p:tavLst>
                                        <p:tav tm="0">
                                          <p:val/>
                                        </p:tav>
                                        <p:tav tm="100000">
                                          <p:val>
                                            <p:strVal val="#ppt_h"/>
                                          </p:val>
                                        </p:tav>
                                      </p:tavLst>
                                    </p:anim>
                                    <p:animEffect filter="fade" transition="in">
                                      <p:cBhvr additive="repl">
                                        <p:cTn dur="500" fill="freeze" id="9"/>
                                        <p:tgtEl>
                                          <p:spTgt spid="116"/>
                                        </p:tgtEl>
                                      </p:cBhvr>
                                    </p:animEffect>
                                  </p:childTnLst>
                                </p:cTn>
                              </p:par>
                            </p:childTnLst>
                          </p:cTn>
                        </p:par>
                      </p:childTnLst>
                    </p:cTn>
                  </p:par>
                  <p:par>
                    <p:cTn fill="hold" id="10">
                      <p:stCondLst>
                        <p:cond delay="indefinite"/>
                      </p:stCondLst>
                      <p:childTnLst>
                        <p:par>
                          <p:cTn fill="hold" id="11">
                            <p:stCondLst>
                              <p:cond delay="0"/>
                            </p:stCondLst>
                            <p:childTnLst>
                              <p:par>
                                <p:cTn fill="hold" id="12" nodeType="clickEffect" presetClass="entr" presetID="26">
                                  <p:stCondLst>
                                    <p:cond delay="0"/>
                                  </p:stCondLst>
                                  <p:childTnLst>
                                    <p:set>
                                      <p:cBhvr>
                                        <p:cTn dur="1" fill="hold" id="13">
                                          <p:stCondLst>
                                            <p:cond delay="0"/>
                                          </p:stCondLst>
                                        </p:cTn>
                                        <p:tgtEl>
                                          <p:spTgt spid="-1"/>
                                        </p:tgtEl>
                                        <p:attrNameLst>
                                          <p:attrName>style.visibility</p:attrName>
                                        </p:attrNameLst>
                                      </p:cBhvr>
                                      <p:to>
                                        <p:strVal val="visible"/>
                                      </p:to>
                                    </p:set>
                                    <p:animEffect filter="wipe(down)" transition="out">
                                      <p:cBhvr additive="repl">
                                        <p:cTn dur="580" fill="freeze" id="14">
                                          <p:stCondLst>
                                            <p:cond delay="0"/>
                                          </p:stCondLst>
                                        </p:cTn>
                                        <p:tgtEl>
                                          <p:spTgt spid="-1"/>
                                        </p:tgtEl>
                                      </p:cBhvr>
                                    </p:animEffect>
                                    <p:anim calcmode="lin" valueType="num">
                                      <p:cBhvr additive="repl">
                                        <p:cTn dur="1822" fill="freeze" id="15">
                                          <p:stCondLst>
                                            <p:cond delay="0"/>
                                          </p:stCondLst>
                                        </p:cTn>
                                        <p:tgtEl>
                                          <p:spTgt spid="-1"/>
                                        </p:tgtEl>
                                        <p:attrNameLst>
                                          <p:attrName>ppt_x</p:attrName>
                                        </p:attrNameLst>
                                      </p:cBhvr>
                                      <p:tavLst>
                                        <p:tav tm="0">
                                          <p:val>
                                            <p:strVal val="#ppt_x-0.25"/>
                                          </p:val>
                                        </p:tav>
                                        <p:tav tm="100000">
                                          <p:val>
                                            <p:strVal val="#ppt_x"/>
                                          </p:val>
                                        </p:tav>
                                      </p:tavLst>
                                    </p:anim>
                                    <p:anim calcmode="lin" valueType="num">
                                      <p:cBhvr additive="repl">
                                        <p:cTn dur="664" fill="freeze" id="16">
                                          <p:stCondLst>
                                            <p:cond delay="0"/>
                                          </p:stCondLst>
                                        </p:cTn>
                                        <p:tgtEl>
                                          <p:spTgt spid="-1"/>
                                        </p:tgtEl>
                                        <p:attrNameLst>
                                          <p:attrName>ppt_y</p:attrName>
                                        </p:attrNameLst>
                                      </p:cBhvr>
                                      <p:tavLst>
                                        <p:tav tm="0">
                                          <p:val/>
                                        </p:tav>
                                        <p:tav tm="100000">
                                          <p:val/>
                                        </p:tav>
                                      </p:tavLst>
                                    </p:anim>
                                    <p:anim calcmode="lin" valueType="num">
                                      <p:cBhvr additive="repl">
                                        <p:cTn dur="664" fill="freeze" id="17">
                                          <p:stCondLst>
                                            <p:cond delay="664"/>
                                          </p:stCondLst>
                                        </p:cTn>
                                        <p:tgtEl>
                                          <p:spTgt spid="-1"/>
                                        </p:tgtEl>
                                        <p:attrNameLst>
                                          <p:attrName>ppt_y</p:attrName>
                                        </p:attrNameLst>
                                      </p:cBhvr>
                                      <p:tavLst>
                                        <p:tav tm="0">
                                          <p:val/>
                                        </p:tav>
                                        <p:tav tm="100000">
                                          <p:val/>
                                        </p:tav>
                                      </p:tavLst>
                                    </p:anim>
                                    <p:anim calcmode="lin" valueType="num">
                                      <p:cBhvr additive="repl">
                                        <p:cTn dur="332" fill="freeze" id="18">
                                          <p:stCondLst>
                                            <p:cond delay="1324"/>
                                          </p:stCondLst>
                                        </p:cTn>
                                        <p:tgtEl>
                                          <p:spTgt spid="-1"/>
                                        </p:tgtEl>
                                        <p:attrNameLst>
                                          <p:attrName>ppt_y</p:attrName>
                                        </p:attrNameLst>
                                      </p:cBhvr>
                                      <p:tavLst>
                                        <p:tav tm="0">
                                          <p:val/>
                                        </p:tav>
                                        <p:tav tm="100000">
                                          <p:val/>
                                        </p:tav>
                                      </p:tavLst>
                                    </p:anim>
                                    <p:anim calcmode="lin" valueType="num">
                                      <p:cBhvr additive="repl">
                                        <p:cTn dur="164" fill="freeze" id="19">
                                          <p:stCondLst>
                                            <p:cond delay="1656"/>
                                          </p:stCondLst>
                                        </p:cTn>
                                        <p:tgtEl>
                                          <p:spTgt spid="-1"/>
                                        </p:tgtEl>
                                        <p:attrNameLst>
                                          <p:attrName>ppt_y</p:attrName>
                                        </p:attrNameLst>
                                      </p:cBhvr>
                                      <p:tavLst>
                                        <p:tav tm="0">
                                          <p:val/>
                                        </p:tav>
                                        <p:tav tm="100000">
                                          <p:val/>
                                        </p:tav>
                                      </p:tavLst>
                                    </p:anim>
                                  </p:childTnLst>
                                </p:cTn>
                              </p:par>
                              <p:par>
                                <p:cTn fill="hold" id="20" nodeType="withEffect" presetClass="entr" presetID="26">
                                  <p:stCondLst>
                                    <p:cond delay="0"/>
                                  </p:stCondLst>
                                  <p:childTnLst>
                                    <p:set>
                                      <p:cBhvr>
                                        <p:cTn dur="1" fill="hold" id="21">
                                          <p:stCondLst>
                                            <p:cond delay="0"/>
                                          </p:stCondLst>
                                        </p:cTn>
                                        <p:tgtEl>
                                          <p:spTgt spid="118"/>
                                        </p:tgtEl>
                                        <p:attrNameLst>
                                          <p:attrName>style.visibility</p:attrName>
                                        </p:attrNameLst>
                                      </p:cBhvr>
                                      <p:to>
                                        <p:strVal val="visible"/>
                                      </p:to>
                                    </p:set>
                                    <p:animEffect filter="wipe(down)" transition="out">
                                      <p:cBhvr additive="repl">
                                        <p:cTn dur="580" fill="freeze" id="22">
                                          <p:stCondLst>
                                            <p:cond delay="0"/>
                                          </p:stCondLst>
                                        </p:cTn>
                                        <p:tgtEl>
                                          <p:spTgt spid="118"/>
                                        </p:tgtEl>
                                      </p:cBhvr>
                                    </p:animEffect>
                                    <p:anim calcmode="lin" valueType="num">
                                      <p:cBhvr additive="repl">
                                        <p:cTn dur="1822" fill="freeze" id="23">
                                          <p:stCondLst>
                                            <p:cond delay="0"/>
                                          </p:stCondLst>
                                        </p:cTn>
                                        <p:tgtEl>
                                          <p:spTgt spid="118"/>
                                        </p:tgtEl>
                                        <p:attrNameLst>
                                          <p:attrName>ppt_x</p:attrName>
                                        </p:attrNameLst>
                                      </p:cBhvr>
                                      <p:tavLst>
                                        <p:tav tm="0">
                                          <p:val>
                                            <p:strVal val="#ppt_x-0.25"/>
                                          </p:val>
                                        </p:tav>
                                        <p:tav tm="100000">
                                          <p:val>
                                            <p:strVal val="#ppt_x"/>
                                          </p:val>
                                        </p:tav>
                                      </p:tavLst>
                                    </p:anim>
                                    <p:anim calcmode="lin" valueType="num">
                                      <p:cBhvr additive="repl">
                                        <p:cTn dur="664" fill="freeze" id="24">
                                          <p:stCondLst>
                                            <p:cond delay="0"/>
                                          </p:stCondLst>
                                        </p:cTn>
                                        <p:tgtEl>
                                          <p:spTgt spid="118"/>
                                        </p:tgtEl>
                                        <p:attrNameLst>
                                          <p:attrName>ppt_y</p:attrName>
                                        </p:attrNameLst>
                                      </p:cBhvr>
                                      <p:tavLst>
                                        <p:tav tm="0">
                                          <p:val/>
                                        </p:tav>
                                        <p:tav tm="100000">
                                          <p:val/>
                                        </p:tav>
                                      </p:tavLst>
                                    </p:anim>
                                    <p:anim calcmode="lin" valueType="num">
                                      <p:cBhvr additive="repl">
                                        <p:cTn dur="664" fill="freeze" id="25">
                                          <p:stCondLst>
                                            <p:cond delay="664"/>
                                          </p:stCondLst>
                                        </p:cTn>
                                        <p:tgtEl>
                                          <p:spTgt spid="118"/>
                                        </p:tgtEl>
                                        <p:attrNameLst>
                                          <p:attrName>ppt_y</p:attrName>
                                        </p:attrNameLst>
                                      </p:cBhvr>
                                      <p:tavLst>
                                        <p:tav tm="0">
                                          <p:val/>
                                        </p:tav>
                                        <p:tav tm="100000">
                                          <p:val/>
                                        </p:tav>
                                      </p:tavLst>
                                    </p:anim>
                                    <p:anim calcmode="lin" valueType="num">
                                      <p:cBhvr additive="repl">
                                        <p:cTn dur="332" fill="freeze" id="26">
                                          <p:stCondLst>
                                            <p:cond delay="1324"/>
                                          </p:stCondLst>
                                        </p:cTn>
                                        <p:tgtEl>
                                          <p:spTgt spid="118"/>
                                        </p:tgtEl>
                                        <p:attrNameLst>
                                          <p:attrName>ppt_y</p:attrName>
                                        </p:attrNameLst>
                                      </p:cBhvr>
                                      <p:tavLst>
                                        <p:tav tm="0">
                                          <p:val/>
                                        </p:tav>
                                        <p:tav tm="100000">
                                          <p:val/>
                                        </p:tav>
                                      </p:tavLst>
                                    </p:anim>
                                    <p:anim calcmode="lin" valueType="num">
                                      <p:cBhvr additive="repl">
                                        <p:cTn dur="164" fill="freeze" id="27">
                                          <p:stCondLst>
                                            <p:cond delay="1656"/>
                                          </p:stCondLst>
                                        </p:cTn>
                                        <p:tgtEl>
                                          <p:spTgt spid="118"/>
                                        </p:tgtEl>
                                        <p:attrNameLst>
                                          <p:attrName>ppt_y</p:attrName>
                                        </p:attrNameLst>
                                      </p:cBhvr>
                                      <p:tavLst>
                                        <p:tav tm="0">
                                          <p:val/>
                                        </p:tav>
                                        <p:tav tm="100000">
                                          <p:val/>
                                        </p:tav>
                                      </p:tavLst>
                                    </p:anim>
                                  </p:childTnLst>
                                </p:cTn>
                              </p:par>
                              <p:par>
                                <p:cTn fill="hold" id="28" nodeType="withEffect" presetClass="entr" presetID="26">
                                  <p:stCondLst>
                                    <p:cond delay="0"/>
                                  </p:stCondLst>
                                  <p:childTnLst>
                                    <p:set>
                                      <p:cBhvr>
                                        <p:cTn dur="1" fill="hold" id="29">
                                          <p:stCondLst>
                                            <p:cond delay="0"/>
                                          </p:stCondLst>
                                        </p:cTn>
                                        <p:tgtEl>
                                          <p:spTgt spid="119"/>
                                        </p:tgtEl>
                                        <p:attrNameLst>
                                          <p:attrName>style.visibility</p:attrName>
                                        </p:attrNameLst>
                                      </p:cBhvr>
                                      <p:to>
                                        <p:strVal val="visible"/>
                                      </p:to>
                                    </p:set>
                                    <p:animEffect filter="wipe(down)" transition="out">
                                      <p:cBhvr additive="repl">
                                        <p:cTn dur="580" fill="freeze" id="30">
                                          <p:stCondLst>
                                            <p:cond delay="0"/>
                                          </p:stCondLst>
                                        </p:cTn>
                                        <p:tgtEl>
                                          <p:spTgt spid="119"/>
                                        </p:tgtEl>
                                      </p:cBhvr>
                                    </p:animEffect>
                                    <p:anim calcmode="lin" valueType="num">
                                      <p:cBhvr additive="repl">
                                        <p:cTn dur="1822" fill="freeze" id="31">
                                          <p:stCondLst>
                                            <p:cond delay="0"/>
                                          </p:stCondLst>
                                        </p:cTn>
                                        <p:tgtEl>
                                          <p:spTgt spid="119"/>
                                        </p:tgtEl>
                                        <p:attrNameLst>
                                          <p:attrName>ppt_x</p:attrName>
                                        </p:attrNameLst>
                                      </p:cBhvr>
                                      <p:tavLst>
                                        <p:tav tm="0">
                                          <p:val>
                                            <p:strVal val="#ppt_x-0.25"/>
                                          </p:val>
                                        </p:tav>
                                        <p:tav tm="100000">
                                          <p:val>
                                            <p:strVal val="#ppt_x"/>
                                          </p:val>
                                        </p:tav>
                                      </p:tavLst>
                                    </p:anim>
                                    <p:anim calcmode="lin" valueType="num">
                                      <p:cBhvr additive="repl">
                                        <p:cTn dur="664" fill="freeze" id="32">
                                          <p:stCondLst>
                                            <p:cond delay="0"/>
                                          </p:stCondLst>
                                        </p:cTn>
                                        <p:tgtEl>
                                          <p:spTgt spid="119"/>
                                        </p:tgtEl>
                                        <p:attrNameLst>
                                          <p:attrName>ppt_y</p:attrName>
                                        </p:attrNameLst>
                                      </p:cBhvr>
                                      <p:tavLst>
                                        <p:tav tm="0">
                                          <p:val/>
                                        </p:tav>
                                        <p:tav tm="100000">
                                          <p:val/>
                                        </p:tav>
                                      </p:tavLst>
                                    </p:anim>
                                    <p:anim calcmode="lin" valueType="num">
                                      <p:cBhvr additive="repl">
                                        <p:cTn dur="664" fill="freeze" id="33">
                                          <p:stCondLst>
                                            <p:cond delay="664"/>
                                          </p:stCondLst>
                                        </p:cTn>
                                        <p:tgtEl>
                                          <p:spTgt spid="119"/>
                                        </p:tgtEl>
                                        <p:attrNameLst>
                                          <p:attrName>ppt_y</p:attrName>
                                        </p:attrNameLst>
                                      </p:cBhvr>
                                      <p:tavLst>
                                        <p:tav tm="0">
                                          <p:val/>
                                        </p:tav>
                                        <p:tav tm="100000">
                                          <p:val/>
                                        </p:tav>
                                      </p:tavLst>
                                    </p:anim>
                                    <p:anim calcmode="lin" valueType="num">
                                      <p:cBhvr additive="repl">
                                        <p:cTn dur="332" fill="freeze" id="34">
                                          <p:stCondLst>
                                            <p:cond delay="1324"/>
                                          </p:stCondLst>
                                        </p:cTn>
                                        <p:tgtEl>
                                          <p:spTgt spid="119"/>
                                        </p:tgtEl>
                                        <p:attrNameLst>
                                          <p:attrName>ppt_y</p:attrName>
                                        </p:attrNameLst>
                                      </p:cBhvr>
                                      <p:tavLst>
                                        <p:tav tm="0">
                                          <p:val/>
                                        </p:tav>
                                        <p:tav tm="100000">
                                          <p:val/>
                                        </p:tav>
                                      </p:tavLst>
                                    </p:anim>
                                    <p:anim calcmode="lin" valueType="num">
                                      <p:cBhvr additive="repl">
                                        <p:cTn dur="164" fill="freeze" id="35">
                                          <p:stCondLst>
                                            <p:cond delay="1656"/>
                                          </p:stCondLst>
                                        </p:cTn>
                                        <p:tgtEl>
                                          <p:spTgt spid="119"/>
                                        </p:tgtEl>
                                        <p:attrNameLst>
                                          <p:attrName>ppt_y</p:attrName>
                                        </p:attrNameLst>
                                      </p:cBhvr>
                                      <p:tavLst>
                                        <p:tav tm="0">
                                          <p:val/>
                                        </p:tav>
                                        <p:tav tm="100000">
                                          <p:val/>
                                        </p:tav>
                                      </p:tavLst>
                                    </p:anim>
                                  </p:childTnLst>
                                </p:cTn>
                              </p:par>
                            </p:childTnLst>
                          </p:cTn>
                        </p:par>
                      </p:childTnLst>
                    </p:cTn>
                  </p:par>
                  <p:par>
                    <p:cTn fill="hold" id="36">
                      <p:stCondLst>
                        <p:cond delay="indefinite"/>
                      </p:stCondLst>
                      <p:childTnLst>
                        <p:par>
                          <p:cTn fill="hold" id="37">
                            <p:stCondLst>
                              <p:cond delay="0"/>
                            </p:stCondLst>
                            <p:childTnLst>
                              <p:par>
                                <p:cTn fill="hold" id="38" nodeType="clickEffect" presetClass="entr" presetID="42">
                                  <p:stCondLst>
                                    <p:cond delay="0"/>
                                  </p:stCondLst>
                                  <p:childTnLst>
                                    <p:set>
                                      <p:cBhvr>
                                        <p:cTn dur="1" fill="hold" id="39">
                                          <p:stCondLst>
                                            <p:cond delay="0"/>
                                          </p:stCondLst>
                                        </p:cTn>
                                        <p:tgtEl>
                                          <p:spTgt spid="117">
                                            <p:txEl>
                                              <p:pRg end="10" st="0"/>
                                            </p:txEl>
                                          </p:spTgt>
                                        </p:tgtEl>
                                        <p:attrNameLst>
                                          <p:attrName>style.visibility</p:attrName>
                                        </p:attrNameLst>
                                      </p:cBhvr>
                                      <p:to>
                                        <p:strVal val="visible"/>
                                      </p:to>
                                    </p:set>
                                    <p:animEffect filter="fade" transition="in">
                                      <p:cBhvr additive="repl">
                                        <p:cTn dur="1000" fill="freeze" id="40"/>
                                        <p:tgtEl>
                                          <p:spTgt spid="117">
                                            <p:txEl>
                                              <p:pRg end="10" st="0"/>
                                            </p:txEl>
                                          </p:spTgt>
                                        </p:tgtEl>
                                      </p:cBhvr>
                                    </p:animEffect>
                                    <p:anim calcmode="lin" valueType="num">
                                      <p:cBhvr additive="repl">
                                        <p:cTn dur="1000" fill="hold" id="41"/>
                                        <p:tgtEl>
                                          <p:spTgt spid="117">
                                            <p:txEl>
                                              <p:pRg end="10" st="0"/>
                                            </p:txEl>
                                          </p:spTgt>
                                        </p:tgtEl>
                                        <p:attrNameLst>
                                          <p:attrName>ppt_x</p:attrName>
                                        </p:attrNameLst>
                                      </p:cBhvr>
                                      <p:tavLst>
                                        <p:tav tm="0">
                                          <p:val>
                                            <p:strVal val="#ppt_x"/>
                                          </p:val>
                                        </p:tav>
                                        <p:tav tm="100000">
                                          <p:val>
                                            <p:strVal val="#ppt_x"/>
                                          </p:val>
                                        </p:tav>
                                      </p:tavLst>
                                    </p:anim>
                                    <p:anim calcmode="lin" valueType="num">
                                      <p:cBhvr additive="repl">
                                        <p:cTn dur="1000" fill="hold" id="42"/>
                                        <p:tgtEl>
                                          <p:spTgt spid="117">
                                            <p:txEl>
                                              <p:pRg end="10" st="0"/>
                                            </p:txEl>
                                          </p:spTgt>
                                        </p:tgtEl>
                                        <p:attrNameLst>
                                          <p:attrName>ppt_y</p:attrName>
                                        </p:attrNameLst>
                                      </p:cBhvr>
                                      <p:tavLst>
                                        <p:tav tm="0">
                                          <p:val>
                                            <p:strVal val="#ppt_y+.1"/>
                                          </p:val>
                                        </p:tav>
                                        <p:tav tm="100000">
                                          <p:val>
                                            <p:strVal val="#ppt_y"/>
                                          </p:val>
                                        </p:tav>
                                      </p:tavLst>
                                    </p:anim>
                                  </p:childTnLst>
                                </p:cTn>
                              </p:par>
                              <p:par>
                                <p:cTn fill="hold" id="43" nodeType="withEffect" presetClass="entr" presetID="42">
                                  <p:stCondLst>
                                    <p:cond delay="0"/>
                                  </p:stCondLst>
                                  <p:childTnLst>
                                    <p:set>
                                      <p:cBhvr>
                                        <p:cTn dur="1" fill="hold" id="44">
                                          <p:stCondLst>
                                            <p:cond delay="0"/>
                                          </p:stCondLst>
                                        </p:cTn>
                                        <p:tgtEl>
                                          <p:spTgt spid="117">
                                            <p:txEl>
                                              <p:pRg end="36" st="10"/>
                                            </p:txEl>
                                          </p:spTgt>
                                        </p:tgtEl>
                                        <p:attrNameLst>
                                          <p:attrName>style.visibility</p:attrName>
                                        </p:attrNameLst>
                                      </p:cBhvr>
                                      <p:to>
                                        <p:strVal val="visible"/>
                                      </p:to>
                                    </p:set>
                                    <p:animEffect filter="fade" transition="in">
                                      <p:cBhvr additive="repl">
                                        <p:cTn dur="1000" fill="freeze" id="45"/>
                                        <p:tgtEl>
                                          <p:spTgt spid="117">
                                            <p:txEl>
                                              <p:pRg end="36" st="10"/>
                                            </p:txEl>
                                          </p:spTgt>
                                        </p:tgtEl>
                                      </p:cBhvr>
                                    </p:animEffect>
                                    <p:anim calcmode="lin" valueType="num">
                                      <p:cBhvr additive="repl">
                                        <p:cTn dur="1000" fill="hold" id="46"/>
                                        <p:tgtEl>
                                          <p:spTgt spid="117">
                                            <p:txEl>
                                              <p:pRg end="36" st="10"/>
                                            </p:txEl>
                                          </p:spTgt>
                                        </p:tgtEl>
                                        <p:attrNameLst>
                                          <p:attrName>ppt_x</p:attrName>
                                        </p:attrNameLst>
                                      </p:cBhvr>
                                      <p:tavLst>
                                        <p:tav tm="0">
                                          <p:val>
                                            <p:strVal val="#ppt_x"/>
                                          </p:val>
                                        </p:tav>
                                        <p:tav tm="100000">
                                          <p:val>
                                            <p:strVal val="#ppt_x"/>
                                          </p:val>
                                        </p:tav>
                                      </p:tavLst>
                                    </p:anim>
                                    <p:anim calcmode="lin" valueType="num">
                                      <p:cBhvr additive="repl">
                                        <p:cTn dur="1000" fill="hold" id="47"/>
                                        <p:tgtEl>
                                          <p:spTgt spid="117">
                                            <p:txEl>
                                              <p:pRg end="36" st="10"/>
                                            </p:txEl>
                                          </p:spTgt>
                                        </p:tgtEl>
                                        <p:attrNameLst>
                                          <p:attrName>ppt_y</p:attrName>
                                        </p:attrNameLst>
                                      </p:cBhvr>
                                      <p:tavLst>
                                        <p:tav tm="0">
                                          <p:val>
                                            <p:strVal val="#ppt_y+.1"/>
                                          </p:val>
                                        </p:tav>
                                        <p:tav tm="100000">
                                          <p:val>
                                            <p:strVal val="#ppt_y"/>
                                          </p:val>
                                        </p:tav>
                                      </p:tavLst>
                                    </p:anim>
                                  </p:childTnLst>
                                </p:cTn>
                              </p:par>
                              <p:par>
                                <p:cTn fill="hold" id="48" nodeType="withEffect" presetClass="entr" presetID="42">
                                  <p:stCondLst>
                                    <p:cond delay="0"/>
                                  </p:stCondLst>
                                  <p:childTnLst>
                                    <p:set>
                                      <p:cBhvr>
                                        <p:cTn dur="1" fill="hold" id="49">
                                          <p:stCondLst>
                                            <p:cond delay="0"/>
                                          </p:stCondLst>
                                        </p:cTn>
                                        <p:tgtEl>
                                          <p:spTgt spid="117">
                                            <p:txEl>
                                              <p:pRg end="46" st="36"/>
                                            </p:txEl>
                                          </p:spTgt>
                                        </p:tgtEl>
                                        <p:attrNameLst>
                                          <p:attrName>style.visibility</p:attrName>
                                        </p:attrNameLst>
                                      </p:cBhvr>
                                      <p:to>
                                        <p:strVal val="visible"/>
                                      </p:to>
                                    </p:set>
                                    <p:animEffect filter="fade" transition="in">
                                      <p:cBhvr additive="repl">
                                        <p:cTn dur="1000" fill="freeze" id="50"/>
                                        <p:tgtEl>
                                          <p:spTgt spid="117">
                                            <p:txEl>
                                              <p:pRg end="46" st="36"/>
                                            </p:txEl>
                                          </p:spTgt>
                                        </p:tgtEl>
                                      </p:cBhvr>
                                    </p:animEffect>
                                    <p:anim calcmode="lin" valueType="num">
                                      <p:cBhvr additive="repl">
                                        <p:cTn dur="1000" fill="hold" id="51"/>
                                        <p:tgtEl>
                                          <p:spTgt spid="117">
                                            <p:txEl>
                                              <p:pRg end="46" st="36"/>
                                            </p:txEl>
                                          </p:spTgt>
                                        </p:tgtEl>
                                        <p:attrNameLst>
                                          <p:attrName>ppt_x</p:attrName>
                                        </p:attrNameLst>
                                      </p:cBhvr>
                                      <p:tavLst>
                                        <p:tav tm="0">
                                          <p:val>
                                            <p:strVal val="#ppt_x"/>
                                          </p:val>
                                        </p:tav>
                                        <p:tav tm="100000">
                                          <p:val>
                                            <p:strVal val="#ppt_x"/>
                                          </p:val>
                                        </p:tav>
                                      </p:tavLst>
                                    </p:anim>
                                    <p:anim calcmode="lin" valueType="num">
                                      <p:cBhvr additive="repl">
                                        <p:cTn dur="1000" fill="hold" id="52"/>
                                        <p:tgtEl>
                                          <p:spTgt spid="117">
                                            <p:txEl>
                                              <p:pRg end="46" st="36"/>
                                            </p:txEl>
                                          </p:spTgt>
                                        </p:tgtEl>
                                        <p:attrNameLst>
                                          <p:attrName>ppt_y</p:attrName>
                                        </p:attrNameLst>
                                      </p:cBhvr>
                                      <p:tavLst>
                                        <p:tav tm="0">
                                          <p:val>
                                            <p:strVal val="#ppt_y+.1"/>
                                          </p:val>
                                        </p:tav>
                                        <p:tav tm="100000">
                                          <p:val>
                                            <p:strVal val="#ppt_y"/>
                                          </p:val>
                                        </p:tav>
                                      </p:tavLst>
                                    </p:anim>
                                  </p:childTnLst>
                                </p:cTn>
                              </p:par>
                            </p:childTnLst>
                          </p:cTn>
                        </p:par>
                      </p:childTnLst>
                    </p:cTn>
                  </p:par>
                  <p:par>
                    <p:cTn fill="hold" id="53">
                      <p:stCondLst>
                        <p:cond delay="indefinite"/>
                      </p:stCondLst>
                      <p:childTnLst>
                        <p:par>
                          <p:cTn fill="hold" id="54">
                            <p:stCondLst>
                              <p:cond delay="0"/>
                            </p:stCondLst>
                            <p:childTnLst>
                              <p:par>
                                <p:cTn fill="hold" id="55" nodeType="clickEffect" presetClass="entr" presetID="42">
                                  <p:stCondLst>
                                    <p:cond delay="0"/>
                                  </p:stCondLst>
                                  <p:childTnLst>
                                    <p:set>
                                      <p:cBhvr>
                                        <p:cTn dur="1" fill="hold" id="56">
                                          <p:stCondLst>
                                            <p:cond delay="0"/>
                                          </p:stCondLst>
                                        </p:cTn>
                                        <p:tgtEl>
                                          <p:spTgt spid="117">
                                            <p:txEl>
                                              <p:pRg end="90" st="46"/>
                                            </p:txEl>
                                          </p:spTgt>
                                        </p:tgtEl>
                                        <p:attrNameLst>
                                          <p:attrName>style.visibility</p:attrName>
                                        </p:attrNameLst>
                                      </p:cBhvr>
                                      <p:to>
                                        <p:strVal val="visible"/>
                                      </p:to>
                                    </p:set>
                                    <p:animEffect filter="fade" transition="in">
                                      <p:cBhvr additive="repl">
                                        <p:cTn dur="1000" fill="freeze" id="57"/>
                                        <p:tgtEl>
                                          <p:spTgt spid="117">
                                            <p:txEl>
                                              <p:pRg end="90" st="46"/>
                                            </p:txEl>
                                          </p:spTgt>
                                        </p:tgtEl>
                                      </p:cBhvr>
                                    </p:animEffect>
                                    <p:anim calcmode="lin" valueType="num">
                                      <p:cBhvr additive="repl">
                                        <p:cTn dur="1000" fill="hold" id="58"/>
                                        <p:tgtEl>
                                          <p:spTgt spid="117">
                                            <p:txEl>
                                              <p:pRg end="90" st="46"/>
                                            </p:txEl>
                                          </p:spTgt>
                                        </p:tgtEl>
                                        <p:attrNameLst>
                                          <p:attrName>ppt_x</p:attrName>
                                        </p:attrNameLst>
                                      </p:cBhvr>
                                      <p:tavLst>
                                        <p:tav tm="0">
                                          <p:val>
                                            <p:strVal val="#ppt_x"/>
                                          </p:val>
                                        </p:tav>
                                        <p:tav tm="100000">
                                          <p:val>
                                            <p:strVal val="#ppt_x"/>
                                          </p:val>
                                        </p:tav>
                                      </p:tavLst>
                                    </p:anim>
                                    <p:anim calcmode="lin" valueType="num">
                                      <p:cBhvr additive="repl">
                                        <p:cTn dur="1000" fill="hold" id="59"/>
                                        <p:tgtEl>
                                          <p:spTgt spid="117">
                                            <p:txEl>
                                              <p:pRg end="90" st="46"/>
                                            </p:txEl>
                                          </p:spTgt>
                                        </p:tgtEl>
                                        <p:attrNameLst>
                                          <p:attrName>ppt_y</p:attrName>
                                        </p:attrNameLst>
                                      </p:cBhvr>
                                      <p:tavLst>
                                        <p:tav tm="0">
                                          <p:val>
                                            <p:strVal val="#ppt_y+.1"/>
                                          </p:val>
                                        </p:tav>
                                        <p:tav tm="100000">
                                          <p:val>
                                            <p:strVal val="#ppt_y"/>
                                          </p:val>
                                        </p:tav>
                                      </p:tavLst>
                                    </p:anim>
                                  </p:childTnLst>
                                </p:cTn>
                              </p:par>
                              <p:par>
                                <p:cTn fill="hold" id="60" nodeType="withEffect" presetClass="entr" presetID="42">
                                  <p:stCondLst>
                                    <p:cond delay="0"/>
                                  </p:stCondLst>
                                  <p:childTnLst>
                                    <p:set>
                                      <p:cBhvr>
                                        <p:cTn dur="1" fill="hold" id="61">
                                          <p:stCondLst>
                                            <p:cond delay="0"/>
                                          </p:stCondLst>
                                        </p:cTn>
                                        <p:tgtEl>
                                          <p:spTgt spid="117">
                                            <p:txEl>
                                              <p:pRg end="102" st="90"/>
                                            </p:txEl>
                                          </p:spTgt>
                                        </p:tgtEl>
                                        <p:attrNameLst>
                                          <p:attrName>style.visibility</p:attrName>
                                        </p:attrNameLst>
                                      </p:cBhvr>
                                      <p:to>
                                        <p:strVal val="visible"/>
                                      </p:to>
                                    </p:set>
                                    <p:animEffect filter="fade" transition="in">
                                      <p:cBhvr additive="repl">
                                        <p:cTn dur="1000" fill="freeze" id="62"/>
                                        <p:tgtEl>
                                          <p:spTgt spid="117">
                                            <p:txEl>
                                              <p:pRg end="102" st="90"/>
                                            </p:txEl>
                                          </p:spTgt>
                                        </p:tgtEl>
                                      </p:cBhvr>
                                    </p:animEffect>
                                    <p:anim calcmode="lin" valueType="num">
                                      <p:cBhvr additive="repl">
                                        <p:cTn dur="1000" fill="hold" id="63"/>
                                        <p:tgtEl>
                                          <p:spTgt spid="117">
                                            <p:txEl>
                                              <p:pRg end="102" st="90"/>
                                            </p:txEl>
                                          </p:spTgt>
                                        </p:tgtEl>
                                        <p:attrNameLst>
                                          <p:attrName>ppt_x</p:attrName>
                                        </p:attrNameLst>
                                      </p:cBhvr>
                                      <p:tavLst>
                                        <p:tav tm="0">
                                          <p:val>
                                            <p:strVal val="#ppt_x"/>
                                          </p:val>
                                        </p:tav>
                                        <p:tav tm="100000">
                                          <p:val>
                                            <p:strVal val="#ppt_x"/>
                                          </p:val>
                                        </p:tav>
                                      </p:tavLst>
                                    </p:anim>
                                    <p:anim calcmode="lin" valueType="num">
                                      <p:cBhvr additive="repl">
                                        <p:cTn dur="1000" fill="hold" id="64"/>
                                        <p:tgtEl>
                                          <p:spTgt spid="117">
                                            <p:txEl>
                                              <p:pRg end="102" st="90"/>
                                            </p:txEl>
                                          </p:spTgt>
                                        </p:tgtEl>
                                        <p:attrNameLst>
                                          <p:attrName>ppt_y</p:attrName>
                                        </p:attrNameLst>
                                      </p:cBhvr>
                                      <p:tavLst>
                                        <p:tav tm="0">
                                          <p:val>
                                            <p:strVal val="#ppt_y+.1"/>
                                          </p:val>
                                        </p:tav>
                                        <p:tav tm="100000">
                                          <p:val>
                                            <p:strVal val="#ppt_y"/>
                                          </p:val>
                                        </p:tav>
                                      </p:tavLst>
                                    </p:anim>
                                  </p:childTnLst>
                                </p:cTn>
                              </p:par>
                              <p:par>
                                <p:cTn fill="hold" id="65" nodeType="withEffect" presetClass="entr" presetID="42">
                                  <p:stCondLst>
                                    <p:cond delay="0"/>
                                  </p:stCondLst>
                                  <p:childTnLst>
                                    <p:set>
                                      <p:cBhvr>
                                        <p:cTn dur="1" fill="hold" id="66">
                                          <p:stCondLst>
                                            <p:cond delay="0"/>
                                          </p:stCondLst>
                                        </p:cTn>
                                        <p:tgtEl>
                                          <p:spTgt spid="117">
                                            <p:txEl>
                                              <p:pRg end="148" st="102"/>
                                            </p:txEl>
                                          </p:spTgt>
                                        </p:tgtEl>
                                        <p:attrNameLst>
                                          <p:attrName>style.visibility</p:attrName>
                                        </p:attrNameLst>
                                      </p:cBhvr>
                                      <p:to>
                                        <p:strVal val="visible"/>
                                      </p:to>
                                    </p:set>
                                    <p:animEffect filter="fade" transition="in">
                                      <p:cBhvr additive="repl">
                                        <p:cTn dur="1000" fill="freeze" id="67"/>
                                        <p:tgtEl>
                                          <p:spTgt spid="117">
                                            <p:txEl>
                                              <p:pRg end="148" st="102"/>
                                            </p:txEl>
                                          </p:spTgt>
                                        </p:tgtEl>
                                      </p:cBhvr>
                                    </p:animEffect>
                                    <p:anim calcmode="lin" valueType="num">
                                      <p:cBhvr additive="repl">
                                        <p:cTn dur="1000" fill="hold" id="68"/>
                                        <p:tgtEl>
                                          <p:spTgt spid="117">
                                            <p:txEl>
                                              <p:pRg end="148" st="102"/>
                                            </p:txEl>
                                          </p:spTgt>
                                        </p:tgtEl>
                                        <p:attrNameLst>
                                          <p:attrName>ppt_x</p:attrName>
                                        </p:attrNameLst>
                                      </p:cBhvr>
                                      <p:tavLst>
                                        <p:tav tm="0">
                                          <p:val>
                                            <p:strVal val="#ppt_x"/>
                                          </p:val>
                                        </p:tav>
                                        <p:tav tm="100000">
                                          <p:val>
                                            <p:strVal val="#ppt_x"/>
                                          </p:val>
                                        </p:tav>
                                      </p:tavLst>
                                    </p:anim>
                                    <p:anim calcmode="lin" valueType="num">
                                      <p:cBhvr additive="repl">
                                        <p:cTn dur="1000" fill="hold" id="69"/>
                                        <p:tgtEl>
                                          <p:spTgt spid="117">
                                            <p:txEl>
                                              <p:pRg end="148" st="102"/>
                                            </p:txEl>
                                          </p:spTgt>
                                        </p:tgtEl>
                                        <p:attrNameLst>
                                          <p:attrName>ppt_y</p:attrName>
                                        </p:attrNameLst>
                                      </p:cBhvr>
                                      <p:tavLst>
                                        <p:tav tm="0">
                                          <p:val>
                                            <p:strVal val="#ppt_y+.1"/>
                                          </p:val>
                                        </p:tav>
                                        <p:tav tm="100000">
                                          <p:val>
                                            <p:strVal val="#ppt_y"/>
                                          </p:val>
                                        </p:tav>
                                      </p:tavLst>
                                    </p:anim>
                                  </p:childTnLst>
                                </p:cTn>
                              </p:par>
                              <p:par>
                                <p:cTn fill="hold" id="70" nodeType="withEffect" presetClass="entr" presetID="42">
                                  <p:stCondLst>
                                    <p:cond delay="0"/>
                                  </p:stCondLst>
                                  <p:childTnLst>
                                    <p:set>
                                      <p:cBhvr>
                                        <p:cTn dur="1" fill="hold" id="71">
                                          <p:stCondLst>
                                            <p:cond delay="0"/>
                                          </p:stCondLst>
                                        </p:cTn>
                                        <p:tgtEl>
                                          <p:spTgt spid="117">
                                            <p:txEl>
                                              <p:pRg end="174" st="149"/>
                                            </p:txEl>
                                          </p:spTgt>
                                        </p:tgtEl>
                                        <p:attrNameLst>
                                          <p:attrName>style.visibility</p:attrName>
                                        </p:attrNameLst>
                                      </p:cBhvr>
                                      <p:to>
                                        <p:strVal val="visible"/>
                                      </p:to>
                                    </p:set>
                                    <p:animEffect filter="fade" transition="in">
                                      <p:cBhvr additive="repl">
                                        <p:cTn dur="1000" fill="freeze" id="72"/>
                                        <p:tgtEl>
                                          <p:spTgt spid="117">
                                            <p:txEl>
                                              <p:pRg end="174" st="149"/>
                                            </p:txEl>
                                          </p:spTgt>
                                        </p:tgtEl>
                                      </p:cBhvr>
                                    </p:animEffect>
                                    <p:anim calcmode="lin" valueType="num">
                                      <p:cBhvr additive="repl">
                                        <p:cTn dur="1000" fill="hold" id="73"/>
                                        <p:tgtEl>
                                          <p:spTgt spid="117">
                                            <p:txEl>
                                              <p:pRg end="174" st="149"/>
                                            </p:txEl>
                                          </p:spTgt>
                                        </p:tgtEl>
                                        <p:attrNameLst>
                                          <p:attrName>ppt_x</p:attrName>
                                        </p:attrNameLst>
                                      </p:cBhvr>
                                      <p:tavLst>
                                        <p:tav tm="0">
                                          <p:val>
                                            <p:strVal val="#ppt_x"/>
                                          </p:val>
                                        </p:tav>
                                        <p:tav tm="100000">
                                          <p:val>
                                            <p:strVal val="#ppt_x"/>
                                          </p:val>
                                        </p:tav>
                                      </p:tavLst>
                                    </p:anim>
                                    <p:anim calcmode="lin" valueType="num">
                                      <p:cBhvr additive="repl">
                                        <p:cTn dur="1000" fill="hold" id="74"/>
                                        <p:tgtEl>
                                          <p:spTgt spid="117">
                                            <p:txEl>
                                              <p:pRg end="174" st="149"/>
                                            </p:txEl>
                                          </p:spTgt>
                                        </p:tgtEl>
                                        <p:attrNameLst>
                                          <p:attrName>ppt_y</p:attrName>
                                        </p:attrNameLst>
                                      </p:cBhvr>
                                      <p:tavLst>
                                        <p:tav tm="0">
                                          <p:val>
                                            <p:strVal val="#ppt_y+.1"/>
                                          </p:val>
                                        </p:tav>
                                        <p:tav tm="100000">
                                          <p:val>
                                            <p:strVal val="#ppt_y"/>
                                          </p:val>
                                        </p:tav>
                                      </p:tavLst>
                                    </p:anim>
                                  </p:childTnLst>
                                </p:cTn>
                              </p:par>
                              <p:par>
                                <p:cTn fill="hold" id="75" nodeType="withEffect" presetClass="entr" presetID="42">
                                  <p:stCondLst>
                                    <p:cond delay="0"/>
                                  </p:stCondLst>
                                  <p:childTnLst>
                                    <p:set>
                                      <p:cBhvr>
                                        <p:cTn dur="1" fill="hold" id="76">
                                          <p:stCondLst>
                                            <p:cond delay="0"/>
                                          </p:stCondLst>
                                        </p:cTn>
                                        <p:tgtEl>
                                          <p:spTgt spid="117">
                                            <p:txEl>
                                              <p:pRg end="211" st="174"/>
                                            </p:txEl>
                                          </p:spTgt>
                                        </p:tgtEl>
                                        <p:attrNameLst>
                                          <p:attrName>style.visibility</p:attrName>
                                        </p:attrNameLst>
                                      </p:cBhvr>
                                      <p:to>
                                        <p:strVal val="visible"/>
                                      </p:to>
                                    </p:set>
                                    <p:animEffect filter="fade" transition="in">
                                      <p:cBhvr additive="repl">
                                        <p:cTn dur="1000" fill="freeze" id="77"/>
                                        <p:tgtEl>
                                          <p:spTgt spid="117">
                                            <p:txEl>
                                              <p:pRg end="211" st="174"/>
                                            </p:txEl>
                                          </p:spTgt>
                                        </p:tgtEl>
                                      </p:cBhvr>
                                    </p:animEffect>
                                    <p:anim calcmode="lin" valueType="num">
                                      <p:cBhvr additive="repl">
                                        <p:cTn dur="1000" fill="hold" id="78"/>
                                        <p:tgtEl>
                                          <p:spTgt spid="117">
                                            <p:txEl>
                                              <p:pRg end="211" st="174"/>
                                            </p:txEl>
                                          </p:spTgt>
                                        </p:tgtEl>
                                        <p:attrNameLst>
                                          <p:attrName>ppt_x</p:attrName>
                                        </p:attrNameLst>
                                      </p:cBhvr>
                                      <p:tavLst>
                                        <p:tav tm="0">
                                          <p:val>
                                            <p:strVal val="#ppt_x"/>
                                          </p:val>
                                        </p:tav>
                                        <p:tav tm="100000">
                                          <p:val>
                                            <p:strVal val="#ppt_x"/>
                                          </p:val>
                                        </p:tav>
                                      </p:tavLst>
                                    </p:anim>
                                    <p:anim calcmode="lin" valueType="num">
                                      <p:cBhvr additive="repl">
                                        <p:cTn dur="1000" fill="hold" id="79"/>
                                        <p:tgtEl>
                                          <p:spTgt spid="117">
                                            <p:txEl>
                                              <p:pRg end="211" st="174"/>
                                            </p:txEl>
                                          </p:spTgt>
                                        </p:tgtEl>
                                        <p:attrNameLst>
                                          <p:attrName>ppt_y</p:attrName>
                                        </p:attrNameLst>
                                      </p:cBhvr>
                                      <p:tavLst>
                                        <p:tav tm="0">
                                          <p:val>
                                            <p:strVal val="#ppt_y+.1"/>
                                          </p:val>
                                        </p:tav>
                                        <p:tav tm="100000">
                                          <p:val>
                                            <p:strVal val="#ppt_y"/>
                                          </p:val>
                                        </p:tav>
                                      </p:tavLst>
                                    </p:anim>
                                  </p:childTnLst>
                                </p:cTn>
                              </p:par>
                              <p:par>
                                <p:cTn fill="hold" id="80" nodeType="withEffect" presetClass="entr" presetID="42">
                                  <p:stCondLst>
                                    <p:cond delay="0"/>
                                  </p:stCondLst>
                                  <p:childTnLst>
                                    <p:set>
                                      <p:cBhvr>
                                        <p:cTn dur="1" fill="hold" id="81">
                                          <p:stCondLst>
                                            <p:cond delay="0"/>
                                          </p:stCondLst>
                                        </p:cTn>
                                        <p:tgtEl>
                                          <p:spTgt spid="117">
                                            <p:txEl>
                                              <p:pRg end="213" st="212"/>
                                            </p:txEl>
                                          </p:spTgt>
                                        </p:tgtEl>
                                        <p:attrNameLst>
                                          <p:attrName>style.visibility</p:attrName>
                                        </p:attrNameLst>
                                      </p:cBhvr>
                                      <p:to>
                                        <p:strVal val="visible"/>
                                      </p:to>
                                    </p:set>
                                    <p:animEffect filter="fade" transition="in">
                                      <p:cBhvr additive="repl">
                                        <p:cTn dur="1000" fill="freeze" id="82"/>
                                        <p:tgtEl>
                                          <p:spTgt spid="117">
                                            <p:txEl>
                                              <p:pRg end="213" st="212"/>
                                            </p:txEl>
                                          </p:spTgt>
                                        </p:tgtEl>
                                      </p:cBhvr>
                                    </p:animEffect>
                                    <p:anim calcmode="lin" valueType="num">
                                      <p:cBhvr additive="repl">
                                        <p:cTn dur="1000" fill="hold" id="83"/>
                                        <p:tgtEl>
                                          <p:spTgt spid="117">
                                            <p:txEl>
                                              <p:pRg end="213" st="212"/>
                                            </p:txEl>
                                          </p:spTgt>
                                        </p:tgtEl>
                                        <p:attrNameLst>
                                          <p:attrName>ppt_x</p:attrName>
                                        </p:attrNameLst>
                                      </p:cBhvr>
                                      <p:tavLst>
                                        <p:tav tm="0">
                                          <p:val>
                                            <p:strVal val="#ppt_x"/>
                                          </p:val>
                                        </p:tav>
                                        <p:tav tm="100000">
                                          <p:val>
                                            <p:strVal val="#ppt_x"/>
                                          </p:val>
                                        </p:tav>
                                      </p:tavLst>
                                    </p:anim>
                                    <p:anim calcmode="lin" valueType="num">
                                      <p:cBhvr additive="repl">
                                        <p:cTn dur="1000" fill="hold" id="84"/>
                                        <p:tgtEl>
                                          <p:spTgt spid="117">
                                            <p:txEl>
                                              <p:pRg end="213" st="212"/>
                                            </p:txEl>
                                          </p:spTgt>
                                        </p:tgtEl>
                                        <p:attrNameLst>
                                          <p:attrName>ppt_y</p:attrName>
                                        </p:attrNameLst>
                                      </p:cBhvr>
                                      <p:tavLst>
                                        <p:tav tm="0">
                                          <p:val>
                                            <p:strVal val="#ppt_y+.1"/>
                                          </p:val>
                                        </p:tav>
                                        <p:tav tm="100000">
                                          <p:val>
                                            <p:strVal val="#ppt_y"/>
                                          </p:val>
                                        </p:tav>
                                      </p:tavLst>
                                    </p:anim>
                                  </p:childTnLst>
                                </p:cTn>
                              </p:par>
                              <p:par>
                                <p:cTn fill="hold" id="85" nodeType="withEffect" presetClass="entr" presetID="42">
                                  <p:stCondLst>
                                    <p:cond delay="0"/>
                                  </p:stCondLst>
                                  <p:childTnLst>
                                    <p:set>
                                      <p:cBhvr>
                                        <p:cTn dur="1" fill="hold" id="86">
                                          <p:stCondLst>
                                            <p:cond delay="0"/>
                                          </p:stCondLst>
                                        </p:cTn>
                                        <p:tgtEl>
                                          <p:spTgt spid="117">
                                            <p:txEl>
                                              <p:pRg end="291" st="213"/>
                                            </p:txEl>
                                          </p:spTgt>
                                        </p:tgtEl>
                                        <p:attrNameLst>
                                          <p:attrName>style.visibility</p:attrName>
                                        </p:attrNameLst>
                                      </p:cBhvr>
                                      <p:to>
                                        <p:strVal val="visible"/>
                                      </p:to>
                                    </p:set>
                                    <p:animEffect filter="fade" transition="in">
                                      <p:cBhvr additive="repl">
                                        <p:cTn dur="1000" fill="freeze" id="87"/>
                                        <p:tgtEl>
                                          <p:spTgt spid="117">
                                            <p:txEl>
                                              <p:pRg end="291" st="213"/>
                                            </p:txEl>
                                          </p:spTgt>
                                        </p:tgtEl>
                                      </p:cBhvr>
                                    </p:animEffect>
                                    <p:anim calcmode="lin" valueType="num">
                                      <p:cBhvr additive="repl">
                                        <p:cTn dur="1000" fill="hold" id="88"/>
                                        <p:tgtEl>
                                          <p:spTgt spid="117">
                                            <p:txEl>
                                              <p:pRg end="291" st="213"/>
                                            </p:txEl>
                                          </p:spTgt>
                                        </p:tgtEl>
                                        <p:attrNameLst>
                                          <p:attrName>ppt_x</p:attrName>
                                        </p:attrNameLst>
                                      </p:cBhvr>
                                      <p:tavLst>
                                        <p:tav tm="0">
                                          <p:val>
                                            <p:strVal val="#ppt_x"/>
                                          </p:val>
                                        </p:tav>
                                        <p:tav tm="100000">
                                          <p:val>
                                            <p:strVal val="#ppt_x"/>
                                          </p:val>
                                        </p:tav>
                                      </p:tavLst>
                                    </p:anim>
                                    <p:anim calcmode="lin" valueType="num">
                                      <p:cBhvr additive="repl">
                                        <p:cTn dur="1000" fill="hold" id="89"/>
                                        <p:tgtEl>
                                          <p:spTgt spid="117">
                                            <p:txEl>
                                              <p:pRg end="291" st="213"/>
                                            </p:txEl>
                                          </p:spTgt>
                                        </p:tgtEl>
                                        <p:attrNameLst>
                                          <p:attrName>ppt_y</p:attrName>
                                        </p:attrNameLst>
                                      </p:cBhvr>
                                      <p:tavLst>
                                        <p:tav tm="0">
                                          <p:val>
                                            <p:strVal val="#ppt_y+.1"/>
                                          </p:val>
                                        </p:tav>
                                        <p:tav tm="100000">
                                          <p:val>
                                            <p:strVal val="#ppt_y"/>
                                          </p:val>
                                        </p:tav>
                                      </p:tavLst>
                                    </p:anim>
                                  </p:childTnLst>
                                </p:cTn>
                              </p:par>
                              <p:par>
                                <p:cTn fill="hold" id="90" nodeType="withEffect" presetClass="entr" presetID="42">
                                  <p:stCondLst>
                                    <p:cond delay="0"/>
                                  </p:stCondLst>
                                  <p:childTnLst>
                                    <p:set>
                                      <p:cBhvr>
                                        <p:cTn dur="1" fill="hold" id="91">
                                          <p:stCondLst>
                                            <p:cond delay="0"/>
                                          </p:stCondLst>
                                        </p:cTn>
                                        <p:tgtEl>
                                          <p:spTgt spid="117">
                                            <p:txEl>
                                              <p:pRg end="343" st="291"/>
                                            </p:txEl>
                                          </p:spTgt>
                                        </p:tgtEl>
                                        <p:attrNameLst>
                                          <p:attrName>style.visibility</p:attrName>
                                        </p:attrNameLst>
                                      </p:cBhvr>
                                      <p:to>
                                        <p:strVal val="visible"/>
                                      </p:to>
                                    </p:set>
                                    <p:animEffect filter="fade" transition="in">
                                      <p:cBhvr additive="repl">
                                        <p:cTn dur="1000" fill="freeze" id="92"/>
                                        <p:tgtEl>
                                          <p:spTgt spid="117">
                                            <p:txEl>
                                              <p:pRg end="343" st="291"/>
                                            </p:txEl>
                                          </p:spTgt>
                                        </p:tgtEl>
                                      </p:cBhvr>
                                    </p:animEffect>
                                    <p:anim calcmode="lin" valueType="num">
                                      <p:cBhvr additive="repl">
                                        <p:cTn dur="1000" fill="hold" id="93"/>
                                        <p:tgtEl>
                                          <p:spTgt spid="117">
                                            <p:txEl>
                                              <p:pRg end="343" st="291"/>
                                            </p:txEl>
                                          </p:spTgt>
                                        </p:tgtEl>
                                        <p:attrNameLst>
                                          <p:attrName>ppt_x</p:attrName>
                                        </p:attrNameLst>
                                      </p:cBhvr>
                                      <p:tavLst>
                                        <p:tav tm="0">
                                          <p:val>
                                            <p:strVal val="#ppt_x"/>
                                          </p:val>
                                        </p:tav>
                                        <p:tav tm="100000">
                                          <p:val>
                                            <p:strVal val="#ppt_x"/>
                                          </p:val>
                                        </p:tav>
                                      </p:tavLst>
                                    </p:anim>
                                    <p:anim calcmode="lin" valueType="num">
                                      <p:cBhvr additive="repl">
                                        <p:cTn dur="1000" fill="hold" id="94"/>
                                        <p:tgtEl>
                                          <p:spTgt spid="117">
                                            <p:txEl>
                                              <p:pRg end="343" st="291"/>
                                            </p:txEl>
                                          </p:spTgt>
                                        </p:tgtEl>
                                        <p:attrNameLst>
                                          <p:attrName>ppt_y</p:attrName>
                                        </p:attrNameLst>
                                      </p:cBhvr>
                                      <p:tavLst>
                                        <p:tav tm="0">
                                          <p:val>
                                            <p:strVal val="#ppt_y+.1"/>
                                          </p:val>
                                        </p:tav>
                                        <p:tav tm="100000">
                                          <p:val>
                                            <p:strVal val="#ppt_y"/>
                                          </p:val>
                                        </p:tav>
                                      </p:tavLst>
                                    </p:anim>
                                  </p:childTnLst>
                                </p:cTn>
                              </p:par>
                              <p:par>
                                <p:cTn fill="hold" id="95" nodeType="withEffect" presetClass="entr" presetID="42">
                                  <p:stCondLst>
                                    <p:cond delay="0"/>
                                  </p:stCondLst>
                                  <p:childTnLst>
                                    <p:set>
                                      <p:cBhvr>
                                        <p:cTn dur="1" fill="hold" id="96">
                                          <p:stCondLst>
                                            <p:cond delay="0"/>
                                          </p:stCondLst>
                                        </p:cTn>
                                        <p:tgtEl>
                                          <p:spTgt spid="117">
                                            <p:txEl>
                                              <p:pRg end="345" st="343"/>
                                            </p:txEl>
                                          </p:spTgt>
                                        </p:tgtEl>
                                        <p:attrNameLst>
                                          <p:attrName>style.visibility</p:attrName>
                                        </p:attrNameLst>
                                      </p:cBhvr>
                                      <p:to>
                                        <p:strVal val="visible"/>
                                      </p:to>
                                    </p:set>
                                    <p:animEffect filter="fade" transition="in">
                                      <p:cBhvr additive="repl">
                                        <p:cTn dur="1000" fill="freeze" id="97"/>
                                        <p:tgtEl>
                                          <p:spTgt spid="117">
                                            <p:txEl>
                                              <p:pRg end="345" st="343"/>
                                            </p:txEl>
                                          </p:spTgt>
                                        </p:tgtEl>
                                      </p:cBhvr>
                                    </p:animEffect>
                                    <p:anim calcmode="lin" valueType="num">
                                      <p:cBhvr additive="repl">
                                        <p:cTn dur="1000" fill="hold" id="98"/>
                                        <p:tgtEl>
                                          <p:spTgt spid="117">
                                            <p:txEl>
                                              <p:pRg end="345" st="343"/>
                                            </p:txEl>
                                          </p:spTgt>
                                        </p:tgtEl>
                                        <p:attrNameLst>
                                          <p:attrName>ppt_x</p:attrName>
                                        </p:attrNameLst>
                                      </p:cBhvr>
                                      <p:tavLst>
                                        <p:tav tm="0">
                                          <p:val>
                                            <p:strVal val="#ppt_x"/>
                                          </p:val>
                                        </p:tav>
                                        <p:tav tm="100000">
                                          <p:val>
                                            <p:strVal val="#ppt_x"/>
                                          </p:val>
                                        </p:tav>
                                      </p:tavLst>
                                    </p:anim>
                                    <p:anim calcmode="lin" valueType="num">
                                      <p:cBhvr additive="repl">
                                        <p:cTn dur="1000" fill="hold" id="99"/>
                                        <p:tgtEl>
                                          <p:spTgt spid="117">
                                            <p:txEl>
                                              <p:pRg end="345" st="34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2" name="TextShape 1"/>
          <p:cNvSpPr txBox="1"/>
          <p:nvPr/>
        </p:nvSpPr>
        <p:spPr>
          <a:xfrm>
            <a:off x="457200" y="274680"/>
            <a:ext cx="8229240" cy="1142640"/>
          </a:xfrm>
          <a:prstGeom prst="rect">
            <a:avLst/>
          </a:prstGeom>
        </p:spPr>
        <p:txBody>
          <a:bodyPr anchor="ctr"/>
          <a:p>
            <a:pPr algn="ctr">
              <a:lnSpc>
                <a:spcPct val="100000"/>
              </a:lnSpc>
            </a:pPr>
            <a:r>
              <a:rPr lang="it-IT" sz="4400">
                <a:solidFill>
                  <a:srgbClr val="ff0000"/>
                </a:solidFill>
                <a:latin typeface="Calibri"/>
              </a:rPr>
              <a:t>Attività 1.</a:t>
            </a:r>
            <a:endParaRPr/>
          </a:p>
        </p:txBody>
      </p:sp>
      <p:sp>
        <p:nvSpPr>
          <p:cNvPr id="163" name="TextShape 2"/>
          <p:cNvSpPr txBox="1"/>
          <p:nvPr/>
        </p:nvSpPr>
        <p:spPr>
          <a:xfrm>
            <a:off x="457200" y="1600200"/>
            <a:ext cx="8229240" cy="4525560"/>
          </a:xfrm>
          <a:prstGeom prst="rect">
            <a:avLst/>
          </a:prstGeom>
        </p:spPr>
        <p:txBody>
          <a:bodyPr/>
          <a:p>
            <a:pPr algn="just">
              <a:lnSpc>
                <a:spcPct val="100000"/>
              </a:lnSpc>
            </a:pPr>
            <a:r>
              <a:rPr lang="it-IT" sz="3200">
                <a:solidFill>
                  <a:srgbClr val="000000"/>
                </a:solidFill>
                <a:latin typeface="Calibri"/>
              </a:rPr>
              <a:t>La prima attività effettuata è stata la realizzazione di tavole, nei formati *.dwg e *.pdf, di alcune delle circa 280 sezioni idrauliche rilevate nel 2012, per i tratti oggetto di studio, che riportano:</a:t>
            </a:r>
            <a:endParaRPr/>
          </a:p>
          <a:p>
            <a:pPr algn="just">
              <a:lnSpc>
                <a:spcPct val="100000"/>
              </a:lnSpc>
              <a:buFont typeface="Arial"/>
              <a:buChar char="•"/>
            </a:pPr>
            <a:r>
              <a:rPr lang="it-IT" sz="2600">
                <a:solidFill>
                  <a:srgbClr val="000000"/>
                </a:solidFill>
                <a:latin typeface="Calibri"/>
              </a:rPr>
              <a:t>Il codice sezione </a:t>
            </a:r>
            <a:endParaRPr/>
          </a:p>
          <a:p>
            <a:pPr algn="just">
              <a:lnSpc>
                <a:spcPct val="100000"/>
              </a:lnSpc>
              <a:buFont typeface="Arial"/>
              <a:buChar char="•"/>
            </a:pPr>
            <a:r>
              <a:rPr lang="it-IT" sz="2600">
                <a:solidFill>
                  <a:srgbClr val="000000"/>
                </a:solidFill>
                <a:latin typeface="Calibri"/>
              </a:rPr>
              <a:t>Il profilo dell’alveo </a:t>
            </a:r>
            <a:endParaRPr/>
          </a:p>
          <a:p>
            <a:pPr algn="just">
              <a:lnSpc>
                <a:spcPct val="100000"/>
              </a:lnSpc>
              <a:buFont typeface="Arial"/>
              <a:buChar char="•"/>
            </a:pPr>
            <a:r>
              <a:rPr lang="it-IT" sz="2600">
                <a:solidFill>
                  <a:srgbClr val="000000"/>
                </a:solidFill>
                <a:latin typeface="Calibri"/>
              </a:rPr>
              <a:t>I livelli di piena per Tr= 30, 100, 200 e 500 anni</a:t>
            </a:r>
            <a:endParaRPr/>
          </a:p>
          <a:p>
            <a:pPr algn="just">
              <a:lnSpc>
                <a:spcPct val="100000"/>
              </a:lnSpc>
              <a:buFont typeface="Arial"/>
              <a:buChar char="•"/>
            </a:pPr>
            <a:r>
              <a:rPr lang="it-IT" sz="2600">
                <a:solidFill>
                  <a:srgbClr val="000000"/>
                </a:solidFill>
                <a:latin typeface="Calibri"/>
              </a:rPr>
              <a:t>Portata di piena [mc/s] per Tr=30, 100, 200 e 500 anni.</a:t>
            </a:r>
            <a:endParaRPr/>
          </a:p>
          <a:p>
            <a:pPr algn="just">
              <a:lnSpc>
                <a:spcPct val="100000"/>
              </a:lnSpc>
              <a:buFont typeface="Arial"/>
              <a:buChar char="•"/>
            </a:pPr>
            <a:r>
              <a:rPr lang="it-IT" sz="2600">
                <a:solidFill>
                  <a:srgbClr val="000000"/>
                </a:solidFill>
                <a:latin typeface="Calibri"/>
              </a:rPr>
              <a:t>Scala verticale e orizzontale.</a:t>
            </a:r>
            <a:endParaRPr/>
          </a:p>
        </p:txBody>
      </p:sp>
    </p:spTree>
  </p:cSld>
  <p:timing>
    <p:tnLst>
      <p:par>
        <p:cTn dur="indefinite" id="356" nodeType="tmRoot" restart="never">
          <p:childTnLst>
            <p:seq>
              <p:cTn dur="indefinite" id="357" nodeType="mainSeq">
                <p:childTnLst>
                  <p:par>
                    <p:cTn fill="hold" id="358">
                      <p:stCondLst>
                        <p:cond delay="indefinite"/>
                      </p:stCondLst>
                      <p:childTnLst>
                        <p:par>
                          <p:cTn fill="hold" id="359">
                            <p:stCondLst>
                              <p:cond delay="0"/>
                            </p:stCondLst>
                            <p:childTnLst>
                              <p:par>
                                <p:cTn fill="hold" id="360" nodeType="clickEffect" presetClass="entr" presetID="14" presetSubtype="10">
                                  <p:stCondLst>
                                    <p:cond delay="0"/>
                                  </p:stCondLst>
                                  <p:childTnLst>
                                    <p:set>
                                      <p:cBhvr>
                                        <p:cTn dur="1" fill="hold" id="361">
                                          <p:stCondLst>
                                            <p:cond delay="0"/>
                                          </p:stCondLst>
                                        </p:cTn>
                                        <p:tgtEl>
                                          <p:spTgt spid="162"/>
                                        </p:tgtEl>
                                        <p:attrNameLst>
                                          <p:attrName>style.visibility</p:attrName>
                                        </p:attrNameLst>
                                      </p:cBhvr>
                                      <p:to>
                                        <p:strVal val="visible"/>
                                      </p:to>
                                    </p:set>
                                    <p:animEffect filter="randombar(horizontal)" transition="in">
                                      <p:cBhvr additive="repl">
                                        <p:cTn dur="500" fill="freeze" id="362"/>
                                        <p:tgtEl>
                                          <p:spTgt spid="162"/>
                                        </p:tgtEl>
                                      </p:cBhvr>
                                    </p:animEffect>
                                  </p:childTnLst>
                                </p:cTn>
                              </p:par>
                            </p:childTnLst>
                          </p:cTn>
                        </p:par>
                      </p:childTnLst>
                    </p:cTn>
                  </p:par>
                  <p:par>
                    <p:cTn fill="hold" id="363">
                      <p:stCondLst>
                        <p:cond delay="indefinite"/>
                      </p:stCondLst>
                      <p:childTnLst>
                        <p:par>
                          <p:cTn fill="hold" id="364">
                            <p:stCondLst>
                              <p:cond delay="0"/>
                            </p:stCondLst>
                            <p:childTnLst>
                              <p:par>
                                <p:cTn fill="hold" id="365" nodeType="clickEffect" presetClass="entr" presetID="2" presetSubtype="4">
                                  <p:stCondLst>
                                    <p:cond delay="0"/>
                                  </p:stCondLst>
                                  <p:childTnLst>
                                    <p:set>
                                      <p:cBhvr>
                                        <p:cTn dur="1" fill="hold" id="366">
                                          <p:stCondLst>
                                            <p:cond delay="0"/>
                                          </p:stCondLst>
                                        </p:cTn>
                                        <p:tgtEl>
                                          <p:spTgt spid="163">
                                            <p:txEl>
                                              <p:pRg end="203" st="0"/>
                                            </p:txEl>
                                          </p:spTgt>
                                        </p:tgtEl>
                                        <p:attrNameLst>
                                          <p:attrName>style.visibility</p:attrName>
                                        </p:attrNameLst>
                                      </p:cBhvr>
                                      <p:to>
                                        <p:strVal val="visible"/>
                                      </p:to>
                                    </p:set>
                                    <p:anim calcmode="lin" valueType="num">
                                      <p:cBhvr additive="repl">
                                        <p:cTn dur="500" fill="hold" id="367"/>
                                        <p:tgtEl>
                                          <p:spTgt spid="163">
                                            <p:txEl>
                                              <p:pRg end="203" st="0"/>
                                            </p:txEl>
                                          </p:spTgt>
                                        </p:tgtEl>
                                        <p:attrNameLst>
                                          <p:attrName>ppt_x</p:attrName>
                                        </p:attrNameLst>
                                      </p:cBhvr>
                                      <p:tavLst>
                                        <p:tav tm="0">
                                          <p:val>
                                            <p:strVal val="#ppt_x"/>
                                          </p:val>
                                        </p:tav>
                                        <p:tav tm="100000">
                                          <p:val>
                                            <p:strVal val="#ppt_x"/>
                                          </p:val>
                                        </p:tav>
                                      </p:tavLst>
                                    </p:anim>
                                    <p:anim calcmode="lin" valueType="num">
                                      <p:cBhvr additive="repl">
                                        <p:cTn dur="500" fill="hold" id="368"/>
                                        <p:tgtEl>
                                          <p:spTgt spid="163">
                                            <p:txEl>
                                              <p:pRg end="203" st="0"/>
                                            </p:txEl>
                                          </p:spTgt>
                                        </p:tgtEl>
                                        <p:attrNameLst>
                                          <p:attrName>ppt_y</p:attrName>
                                        </p:attrNameLst>
                                      </p:cBhvr>
                                      <p:tavLst>
                                        <p:tav tm="0">
                                          <p:val>
                                            <p:strVal val="1+#ppt_h/2"/>
                                          </p:val>
                                        </p:tav>
                                        <p:tav tm="100000">
                                          <p:val>
                                            <p:strVal val="#ppt_y"/>
                                          </p:val>
                                        </p:tav>
                                      </p:tavLst>
                                    </p:anim>
                                  </p:childTnLst>
                                </p:cTn>
                              </p:par>
                            </p:childTnLst>
                          </p:cTn>
                        </p:par>
                      </p:childTnLst>
                    </p:cTn>
                  </p:par>
                  <p:par>
                    <p:cTn fill="hold" id="369">
                      <p:stCondLst>
                        <p:cond delay="indefinite"/>
                      </p:stCondLst>
                      <p:childTnLst>
                        <p:par>
                          <p:cTn fill="hold" id="370">
                            <p:stCondLst>
                              <p:cond delay="0"/>
                            </p:stCondLst>
                            <p:childTnLst>
                              <p:par>
                                <p:cTn fill="hold" id="371" nodeType="clickEffect" presetClass="entr" presetID="2" presetSubtype="4">
                                  <p:stCondLst>
                                    <p:cond delay="0"/>
                                  </p:stCondLst>
                                  <p:childTnLst>
                                    <p:set>
                                      <p:cBhvr>
                                        <p:cTn dur="1" fill="hold" id="372">
                                          <p:stCondLst>
                                            <p:cond delay="0"/>
                                          </p:stCondLst>
                                        </p:cTn>
                                        <p:tgtEl>
                                          <p:spTgt spid="163">
                                            <p:txEl>
                                              <p:pRg end="222" st="203"/>
                                            </p:txEl>
                                          </p:spTgt>
                                        </p:tgtEl>
                                        <p:attrNameLst>
                                          <p:attrName>style.visibility</p:attrName>
                                        </p:attrNameLst>
                                      </p:cBhvr>
                                      <p:to>
                                        <p:strVal val="visible"/>
                                      </p:to>
                                    </p:set>
                                    <p:anim calcmode="lin" valueType="num">
                                      <p:cBhvr additive="repl">
                                        <p:cTn dur="500" fill="hold" id="373"/>
                                        <p:tgtEl>
                                          <p:spTgt spid="163">
                                            <p:txEl>
                                              <p:pRg end="222" st="203"/>
                                            </p:txEl>
                                          </p:spTgt>
                                        </p:tgtEl>
                                        <p:attrNameLst>
                                          <p:attrName>ppt_x</p:attrName>
                                        </p:attrNameLst>
                                      </p:cBhvr>
                                      <p:tavLst>
                                        <p:tav tm="0">
                                          <p:val>
                                            <p:strVal val="#ppt_x"/>
                                          </p:val>
                                        </p:tav>
                                        <p:tav tm="100000">
                                          <p:val>
                                            <p:strVal val="#ppt_x"/>
                                          </p:val>
                                        </p:tav>
                                      </p:tavLst>
                                    </p:anim>
                                    <p:anim calcmode="lin" valueType="num">
                                      <p:cBhvr additive="repl">
                                        <p:cTn dur="500" fill="hold" id="374"/>
                                        <p:tgtEl>
                                          <p:spTgt spid="163">
                                            <p:txEl>
                                              <p:pRg end="222" st="203"/>
                                            </p:txEl>
                                          </p:spTgt>
                                        </p:tgtEl>
                                        <p:attrNameLst>
                                          <p:attrName>ppt_y</p:attrName>
                                        </p:attrNameLst>
                                      </p:cBhvr>
                                      <p:tavLst>
                                        <p:tav tm="0">
                                          <p:val>
                                            <p:strVal val="1+#ppt_h/2"/>
                                          </p:val>
                                        </p:tav>
                                        <p:tav tm="100000">
                                          <p:val>
                                            <p:strVal val="#ppt_y"/>
                                          </p:val>
                                        </p:tav>
                                      </p:tavLst>
                                    </p:anim>
                                  </p:childTnLst>
                                </p:cTn>
                              </p:par>
                            </p:childTnLst>
                          </p:cTn>
                        </p:par>
                      </p:childTnLst>
                    </p:cTn>
                  </p:par>
                  <p:par>
                    <p:cTn fill="hold" id="375">
                      <p:stCondLst>
                        <p:cond delay="indefinite"/>
                      </p:stCondLst>
                      <p:childTnLst>
                        <p:par>
                          <p:cTn fill="hold" id="376">
                            <p:stCondLst>
                              <p:cond delay="0"/>
                            </p:stCondLst>
                            <p:childTnLst>
                              <p:par>
                                <p:cTn fill="hold" id="377" nodeType="clickEffect" presetClass="entr" presetID="2" presetSubtype="4">
                                  <p:stCondLst>
                                    <p:cond delay="0"/>
                                  </p:stCondLst>
                                  <p:childTnLst>
                                    <p:set>
                                      <p:cBhvr>
                                        <p:cTn dur="1" fill="hold" id="378">
                                          <p:stCondLst>
                                            <p:cond delay="0"/>
                                          </p:stCondLst>
                                        </p:cTn>
                                        <p:tgtEl>
                                          <p:spTgt spid="163">
                                            <p:txEl>
                                              <p:pRg end="245" st="222"/>
                                            </p:txEl>
                                          </p:spTgt>
                                        </p:tgtEl>
                                        <p:attrNameLst>
                                          <p:attrName>style.visibility</p:attrName>
                                        </p:attrNameLst>
                                      </p:cBhvr>
                                      <p:to>
                                        <p:strVal val="visible"/>
                                      </p:to>
                                    </p:set>
                                    <p:anim calcmode="lin" valueType="num">
                                      <p:cBhvr additive="repl">
                                        <p:cTn dur="500" fill="hold" id="379"/>
                                        <p:tgtEl>
                                          <p:spTgt spid="163">
                                            <p:txEl>
                                              <p:pRg end="245" st="222"/>
                                            </p:txEl>
                                          </p:spTgt>
                                        </p:tgtEl>
                                        <p:attrNameLst>
                                          <p:attrName>ppt_x</p:attrName>
                                        </p:attrNameLst>
                                      </p:cBhvr>
                                      <p:tavLst>
                                        <p:tav tm="0">
                                          <p:val>
                                            <p:strVal val="#ppt_x"/>
                                          </p:val>
                                        </p:tav>
                                        <p:tav tm="100000">
                                          <p:val>
                                            <p:strVal val="#ppt_x"/>
                                          </p:val>
                                        </p:tav>
                                      </p:tavLst>
                                    </p:anim>
                                    <p:anim calcmode="lin" valueType="num">
                                      <p:cBhvr additive="repl">
                                        <p:cTn dur="500" fill="hold" id="380"/>
                                        <p:tgtEl>
                                          <p:spTgt spid="163">
                                            <p:txEl>
                                              <p:pRg end="245" st="222"/>
                                            </p:txEl>
                                          </p:spTgt>
                                        </p:tgtEl>
                                        <p:attrNameLst>
                                          <p:attrName>ppt_y</p:attrName>
                                        </p:attrNameLst>
                                      </p:cBhvr>
                                      <p:tavLst>
                                        <p:tav tm="0">
                                          <p:val>
                                            <p:strVal val="1+#ppt_h/2"/>
                                          </p:val>
                                        </p:tav>
                                        <p:tav tm="100000">
                                          <p:val>
                                            <p:strVal val="#ppt_y"/>
                                          </p:val>
                                        </p:tav>
                                      </p:tavLst>
                                    </p:anim>
                                  </p:childTnLst>
                                </p:cTn>
                              </p:par>
                            </p:childTnLst>
                          </p:cTn>
                        </p:par>
                      </p:childTnLst>
                    </p:cTn>
                  </p:par>
                  <p:par>
                    <p:cTn fill="hold" id="381">
                      <p:stCondLst>
                        <p:cond delay="indefinite"/>
                      </p:stCondLst>
                      <p:childTnLst>
                        <p:par>
                          <p:cTn fill="hold" id="382">
                            <p:stCondLst>
                              <p:cond delay="0"/>
                            </p:stCondLst>
                            <p:childTnLst>
                              <p:par>
                                <p:cTn fill="hold" id="383" nodeType="clickEffect" presetClass="entr" presetID="2" presetSubtype="4">
                                  <p:stCondLst>
                                    <p:cond delay="0"/>
                                  </p:stCondLst>
                                  <p:childTnLst>
                                    <p:set>
                                      <p:cBhvr>
                                        <p:cTn dur="1" fill="hold" id="384">
                                          <p:stCondLst>
                                            <p:cond delay="0"/>
                                          </p:stCondLst>
                                        </p:cTn>
                                        <p:tgtEl>
                                          <p:spTgt spid="163">
                                            <p:txEl>
                                              <p:pRg end="296" st="245"/>
                                            </p:txEl>
                                          </p:spTgt>
                                        </p:tgtEl>
                                        <p:attrNameLst>
                                          <p:attrName>style.visibility</p:attrName>
                                        </p:attrNameLst>
                                      </p:cBhvr>
                                      <p:to>
                                        <p:strVal val="visible"/>
                                      </p:to>
                                    </p:set>
                                    <p:anim calcmode="lin" valueType="num">
                                      <p:cBhvr additive="repl">
                                        <p:cTn dur="500" fill="hold" id="385"/>
                                        <p:tgtEl>
                                          <p:spTgt spid="163">
                                            <p:txEl>
                                              <p:pRg end="296" st="245"/>
                                            </p:txEl>
                                          </p:spTgt>
                                        </p:tgtEl>
                                        <p:attrNameLst>
                                          <p:attrName>ppt_x</p:attrName>
                                        </p:attrNameLst>
                                      </p:cBhvr>
                                      <p:tavLst>
                                        <p:tav tm="0">
                                          <p:val>
                                            <p:strVal val="#ppt_x"/>
                                          </p:val>
                                        </p:tav>
                                        <p:tav tm="100000">
                                          <p:val>
                                            <p:strVal val="#ppt_x"/>
                                          </p:val>
                                        </p:tav>
                                      </p:tavLst>
                                    </p:anim>
                                    <p:anim calcmode="lin" valueType="num">
                                      <p:cBhvr additive="repl">
                                        <p:cTn dur="500" fill="hold" id="386"/>
                                        <p:tgtEl>
                                          <p:spTgt spid="163">
                                            <p:txEl>
                                              <p:pRg end="296" st="245"/>
                                            </p:txEl>
                                          </p:spTgt>
                                        </p:tgtEl>
                                        <p:attrNameLst>
                                          <p:attrName>ppt_y</p:attrName>
                                        </p:attrNameLst>
                                      </p:cBhvr>
                                      <p:tavLst>
                                        <p:tav tm="0">
                                          <p:val>
                                            <p:strVal val="1+#ppt_h/2"/>
                                          </p:val>
                                        </p:tav>
                                        <p:tav tm="100000">
                                          <p:val>
                                            <p:strVal val="#ppt_y"/>
                                          </p:val>
                                        </p:tav>
                                      </p:tavLst>
                                    </p:anim>
                                  </p:childTnLst>
                                </p:cTn>
                              </p:par>
                            </p:childTnLst>
                          </p:cTn>
                        </p:par>
                      </p:childTnLst>
                    </p:cTn>
                  </p:par>
                  <p:par>
                    <p:cTn fill="hold" id="387">
                      <p:stCondLst>
                        <p:cond delay="indefinite"/>
                      </p:stCondLst>
                      <p:childTnLst>
                        <p:par>
                          <p:cTn fill="hold" id="388">
                            <p:stCondLst>
                              <p:cond delay="0"/>
                            </p:stCondLst>
                            <p:childTnLst>
                              <p:par>
                                <p:cTn fill="hold" id="389" nodeType="clickEffect" presetClass="entr" presetID="2" presetSubtype="4">
                                  <p:stCondLst>
                                    <p:cond delay="0"/>
                                  </p:stCondLst>
                                  <p:childTnLst>
                                    <p:set>
                                      <p:cBhvr>
                                        <p:cTn dur="1" fill="hold" id="390">
                                          <p:stCondLst>
                                            <p:cond delay="0"/>
                                          </p:stCondLst>
                                        </p:cTn>
                                        <p:tgtEl>
                                          <p:spTgt spid="163">
                                            <p:txEl>
                                              <p:pRg end="352" st="296"/>
                                            </p:txEl>
                                          </p:spTgt>
                                        </p:tgtEl>
                                        <p:attrNameLst>
                                          <p:attrName>style.visibility</p:attrName>
                                        </p:attrNameLst>
                                      </p:cBhvr>
                                      <p:to>
                                        <p:strVal val="visible"/>
                                      </p:to>
                                    </p:set>
                                    <p:anim calcmode="lin" valueType="num">
                                      <p:cBhvr additive="repl">
                                        <p:cTn dur="500" fill="hold" id="391"/>
                                        <p:tgtEl>
                                          <p:spTgt spid="163">
                                            <p:txEl>
                                              <p:pRg end="352" st="296"/>
                                            </p:txEl>
                                          </p:spTgt>
                                        </p:tgtEl>
                                        <p:attrNameLst>
                                          <p:attrName>ppt_x</p:attrName>
                                        </p:attrNameLst>
                                      </p:cBhvr>
                                      <p:tavLst>
                                        <p:tav tm="0">
                                          <p:val>
                                            <p:strVal val="#ppt_x"/>
                                          </p:val>
                                        </p:tav>
                                        <p:tav tm="100000">
                                          <p:val>
                                            <p:strVal val="#ppt_x"/>
                                          </p:val>
                                        </p:tav>
                                      </p:tavLst>
                                    </p:anim>
                                    <p:anim calcmode="lin" valueType="num">
                                      <p:cBhvr additive="repl">
                                        <p:cTn dur="500" fill="hold" id="392"/>
                                        <p:tgtEl>
                                          <p:spTgt spid="163">
                                            <p:txEl>
                                              <p:pRg end="352" st="296"/>
                                            </p:txEl>
                                          </p:spTgt>
                                        </p:tgtEl>
                                        <p:attrNameLst>
                                          <p:attrName>ppt_y</p:attrName>
                                        </p:attrNameLst>
                                      </p:cBhvr>
                                      <p:tavLst>
                                        <p:tav tm="0">
                                          <p:val>
                                            <p:strVal val="1+#ppt_h/2"/>
                                          </p:val>
                                        </p:tav>
                                        <p:tav tm="100000">
                                          <p:val>
                                            <p:strVal val="#ppt_y"/>
                                          </p:val>
                                        </p:tav>
                                      </p:tavLst>
                                    </p:anim>
                                  </p:childTnLst>
                                </p:cTn>
                              </p:par>
                            </p:childTnLst>
                          </p:cTn>
                        </p:par>
                      </p:childTnLst>
                    </p:cTn>
                  </p:par>
                  <p:par>
                    <p:cTn fill="hold" id="393">
                      <p:stCondLst>
                        <p:cond delay="indefinite"/>
                      </p:stCondLst>
                      <p:childTnLst>
                        <p:par>
                          <p:cTn fill="hold" id="394">
                            <p:stCondLst>
                              <p:cond delay="0"/>
                            </p:stCondLst>
                            <p:childTnLst>
                              <p:par>
                                <p:cTn fill="hold" id="395" nodeType="clickEffect" presetClass="entr" presetID="2" presetSubtype="4">
                                  <p:stCondLst>
                                    <p:cond delay="0"/>
                                  </p:stCondLst>
                                  <p:childTnLst>
                                    <p:set>
                                      <p:cBhvr>
                                        <p:cTn dur="1" fill="hold" id="396">
                                          <p:stCondLst>
                                            <p:cond delay="0"/>
                                          </p:stCondLst>
                                        </p:cTn>
                                        <p:tgtEl>
                                          <p:spTgt spid="163">
                                            <p:txEl>
                                              <p:pRg end="383" st="352"/>
                                            </p:txEl>
                                          </p:spTgt>
                                        </p:tgtEl>
                                        <p:attrNameLst>
                                          <p:attrName>style.visibility</p:attrName>
                                        </p:attrNameLst>
                                      </p:cBhvr>
                                      <p:to>
                                        <p:strVal val="visible"/>
                                      </p:to>
                                    </p:set>
                                    <p:anim calcmode="lin" valueType="num">
                                      <p:cBhvr additive="repl">
                                        <p:cTn dur="500" fill="hold" id="397"/>
                                        <p:tgtEl>
                                          <p:spTgt spid="163">
                                            <p:txEl>
                                              <p:pRg end="383" st="352"/>
                                            </p:txEl>
                                          </p:spTgt>
                                        </p:tgtEl>
                                        <p:attrNameLst>
                                          <p:attrName>ppt_x</p:attrName>
                                        </p:attrNameLst>
                                      </p:cBhvr>
                                      <p:tavLst>
                                        <p:tav tm="0">
                                          <p:val>
                                            <p:strVal val="#ppt_x"/>
                                          </p:val>
                                        </p:tav>
                                        <p:tav tm="100000">
                                          <p:val>
                                            <p:strVal val="#ppt_x"/>
                                          </p:val>
                                        </p:tav>
                                      </p:tavLst>
                                    </p:anim>
                                    <p:anim calcmode="lin" valueType="num">
                                      <p:cBhvr additive="repl">
                                        <p:cTn dur="500" fill="hold" id="398"/>
                                        <p:tgtEl>
                                          <p:spTgt spid="163">
                                            <p:txEl>
                                              <p:pRg end="383" st="35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64" name="TextShape 1"/>
          <p:cNvSpPr txBox="1"/>
          <p:nvPr/>
        </p:nvSpPr>
        <p:spPr>
          <a:xfrm>
            <a:off x="457200" y="274680"/>
            <a:ext cx="8229240" cy="1142640"/>
          </a:xfrm>
          <a:prstGeom prst="rect">
            <a:avLst/>
          </a:prstGeom>
        </p:spPr>
        <p:txBody>
          <a:bodyPr anchor="ctr"/>
          <a:p>
            <a:pPr algn="ctr">
              <a:lnSpc>
                <a:spcPct val="100000"/>
              </a:lnSpc>
            </a:pPr>
            <a:r>
              <a:rPr lang="it-IT" sz="4400">
                <a:solidFill>
                  <a:srgbClr val="000000"/>
                </a:solidFill>
                <a:latin typeface="Calibri"/>
              </a:rPr>
              <a:t>Dal file dxf al dwg</a:t>
            </a:r>
            <a:endParaRPr/>
          </a:p>
        </p:txBody>
      </p:sp>
      <p:pic>
        <p:nvPicPr>
          <p:cNvPr descr="" id="165" name="Immagine 3"/>
          <p:cNvPicPr/>
          <p:nvPr/>
        </p:nvPicPr>
        <p:blipFill>
          <a:blip r:embed="rId1"/>
          <a:stretch>
            <a:fillRect/>
          </a:stretch>
        </p:blipFill>
        <p:spPr>
          <a:xfrm>
            <a:off x="0" y="2046600"/>
            <a:ext cx="9142560" cy="4796640"/>
          </a:xfrm>
          <a:prstGeom prst="rect">
            <a:avLst/>
          </a:prstGeom>
        </p:spPr>
      </p:pic>
    </p:spTree>
  </p:cSld>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66" name="Picture 2"/>
          <p:cNvPicPr/>
          <p:nvPr/>
        </p:nvPicPr>
        <p:blipFill>
          <a:blip r:embed="rId1"/>
          <a:stretch>
            <a:fillRect/>
          </a:stretch>
        </p:blipFill>
        <p:spPr>
          <a:xfrm>
            <a:off x="0" y="2643840"/>
            <a:ext cx="9129600" cy="4213800"/>
          </a:xfrm>
          <a:prstGeom prst="rect">
            <a:avLst/>
          </a:prstGeom>
          <a:ln w="190440">
            <a:solidFill>
              <a:srgbClr val="c8c6bd"/>
            </a:solidFill>
            <a:miter/>
          </a:ln>
        </p:spPr>
      </p:pic>
      <p:sp>
        <p:nvSpPr>
          <p:cNvPr id="167" name="CustomShape 1"/>
          <p:cNvSpPr/>
          <p:nvPr/>
        </p:nvSpPr>
        <p:spPr>
          <a:xfrm>
            <a:off x="1907640" y="548640"/>
            <a:ext cx="4968360" cy="364680"/>
          </a:xfrm>
          <a:prstGeom prst="rect">
            <a:avLst/>
          </a:prstGeom>
          <a:solidFill>
            <a:srgbClr val="ffff00"/>
          </a:solidFill>
          <a:ln>
            <a:solidFill>
              <a:srgbClr val="000000"/>
            </a:solidFill>
          </a:ln>
        </p:spPr>
        <p:txBody>
          <a:bodyPr bIns="45000" lIns="90000" rIns="90000" tIns="45000"/>
          <a:p>
            <a:pPr algn="ctr">
              <a:lnSpc>
                <a:spcPct val="100000"/>
              </a:lnSpc>
            </a:pPr>
            <a:r>
              <a:rPr lang="it-IT">
                <a:solidFill>
                  <a:srgbClr val="000000"/>
                </a:solidFill>
                <a:latin typeface="Calibri"/>
              </a:rPr>
              <a:t>Sezione .dwg  22185.14</a:t>
            </a:r>
            <a:endParaRPr/>
          </a:p>
        </p:txBody>
      </p:sp>
      <p:sp>
        <p:nvSpPr>
          <p:cNvPr id="168" name="CustomShape 2"/>
          <p:cNvSpPr/>
          <p:nvPr/>
        </p:nvSpPr>
        <p:spPr>
          <a:xfrm>
            <a:off x="539640" y="1052640"/>
            <a:ext cx="7920360" cy="1155960"/>
          </a:xfrm>
          <a:prstGeom prst="rect">
            <a:avLst/>
          </a:prstGeom>
        </p:spPr>
        <p:txBody>
          <a:bodyPr bIns="45000" lIns="90000" rIns="90000" tIns="45000"/>
          <a:p>
            <a:pPr>
              <a:lnSpc>
                <a:spcPct val="100000"/>
              </a:lnSpc>
            </a:pPr>
            <a:r>
              <a:rPr lang="it-IT" sz="1400">
                <a:solidFill>
                  <a:srgbClr val="000000"/>
                </a:solidFill>
                <a:latin typeface="Calibri"/>
              </a:rPr>
              <a:t>Il DWG è un file binario suddiviso in svariate sezioni e con una codifica alquanto complessa dei dati. Probabilmente per tale motivo gli sviluppatori mettono a disposizione dei componenti atti alla modifica di questo tipo di file, e si ritiene deprecabile la scrittura o modifica ad accesso diretto al file. Risulta molto compatibile con svariati programmi. Il file DWG rappresenta la sezione di studio e le quote delle altezze d’acqua della portata per tempo di ritorno 30-100-200-500 anni.</a:t>
            </a:r>
            <a:endParaRPr/>
          </a:p>
        </p:txBody>
      </p:sp>
      <p:pic>
        <p:nvPicPr>
          <p:cNvPr descr="" id="169" name="Picture 3"/>
          <p:cNvPicPr/>
          <p:nvPr/>
        </p:nvPicPr>
        <p:blipFill>
          <a:blip r:embed="rId2"/>
          <a:stretch>
            <a:fillRect/>
          </a:stretch>
        </p:blipFill>
        <p:spPr>
          <a:xfrm>
            <a:off x="3924000" y="1484640"/>
            <a:ext cx="4907880" cy="3915360"/>
          </a:xfrm>
          <a:prstGeom prst="rect">
            <a:avLst/>
          </a:prstGeom>
        </p:spPr>
      </p:pic>
      <p:sp>
        <p:nvSpPr>
          <p:cNvPr id="170" name="CustomShape 3"/>
          <p:cNvSpPr/>
          <p:nvPr/>
        </p:nvSpPr>
        <p:spPr>
          <a:xfrm>
            <a:off x="4541760" y="2283840"/>
            <a:ext cx="1367640" cy="1187640"/>
          </a:xfrm>
          <a:prstGeom prst="rect">
            <a:avLst/>
          </a:prstGeom>
        </p:spPr>
        <p:txBody>
          <a:bodyPr bIns="45000" lIns="90000" rIns="90000" tIns="45000"/>
          <a:p>
            <a:pPr>
              <a:lnSpc>
                <a:spcPct val="100000"/>
              </a:lnSpc>
            </a:pPr>
            <a:r>
              <a:rPr lang="it-IT">
                <a:solidFill>
                  <a:srgbClr val="00ffff"/>
                </a:solidFill>
                <a:latin typeface="Calibri"/>
              </a:rPr>
              <a:t>Tr. 500</a:t>
            </a:r>
            <a:endParaRPr/>
          </a:p>
          <a:p>
            <a:pPr>
              <a:lnSpc>
                <a:spcPct val="100000"/>
              </a:lnSpc>
            </a:pPr>
            <a:r>
              <a:rPr lang="it-IT">
                <a:solidFill>
                  <a:srgbClr val="00ffff"/>
                </a:solidFill>
                <a:latin typeface="Calibri"/>
              </a:rPr>
              <a:t>Tr. 200</a:t>
            </a:r>
            <a:endParaRPr/>
          </a:p>
          <a:p>
            <a:pPr>
              <a:lnSpc>
                <a:spcPct val="100000"/>
              </a:lnSpc>
            </a:pPr>
            <a:r>
              <a:rPr lang="it-IT">
                <a:solidFill>
                  <a:srgbClr val="00ffff"/>
                </a:solidFill>
                <a:latin typeface="Calibri"/>
              </a:rPr>
              <a:t>Tr. 100</a:t>
            </a:r>
            <a:endParaRPr/>
          </a:p>
          <a:p>
            <a:pPr>
              <a:lnSpc>
                <a:spcPct val="100000"/>
              </a:lnSpc>
            </a:pPr>
            <a:r>
              <a:rPr lang="it-IT">
                <a:solidFill>
                  <a:srgbClr val="00ffff"/>
                </a:solidFill>
                <a:latin typeface="Calibri"/>
              </a:rPr>
              <a:t>Tr. 30</a:t>
            </a:r>
            <a:endParaRPr/>
          </a:p>
        </p:txBody>
      </p:sp>
      <p:sp>
        <p:nvSpPr>
          <p:cNvPr id="171" name="CustomShape 4"/>
          <p:cNvSpPr/>
          <p:nvPr/>
        </p:nvSpPr>
        <p:spPr>
          <a:xfrm>
            <a:off x="5364000" y="2565000"/>
            <a:ext cx="570600" cy="215640"/>
          </a:xfrm>
          <a:prstGeom prst="straightConnector1">
            <a:avLst/>
          </a:prstGeom>
          <a:ln w="9360">
            <a:solidFill>
              <a:srgbClr val="00ffff"/>
            </a:solidFill>
            <a:round/>
            <a:tailEnd len="med" type="triangle" w="med"/>
          </a:ln>
        </p:spPr>
      </p:sp>
      <p:sp>
        <p:nvSpPr>
          <p:cNvPr id="172" name="CustomShape 5"/>
          <p:cNvSpPr/>
          <p:nvPr/>
        </p:nvSpPr>
        <p:spPr>
          <a:xfrm>
            <a:off x="5338800" y="2764800"/>
            <a:ext cx="570600" cy="215640"/>
          </a:xfrm>
          <a:prstGeom prst="straightConnector1">
            <a:avLst/>
          </a:prstGeom>
          <a:ln w="9360">
            <a:solidFill>
              <a:srgbClr val="00ffff"/>
            </a:solidFill>
            <a:round/>
            <a:tailEnd len="med" type="triangle" w="med"/>
          </a:ln>
        </p:spPr>
      </p:sp>
      <p:sp>
        <p:nvSpPr>
          <p:cNvPr id="173" name="CustomShape 6"/>
          <p:cNvSpPr/>
          <p:nvPr/>
        </p:nvSpPr>
        <p:spPr>
          <a:xfrm>
            <a:off x="5250960" y="2885040"/>
            <a:ext cx="570600" cy="215640"/>
          </a:xfrm>
          <a:prstGeom prst="straightConnector1">
            <a:avLst/>
          </a:prstGeom>
          <a:ln w="9360">
            <a:solidFill>
              <a:srgbClr val="00ffff"/>
            </a:solidFill>
            <a:round/>
            <a:tailEnd len="med" type="triangle" w="med"/>
          </a:ln>
        </p:spPr>
      </p:sp>
      <p:sp>
        <p:nvSpPr>
          <p:cNvPr id="174" name="CustomShape 7"/>
          <p:cNvSpPr/>
          <p:nvPr/>
        </p:nvSpPr>
        <p:spPr>
          <a:xfrm>
            <a:off x="5389200" y="3230280"/>
            <a:ext cx="520560" cy="360"/>
          </a:xfrm>
          <a:prstGeom prst="straightConnector1">
            <a:avLst/>
          </a:prstGeom>
          <a:ln w="9360">
            <a:solidFill>
              <a:srgbClr val="00ffff"/>
            </a:solidFill>
            <a:round/>
            <a:tailEnd len="med" type="triangle" w="med"/>
          </a:ln>
        </p:spPr>
      </p:sp>
      <p:sp>
        <p:nvSpPr>
          <p:cNvPr id="175" name="CustomShape 8"/>
          <p:cNvSpPr/>
          <p:nvPr/>
        </p:nvSpPr>
        <p:spPr>
          <a:xfrm>
            <a:off x="6444360" y="1637640"/>
            <a:ext cx="2248560" cy="364680"/>
          </a:xfrm>
          <a:prstGeom prst="rect">
            <a:avLst/>
          </a:prstGeom>
        </p:spPr>
        <p:txBody>
          <a:bodyPr bIns="45000" lIns="90000" rIns="90000" tIns="45000"/>
          <a:p>
            <a:pPr>
              <a:lnSpc>
                <a:spcPct val="100000"/>
              </a:lnSpc>
            </a:pPr>
            <a:r>
              <a:rPr lang="it-IT">
                <a:solidFill>
                  <a:srgbClr val="ffffff"/>
                </a:solidFill>
                <a:latin typeface="Calibri"/>
              </a:rPr>
              <a:t>Profilo alveo</a:t>
            </a:r>
            <a:endParaRPr/>
          </a:p>
        </p:txBody>
      </p:sp>
      <p:sp>
        <p:nvSpPr>
          <p:cNvPr id="176" name="Line 9"/>
          <p:cNvSpPr/>
          <p:nvPr/>
        </p:nvSpPr>
        <p:spPr>
          <a:xfrm>
            <a:off x="6028560" y="1821960"/>
            <a:ext cx="288000" cy="0"/>
          </a:xfrm>
          <a:prstGeom prst="line">
            <a:avLst/>
          </a:prstGeom>
          <a:ln w="38160">
            <a:solidFill>
              <a:srgbClr val="ffffff"/>
            </a:solidFill>
            <a:round/>
          </a:ln>
        </p:spPr>
      </p:sp>
    </p:spTree>
  </p:cSld>
  <p:timing>
    <p:tnLst>
      <p:par>
        <p:cTn dur="indefinite" id="399" nodeType="tmRoot" restart="never">
          <p:childTnLst>
            <p:seq>
              <p:cTn dur="indefinite" id="400" nodeType="mainSeq">
                <p:childTnLst>
                  <p:par>
                    <p:cTn fill="hold" id="401">
                      <p:stCondLst>
                        <p:cond delay="indefinite"/>
                      </p:stCondLst>
                      <p:childTnLst>
                        <p:par>
                          <p:cTn fill="hold" id="402">
                            <p:stCondLst>
                              <p:cond delay="0"/>
                            </p:stCondLst>
                            <p:childTnLst>
                              <p:par>
                                <p:cTn fill="hold" id="403" nodeType="clickEffect" presetClass="entr" presetID="10">
                                  <p:stCondLst>
                                    <p:cond delay="0"/>
                                  </p:stCondLst>
                                  <p:childTnLst>
                                    <p:set>
                                      <p:cBhvr>
                                        <p:cTn dur="1" fill="hold" id="404">
                                          <p:stCondLst>
                                            <p:cond delay="0"/>
                                          </p:stCondLst>
                                        </p:cTn>
                                        <p:tgtEl>
                                          <p:spTgt spid="167"/>
                                        </p:tgtEl>
                                        <p:attrNameLst>
                                          <p:attrName>style.visibility</p:attrName>
                                        </p:attrNameLst>
                                      </p:cBhvr>
                                      <p:to>
                                        <p:strVal val="visible"/>
                                      </p:to>
                                    </p:set>
                                    <p:animEffect filter="fade" transition="in">
                                      <p:cBhvr additive="repl">
                                        <p:cTn dur="500" fill="freeze" id="405"/>
                                        <p:tgtEl>
                                          <p:spTgt spid="167"/>
                                        </p:tgtEl>
                                      </p:cBhvr>
                                    </p:animEffect>
                                  </p:childTnLst>
                                </p:cTn>
                              </p:par>
                              <p:par>
                                <p:cTn fill="hold" id="406" nodeType="withEffect" presetClass="entr" presetID="10">
                                  <p:stCondLst>
                                    <p:cond delay="0"/>
                                  </p:stCondLst>
                                  <p:childTnLst>
                                    <p:set>
                                      <p:cBhvr>
                                        <p:cTn dur="1" fill="hold" id="407">
                                          <p:stCondLst>
                                            <p:cond delay="0"/>
                                          </p:stCondLst>
                                        </p:cTn>
                                        <p:tgtEl>
                                          <p:spTgt spid="168"/>
                                        </p:tgtEl>
                                        <p:attrNameLst>
                                          <p:attrName>style.visibility</p:attrName>
                                        </p:attrNameLst>
                                      </p:cBhvr>
                                      <p:to>
                                        <p:strVal val="visible"/>
                                      </p:to>
                                    </p:set>
                                    <p:animEffect filter="fade" transition="in">
                                      <p:cBhvr additive="repl">
                                        <p:cTn dur="500" fill="freeze" id="408"/>
                                        <p:tgtEl>
                                          <p:spTgt spid="168"/>
                                        </p:tgtEl>
                                      </p:cBhvr>
                                    </p:animEffect>
                                  </p:childTnLst>
                                </p:cTn>
                              </p:par>
                              <p:par>
                                <p:cTn fill="hold" id="409" nodeType="withEffect" presetClass="entr" presetID="10">
                                  <p:stCondLst>
                                    <p:cond delay="0"/>
                                  </p:stCondLst>
                                  <p:childTnLst>
                                    <p:set>
                                      <p:cBhvr>
                                        <p:cTn dur="1" fill="hold" id="410">
                                          <p:stCondLst>
                                            <p:cond delay="0"/>
                                          </p:stCondLst>
                                        </p:cTn>
                                        <p:tgtEl>
                                          <p:spTgt spid="166"/>
                                        </p:tgtEl>
                                        <p:attrNameLst>
                                          <p:attrName>style.visibility</p:attrName>
                                        </p:attrNameLst>
                                      </p:cBhvr>
                                      <p:to>
                                        <p:strVal val="visible"/>
                                      </p:to>
                                    </p:set>
                                    <p:animEffect filter="fade" transition="in">
                                      <p:cBhvr additive="repl">
                                        <p:cTn dur="500" fill="freeze" id="411"/>
                                        <p:tgtEl>
                                          <p:spTgt spid="166"/>
                                        </p:tgtEl>
                                      </p:cBhvr>
                                    </p:animEffect>
                                  </p:childTnLst>
                                </p:cTn>
                              </p:par>
                            </p:childTnLst>
                          </p:cTn>
                        </p:par>
                      </p:childTnLst>
                    </p:cTn>
                  </p:par>
                  <p:par>
                    <p:cTn fill="hold" id="412">
                      <p:stCondLst>
                        <p:cond delay="indefinite"/>
                      </p:stCondLst>
                      <p:childTnLst>
                        <p:par>
                          <p:cTn fill="hold" id="413">
                            <p:stCondLst>
                              <p:cond delay="0"/>
                            </p:stCondLst>
                            <p:childTnLst>
                              <p:par>
                                <p:cTn fill="hold" id="414" nodeType="clickEffect" presetClass="entr" presetID="10">
                                  <p:stCondLst>
                                    <p:cond delay="0"/>
                                  </p:stCondLst>
                                  <p:childTnLst>
                                    <p:set>
                                      <p:cBhvr>
                                        <p:cTn dur="1" fill="hold" id="415">
                                          <p:stCondLst>
                                            <p:cond delay="0"/>
                                          </p:stCondLst>
                                        </p:cTn>
                                        <p:tgtEl>
                                          <p:spTgt spid="169"/>
                                        </p:tgtEl>
                                        <p:attrNameLst>
                                          <p:attrName>style.visibility</p:attrName>
                                        </p:attrNameLst>
                                      </p:cBhvr>
                                      <p:to>
                                        <p:strVal val="visible"/>
                                      </p:to>
                                    </p:set>
                                    <p:animEffect filter="fade" transition="in">
                                      <p:cBhvr additive="repl">
                                        <p:cTn dur="500" fill="freeze" id="416"/>
                                        <p:tgtEl>
                                          <p:spTgt spid="169"/>
                                        </p:tgtEl>
                                      </p:cBhvr>
                                    </p:animEffect>
                                  </p:childTnLst>
                                </p:cTn>
                              </p:par>
                            </p:childTnLst>
                          </p:cTn>
                        </p:par>
                      </p:childTnLst>
                    </p:cTn>
                  </p:par>
                  <p:par>
                    <p:cTn fill="hold" id="417">
                      <p:stCondLst>
                        <p:cond delay="indefinite"/>
                      </p:stCondLst>
                      <p:childTnLst>
                        <p:par>
                          <p:cTn fill="hold" id="418">
                            <p:stCondLst>
                              <p:cond delay="0"/>
                            </p:stCondLst>
                            <p:childTnLst>
                              <p:par>
                                <p:cTn fill="hold" id="419" nodeType="clickEffect" presetClass="entr" presetID="2" presetSubtype="4">
                                  <p:stCondLst>
                                    <p:cond delay="0"/>
                                  </p:stCondLst>
                                  <p:childTnLst>
                                    <p:set>
                                      <p:cBhvr>
                                        <p:cTn dur="1" fill="hold" id="420">
                                          <p:stCondLst>
                                            <p:cond delay="0"/>
                                          </p:stCondLst>
                                        </p:cTn>
                                        <p:tgtEl>
                                          <p:spTgt spid="170"/>
                                        </p:tgtEl>
                                        <p:attrNameLst>
                                          <p:attrName>style.visibility</p:attrName>
                                        </p:attrNameLst>
                                      </p:cBhvr>
                                      <p:to>
                                        <p:strVal val="visible"/>
                                      </p:to>
                                    </p:set>
                                    <p:anim calcmode="lin" valueType="num">
                                      <p:cBhvr additive="repl">
                                        <p:cTn dur="500" fill="hold" id="421"/>
                                        <p:tgtEl>
                                          <p:spTgt spid="170"/>
                                        </p:tgtEl>
                                        <p:attrNameLst>
                                          <p:attrName>ppt_x</p:attrName>
                                        </p:attrNameLst>
                                      </p:cBhvr>
                                      <p:tavLst>
                                        <p:tav tm="0">
                                          <p:val>
                                            <p:strVal val="#ppt_x"/>
                                          </p:val>
                                        </p:tav>
                                        <p:tav tm="100000">
                                          <p:val>
                                            <p:strVal val="#ppt_x"/>
                                          </p:val>
                                        </p:tav>
                                      </p:tavLst>
                                    </p:anim>
                                    <p:anim calcmode="lin" valueType="num">
                                      <p:cBhvr additive="repl">
                                        <p:cTn dur="500" fill="hold" id="422"/>
                                        <p:tgtEl>
                                          <p:spTgt spid="170"/>
                                        </p:tgtEl>
                                        <p:attrNameLst>
                                          <p:attrName>ppt_y</p:attrName>
                                        </p:attrNameLst>
                                      </p:cBhvr>
                                      <p:tavLst>
                                        <p:tav tm="0">
                                          <p:val>
                                            <p:strVal val="1+#ppt_h/2"/>
                                          </p:val>
                                        </p:tav>
                                        <p:tav tm="100000">
                                          <p:val>
                                            <p:strVal val="#ppt_y"/>
                                          </p:val>
                                        </p:tav>
                                      </p:tavLst>
                                    </p:anim>
                                  </p:childTnLst>
                                </p:cTn>
                              </p:par>
                              <p:par>
                                <p:cTn fill="hold" id="423" nodeType="withEffect" presetClass="entr" presetID="2" presetSubtype="4">
                                  <p:stCondLst>
                                    <p:cond delay="0"/>
                                  </p:stCondLst>
                                  <p:childTnLst>
                                    <p:set>
                                      <p:cBhvr>
                                        <p:cTn dur="1" fill="hold" id="424">
                                          <p:stCondLst>
                                            <p:cond delay="0"/>
                                          </p:stCondLst>
                                        </p:cTn>
                                        <p:tgtEl>
                                          <p:spTgt spid="171"/>
                                        </p:tgtEl>
                                        <p:attrNameLst>
                                          <p:attrName>style.visibility</p:attrName>
                                        </p:attrNameLst>
                                      </p:cBhvr>
                                      <p:to>
                                        <p:strVal val="visible"/>
                                      </p:to>
                                    </p:set>
                                    <p:anim calcmode="lin" valueType="num">
                                      <p:cBhvr additive="repl">
                                        <p:cTn dur="500" fill="hold" id="425"/>
                                        <p:tgtEl>
                                          <p:spTgt spid="171"/>
                                        </p:tgtEl>
                                        <p:attrNameLst>
                                          <p:attrName>ppt_x</p:attrName>
                                        </p:attrNameLst>
                                      </p:cBhvr>
                                      <p:tavLst>
                                        <p:tav tm="0">
                                          <p:val>
                                            <p:strVal val="#ppt_x"/>
                                          </p:val>
                                        </p:tav>
                                        <p:tav tm="100000">
                                          <p:val>
                                            <p:strVal val="#ppt_x"/>
                                          </p:val>
                                        </p:tav>
                                      </p:tavLst>
                                    </p:anim>
                                    <p:anim calcmode="lin" valueType="num">
                                      <p:cBhvr additive="repl">
                                        <p:cTn dur="500" fill="hold" id="426"/>
                                        <p:tgtEl>
                                          <p:spTgt spid="171"/>
                                        </p:tgtEl>
                                        <p:attrNameLst>
                                          <p:attrName>ppt_y</p:attrName>
                                        </p:attrNameLst>
                                      </p:cBhvr>
                                      <p:tavLst>
                                        <p:tav tm="0">
                                          <p:val>
                                            <p:strVal val="1+#ppt_h/2"/>
                                          </p:val>
                                        </p:tav>
                                        <p:tav tm="100000">
                                          <p:val>
                                            <p:strVal val="#ppt_y"/>
                                          </p:val>
                                        </p:tav>
                                      </p:tavLst>
                                    </p:anim>
                                  </p:childTnLst>
                                </p:cTn>
                              </p:par>
                              <p:par>
                                <p:cTn fill="hold" id="427" nodeType="withEffect" presetClass="entr" presetID="2" presetSubtype="4">
                                  <p:stCondLst>
                                    <p:cond delay="0"/>
                                  </p:stCondLst>
                                  <p:childTnLst>
                                    <p:set>
                                      <p:cBhvr>
                                        <p:cTn dur="1" fill="hold" id="428">
                                          <p:stCondLst>
                                            <p:cond delay="0"/>
                                          </p:stCondLst>
                                        </p:cTn>
                                        <p:tgtEl>
                                          <p:spTgt spid="172"/>
                                        </p:tgtEl>
                                        <p:attrNameLst>
                                          <p:attrName>style.visibility</p:attrName>
                                        </p:attrNameLst>
                                      </p:cBhvr>
                                      <p:to>
                                        <p:strVal val="visible"/>
                                      </p:to>
                                    </p:set>
                                    <p:anim calcmode="lin" valueType="num">
                                      <p:cBhvr additive="repl">
                                        <p:cTn dur="500" fill="hold" id="429"/>
                                        <p:tgtEl>
                                          <p:spTgt spid="172"/>
                                        </p:tgtEl>
                                        <p:attrNameLst>
                                          <p:attrName>ppt_x</p:attrName>
                                        </p:attrNameLst>
                                      </p:cBhvr>
                                      <p:tavLst>
                                        <p:tav tm="0">
                                          <p:val>
                                            <p:strVal val="#ppt_x"/>
                                          </p:val>
                                        </p:tav>
                                        <p:tav tm="100000">
                                          <p:val>
                                            <p:strVal val="#ppt_x"/>
                                          </p:val>
                                        </p:tav>
                                      </p:tavLst>
                                    </p:anim>
                                    <p:anim calcmode="lin" valueType="num">
                                      <p:cBhvr additive="repl">
                                        <p:cTn dur="500" fill="hold" id="430"/>
                                        <p:tgtEl>
                                          <p:spTgt spid="172"/>
                                        </p:tgtEl>
                                        <p:attrNameLst>
                                          <p:attrName>ppt_y</p:attrName>
                                        </p:attrNameLst>
                                      </p:cBhvr>
                                      <p:tavLst>
                                        <p:tav tm="0">
                                          <p:val>
                                            <p:strVal val="1+#ppt_h/2"/>
                                          </p:val>
                                        </p:tav>
                                        <p:tav tm="100000">
                                          <p:val>
                                            <p:strVal val="#ppt_y"/>
                                          </p:val>
                                        </p:tav>
                                      </p:tavLst>
                                    </p:anim>
                                  </p:childTnLst>
                                </p:cTn>
                              </p:par>
                              <p:par>
                                <p:cTn fill="hold" id="431" nodeType="withEffect" presetClass="entr" presetID="2" presetSubtype="4">
                                  <p:stCondLst>
                                    <p:cond delay="0"/>
                                  </p:stCondLst>
                                  <p:childTnLst>
                                    <p:set>
                                      <p:cBhvr>
                                        <p:cTn dur="1" fill="hold" id="432">
                                          <p:stCondLst>
                                            <p:cond delay="0"/>
                                          </p:stCondLst>
                                        </p:cTn>
                                        <p:tgtEl>
                                          <p:spTgt spid="173"/>
                                        </p:tgtEl>
                                        <p:attrNameLst>
                                          <p:attrName>style.visibility</p:attrName>
                                        </p:attrNameLst>
                                      </p:cBhvr>
                                      <p:to>
                                        <p:strVal val="visible"/>
                                      </p:to>
                                    </p:set>
                                    <p:anim calcmode="lin" valueType="num">
                                      <p:cBhvr additive="repl">
                                        <p:cTn dur="500" fill="hold" id="433"/>
                                        <p:tgtEl>
                                          <p:spTgt spid="173"/>
                                        </p:tgtEl>
                                        <p:attrNameLst>
                                          <p:attrName>ppt_x</p:attrName>
                                        </p:attrNameLst>
                                      </p:cBhvr>
                                      <p:tavLst>
                                        <p:tav tm="0">
                                          <p:val>
                                            <p:strVal val="#ppt_x"/>
                                          </p:val>
                                        </p:tav>
                                        <p:tav tm="100000">
                                          <p:val>
                                            <p:strVal val="#ppt_x"/>
                                          </p:val>
                                        </p:tav>
                                      </p:tavLst>
                                    </p:anim>
                                    <p:anim calcmode="lin" valueType="num">
                                      <p:cBhvr additive="repl">
                                        <p:cTn dur="500" fill="hold" id="434"/>
                                        <p:tgtEl>
                                          <p:spTgt spid="173"/>
                                        </p:tgtEl>
                                        <p:attrNameLst>
                                          <p:attrName>ppt_y</p:attrName>
                                        </p:attrNameLst>
                                      </p:cBhvr>
                                      <p:tavLst>
                                        <p:tav tm="0">
                                          <p:val>
                                            <p:strVal val="1+#ppt_h/2"/>
                                          </p:val>
                                        </p:tav>
                                        <p:tav tm="100000">
                                          <p:val>
                                            <p:strVal val="#ppt_y"/>
                                          </p:val>
                                        </p:tav>
                                      </p:tavLst>
                                    </p:anim>
                                  </p:childTnLst>
                                </p:cTn>
                              </p:par>
                              <p:par>
                                <p:cTn fill="hold" id="435" nodeType="withEffect" presetClass="entr" presetID="2" presetSubtype="4">
                                  <p:stCondLst>
                                    <p:cond delay="0"/>
                                  </p:stCondLst>
                                  <p:childTnLst>
                                    <p:set>
                                      <p:cBhvr>
                                        <p:cTn dur="1" fill="hold" id="436">
                                          <p:stCondLst>
                                            <p:cond delay="0"/>
                                          </p:stCondLst>
                                        </p:cTn>
                                        <p:tgtEl>
                                          <p:spTgt spid="174"/>
                                        </p:tgtEl>
                                        <p:attrNameLst>
                                          <p:attrName>style.visibility</p:attrName>
                                        </p:attrNameLst>
                                      </p:cBhvr>
                                      <p:to>
                                        <p:strVal val="visible"/>
                                      </p:to>
                                    </p:set>
                                    <p:anim calcmode="lin" valueType="num">
                                      <p:cBhvr additive="repl">
                                        <p:cTn dur="500" fill="hold" id="437"/>
                                        <p:tgtEl>
                                          <p:spTgt spid="174"/>
                                        </p:tgtEl>
                                        <p:attrNameLst>
                                          <p:attrName>ppt_x</p:attrName>
                                        </p:attrNameLst>
                                      </p:cBhvr>
                                      <p:tavLst>
                                        <p:tav tm="0">
                                          <p:val>
                                            <p:strVal val="#ppt_x"/>
                                          </p:val>
                                        </p:tav>
                                        <p:tav tm="100000">
                                          <p:val>
                                            <p:strVal val="#ppt_x"/>
                                          </p:val>
                                        </p:tav>
                                      </p:tavLst>
                                    </p:anim>
                                    <p:anim calcmode="lin" valueType="num">
                                      <p:cBhvr additive="repl">
                                        <p:cTn dur="500" fill="hold" id="438"/>
                                        <p:tgtEl>
                                          <p:spTgt spid="174"/>
                                        </p:tgtEl>
                                        <p:attrNameLst>
                                          <p:attrName>ppt_y</p:attrName>
                                        </p:attrNameLst>
                                      </p:cBhvr>
                                      <p:tavLst>
                                        <p:tav tm="0">
                                          <p:val>
                                            <p:strVal val="1+#ppt_h/2"/>
                                          </p:val>
                                        </p:tav>
                                        <p:tav tm="100000">
                                          <p:val>
                                            <p:strVal val="#ppt_y"/>
                                          </p:val>
                                        </p:tav>
                                      </p:tavLst>
                                    </p:anim>
                                  </p:childTnLst>
                                </p:cTn>
                              </p:par>
                            </p:childTnLst>
                          </p:cTn>
                        </p:par>
                      </p:childTnLst>
                    </p:cTn>
                  </p:par>
                  <p:par>
                    <p:cTn fill="hold" id="439">
                      <p:stCondLst>
                        <p:cond delay="indefinite"/>
                      </p:stCondLst>
                      <p:childTnLst>
                        <p:par>
                          <p:cTn fill="hold" id="440">
                            <p:stCondLst>
                              <p:cond delay="0"/>
                            </p:stCondLst>
                            <p:childTnLst>
                              <p:par>
                                <p:cTn fill="hold" id="441" nodeType="clickEffect" presetClass="entr" presetID="1">
                                  <p:stCondLst>
                                    <p:cond delay="0"/>
                                  </p:stCondLst>
                                  <p:childTnLst>
                                    <p:set>
                                      <p:cBhvr>
                                        <p:cTn dur="1" fill="hold" id="442">
                                          <p:stCondLst>
                                            <p:cond delay="0"/>
                                          </p:stCondLst>
                                        </p:cTn>
                                        <p:tgtEl>
                                          <p:spTgt spid="175"/>
                                        </p:tgtEl>
                                        <p:attrNameLst>
                                          <p:attrName>style.visibility</p:attrName>
                                        </p:attrNameLst>
                                      </p:cBhvr>
                                      <p:to>
                                        <p:strVal val="visible"/>
                                      </p:to>
                                    </p:set>
                                  </p:childTnLst>
                                </p:cTn>
                              </p:par>
                              <p:par>
                                <p:cTn fill="hold" id="443" nodeType="withEffect" presetClass="entr" presetID="1">
                                  <p:stCondLst>
                                    <p:cond delay="0"/>
                                  </p:stCondLst>
                                  <p:childTnLst>
                                    <p:set>
                                      <p:cBhvr>
                                        <p:cTn dur="1" fill="hold" id="444">
                                          <p:stCondLst>
                                            <p:cond delay="0"/>
                                          </p:stCondLst>
                                        </p:cTn>
                                        <p:tgtEl>
                                          <p:spTgt spid="176"/>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77" name="Immagine 3"/>
          <p:cNvPicPr/>
          <p:nvPr/>
        </p:nvPicPr>
        <p:blipFill>
          <a:blip r:embed="rId1"/>
          <a:stretch>
            <a:fillRect/>
          </a:stretch>
        </p:blipFill>
        <p:spPr>
          <a:xfrm>
            <a:off x="0" y="0"/>
            <a:ext cx="9143640" cy="6857640"/>
          </a:xfrm>
          <a:prstGeom prst="rect">
            <a:avLst/>
          </a:prstGeom>
        </p:spPr>
      </p:pic>
      <p:sp>
        <p:nvSpPr>
          <p:cNvPr id="178" name="TextShape 1"/>
          <p:cNvSpPr txBox="1"/>
          <p:nvPr/>
        </p:nvSpPr>
        <p:spPr>
          <a:xfrm>
            <a:off x="2051640" y="0"/>
            <a:ext cx="4186440" cy="1800000"/>
          </a:xfrm>
          <a:prstGeom prst="rect">
            <a:avLst/>
          </a:prstGeom>
        </p:spPr>
        <p:txBody>
          <a:bodyPr anchor="ctr"/>
          <a:p>
            <a:pPr algn="ctr">
              <a:lnSpc>
                <a:spcPct val="100000"/>
              </a:lnSpc>
            </a:pPr>
            <a:r>
              <a:rPr lang="it-IT" sz="2800">
                <a:solidFill>
                  <a:srgbClr val="000000"/>
                </a:solidFill>
                <a:latin typeface="Calibri"/>
              </a:rPr>
              <a:t>Tratto del Fiume Vara</a:t>
            </a:r>
            <a:r>
              <a:rPr lang="it-IT" sz="2800">
                <a:solidFill>
                  <a:srgbClr val="000000"/>
                </a:solidFill>
                <a:latin typeface="Calibri"/>
              </a:rPr>
              <a:t>
</a:t>
            </a:r>
            <a:r>
              <a:rPr lang="it-IT" sz="2800">
                <a:solidFill>
                  <a:srgbClr val="000000"/>
                </a:solidFill>
                <a:latin typeface="Calibri"/>
              </a:rPr>
              <a:t>Comuni Borghetto Vara Brugnato - Prov. La Spezia </a:t>
            </a:r>
            <a:endParaRPr/>
          </a:p>
        </p:txBody>
      </p:sp>
      <p:pic>
        <p:nvPicPr>
          <p:cNvPr descr="" id="179" name="Picture 2"/>
          <p:cNvPicPr/>
          <p:nvPr/>
        </p:nvPicPr>
        <p:blipFill>
          <a:blip r:embed="rId2"/>
          <a:stretch>
            <a:fillRect/>
          </a:stretch>
        </p:blipFill>
        <p:spPr>
          <a:xfrm>
            <a:off x="395640" y="1912680"/>
            <a:ext cx="6516000" cy="4886640"/>
          </a:xfrm>
          <a:prstGeom prst="rect">
            <a:avLst/>
          </a:prstGeom>
        </p:spPr>
      </p:pic>
      <p:sp>
        <p:nvSpPr>
          <p:cNvPr id="180" name="CustomShape 2"/>
          <p:cNvSpPr/>
          <p:nvPr/>
        </p:nvSpPr>
        <p:spPr>
          <a:xfrm>
            <a:off x="7050600" y="5517360"/>
            <a:ext cx="2093040" cy="1340280"/>
          </a:xfrm>
          <a:prstGeom prst="rect">
            <a:avLst/>
          </a:prstGeom>
          <a:solidFill>
            <a:srgbClr val="00b0f0"/>
          </a:solidFill>
        </p:spPr>
        <p:txBody>
          <a:bodyPr anchor="ctr"/>
          <a:p>
            <a:pPr algn="ctr">
              <a:lnSpc>
                <a:spcPct val="100000"/>
              </a:lnSpc>
            </a:pPr>
            <a:r>
              <a:rPr lang="it-IT" sz="2000">
                <a:solidFill>
                  <a:srgbClr val="000000"/>
                </a:solidFill>
                <a:latin typeface="Calibri"/>
              </a:rPr>
              <a:t>Stralcio Tav. 7B – elemento 3 del PAI</a:t>
            </a:r>
            <a:endParaRPr/>
          </a:p>
        </p:txBody>
      </p:sp>
    </p:spTree>
  </p:cSld>
  <p:timing>
    <p:tnLst>
      <p:par>
        <p:cTn dur="indefinite" id="445" nodeType="tmRoot" restart="never">
          <p:childTnLst>
            <p:seq>
              <p:cTn dur="indefinite" id="446" nodeType="mainSeq">
                <p:childTnLst>
                  <p:par>
                    <p:cTn fill="hold" id="447">
                      <p:stCondLst>
                        <p:cond delay="indefinite"/>
                      </p:stCondLst>
                      <p:childTnLst>
                        <p:par>
                          <p:cTn fill="hold" id="448">
                            <p:stCondLst>
                              <p:cond delay="0"/>
                            </p:stCondLst>
                            <p:childTnLst>
                              <p:par>
                                <p:cTn fill="hold" id="449" nodeType="clickEffect" presetClass="entr" presetID="42">
                                  <p:stCondLst>
                                    <p:cond delay="0"/>
                                  </p:stCondLst>
                                  <p:childTnLst>
                                    <p:set>
                                      <p:cBhvr>
                                        <p:cTn dur="1" fill="hold" id="450">
                                          <p:stCondLst>
                                            <p:cond delay="0"/>
                                          </p:stCondLst>
                                        </p:cTn>
                                        <p:tgtEl>
                                          <p:spTgt spid="177"/>
                                        </p:tgtEl>
                                        <p:attrNameLst>
                                          <p:attrName>style.visibility</p:attrName>
                                        </p:attrNameLst>
                                      </p:cBhvr>
                                      <p:to>
                                        <p:strVal val="visible"/>
                                      </p:to>
                                    </p:set>
                                    <p:animEffect filter="fade" transition="in">
                                      <p:cBhvr additive="repl">
                                        <p:cTn dur="1000" fill="freeze" id="451"/>
                                        <p:tgtEl>
                                          <p:spTgt spid="177"/>
                                        </p:tgtEl>
                                      </p:cBhvr>
                                    </p:animEffect>
                                    <p:anim calcmode="lin" valueType="num">
                                      <p:cBhvr additive="repl">
                                        <p:cTn dur="1000" fill="hold" id="452"/>
                                        <p:tgtEl>
                                          <p:spTgt spid="177"/>
                                        </p:tgtEl>
                                        <p:attrNameLst>
                                          <p:attrName>ppt_x</p:attrName>
                                        </p:attrNameLst>
                                      </p:cBhvr>
                                      <p:tavLst>
                                        <p:tav tm="0">
                                          <p:val>
                                            <p:strVal val="#ppt_x"/>
                                          </p:val>
                                        </p:tav>
                                        <p:tav tm="100000">
                                          <p:val>
                                            <p:strVal val="#ppt_x"/>
                                          </p:val>
                                        </p:tav>
                                      </p:tavLst>
                                    </p:anim>
                                    <p:anim calcmode="lin" valueType="num">
                                      <p:cBhvr additive="repl">
                                        <p:cTn dur="1000" fill="hold" id="453"/>
                                        <p:tgtEl>
                                          <p:spTgt spid="177"/>
                                        </p:tgtEl>
                                        <p:attrNameLst>
                                          <p:attrName>ppt_y</p:attrName>
                                        </p:attrNameLst>
                                      </p:cBhvr>
                                      <p:tavLst>
                                        <p:tav tm="0">
                                          <p:val>
                                            <p:strVal val="#ppt_y+.1"/>
                                          </p:val>
                                        </p:tav>
                                        <p:tav tm="100000">
                                          <p:val>
                                            <p:strVal val="#ppt_y"/>
                                          </p:val>
                                        </p:tav>
                                      </p:tavLst>
                                    </p:anim>
                                  </p:childTnLst>
                                </p:cTn>
                              </p:par>
                              <p:par>
                                <p:cTn fill="hold" id="454" nodeType="withEffect" presetClass="entr" presetID="42">
                                  <p:stCondLst>
                                    <p:cond delay="0"/>
                                  </p:stCondLst>
                                  <p:childTnLst>
                                    <p:set>
                                      <p:cBhvr>
                                        <p:cTn dur="1" fill="hold" id="455">
                                          <p:stCondLst>
                                            <p:cond delay="0"/>
                                          </p:stCondLst>
                                        </p:cTn>
                                        <p:tgtEl>
                                          <p:spTgt spid="178"/>
                                        </p:tgtEl>
                                        <p:attrNameLst>
                                          <p:attrName>style.visibility</p:attrName>
                                        </p:attrNameLst>
                                      </p:cBhvr>
                                      <p:to>
                                        <p:strVal val="visible"/>
                                      </p:to>
                                    </p:set>
                                    <p:animEffect filter="fade" transition="in">
                                      <p:cBhvr additive="repl">
                                        <p:cTn dur="1000" fill="freeze" id="456"/>
                                        <p:tgtEl>
                                          <p:spTgt spid="178"/>
                                        </p:tgtEl>
                                      </p:cBhvr>
                                    </p:animEffect>
                                    <p:anim calcmode="lin" valueType="num">
                                      <p:cBhvr additive="repl">
                                        <p:cTn dur="1000" fill="hold" id="457"/>
                                        <p:tgtEl>
                                          <p:spTgt spid="178"/>
                                        </p:tgtEl>
                                        <p:attrNameLst>
                                          <p:attrName>ppt_x</p:attrName>
                                        </p:attrNameLst>
                                      </p:cBhvr>
                                      <p:tavLst>
                                        <p:tav tm="0">
                                          <p:val>
                                            <p:strVal val="#ppt_x"/>
                                          </p:val>
                                        </p:tav>
                                        <p:tav tm="100000">
                                          <p:val>
                                            <p:strVal val="#ppt_x"/>
                                          </p:val>
                                        </p:tav>
                                      </p:tavLst>
                                    </p:anim>
                                    <p:anim calcmode="lin" valueType="num">
                                      <p:cBhvr additive="repl">
                                        <p:cTn dur="1000" fill="hold" id="458"/>
                                        <p:tgtEl>
                                          <p:spTgt spid="178"/>
                                        </p:tgtEl>
                                        <p:attrNameLst>
                                          <p:attrName>ppt_y</p:attrName>
                                        </p:attrNameLst>
                                      </p:cBhvr>
                                      <p:tavLst>
                                        <p:tav tm="0">
                                          <p:val>
                                            <p:strVal val="#ppt_y+.1"/>
                                          </p:val>
                                        </p:tav>
                                        <p:tav tm="100000">
                                          <p:val>
                                            <p:strVal val="#ppt_y"/>
                                          </p:val>
                                        </p:tav>
                                      </p:tavLst>
                                    </p:anim>
                                  </p:childTnLst>
                                </p:cTn>
                              </p:par>
                              <p:par>
                                <p:cTn fill="hold" id="459" nodeType="withEffect" presetClass="entr" presetID="42">
                                  <p:stCondLst>
                                    <p:cond delay="0"/>
                                  </p:stCondLst>
                                  <p:childTnLst>
                                    <p:set>
                                      <p:cBhvr>
                                        <p:cTn dur="1" fill="hold" id="460">
                                          <p:stCondLst>
                                            <p:cond delay="0"/>
                                          </p:stCondLst>
                                        </p:cTn>
                                        <p:tgtEl>
                                          <p:spTgt spid="180"/>
                                        </p:tgtEl>
                                        <p:attrNameLst>
                                          <p:attrName>style.visibility</p:attrName>
                                        </p:attrNameLst>
                                      </p:cBhvr>
                                      <p:to>
                                        <p:strVal val="visible"/>
                                      </p:to>
                                    </p:set>
                                    <p:animEffect filter="fade" transition="in">
                                      <p:cBhvr additive="repl">
                                        <p:cTn dur="1000" fill="freeze" id="461"/>
                                        <p:tgtEl>
                                          <p:spTgt spid="180"/>
                                        </p:tgtEl>
                                      </p:cBhvr>
                                    </p:animEffect>
                                    <p:anim calcmode="lin" valueType="num">
                                      <p:cBhvr additive="repl">
                                        <p:cTn dur="1000" fill="hold" id="462"/>
                                        <p:tgtEl>
                                          <p:spTgt spid="180"/>
                                        </p:tgtEl>
                                        <p:attrNameLst>
                                          <p:attrName>ppt_x</p:attrName>
                                        </p:attrNameLst>
                                      </p:cBhvr>
                                      <p:tavLst>
                                        <p:tav tm="0">
                                          <p:val>
                                            <p:strVal val="#ppt_x"/>
                                          </p:val>
                                        </p:tav>
                                        <p:tav tm="100000">
                                          <p:val>
                                            <p:strVal val="#ppt_x"/>
                                          </p:val>
                                        </p:tav>
                                      </p:tavLst>
                                    </p:anim>
                                    <p:anim calcmode="lin" valueType="num">
                                      <p:cBhvr additive="repl">
                                        <p:cTn dur="1000" fill="hold" id="463"/>
                                        <p:tgtEl>
                                          <p:spTgt spid="180"/>
                                        </p:tgtEl>
                                        <p:attrNameLst>
                                          <p:attrName>ppt_y</p:attrName>
                                        </p:attrNameLst>
                                      </p:cBhvr>
                                      <p:tavLst>
                                        <p:tav tm="0">
                                          <p:val>
                                            <p:strVal val="#ppt_y+.1"/>
                                          </p:val>
                                        </p:tav>
                                        <p:tav tm="100000">
                                          <p:val>
                                            <p:strVal val="#ppt_y"/>
                                          </p:val>
                                        </p:tav>
                                      </p:tavLst>
                                    </p:anim>
                                  </p:childTnLst>
                                </p:cTn>
                              </p:par>
                            </p:childTnLst>
                          </p:cTn>
                        </p:par>
                      </p:childTnLst>
                    </p:cTn>
                  </p:par>
                  <p:par>
                    <p:cTn fill="hold" id="464">
                      <p:stCondLst>
                        <p:cond delay="indefinite"/>
                      </p:stCondLst>
                      <p:childTnLst>
                        <p:par>
                          <p:cTn fill="hold" id="465">
                            <p:stCondLst>
                              <p:cond delay="0"/>
                            </p:stCondLst>
                            <p:childTnLst>
                              <p:par>
                                <p:cTn fill="hold" id="466" nodeType="clickEffect" presetClass="entr" presetID="10">
                                  <p:stCondLst>
                                    <p:cond delay="0"/>
                                  </p:stCondLst>
                                  <p:childTnLst>
                                    <p:set>
                                      <p:cBhvr>
                                        <p:cTn dur="1" fill="hold" id="467">
                                          <p:stCondLst>
                                            <p:cond delay="0"/>
                                          </p:stCondLst>
                                        </p:cTn>
                                        <p:tgtEl>
                                          <p:spTgt spid="179"/>
                                        </p:tgtEl>
                                        <p:attrNameLst>
                                          <p:attrName>style.visibility</p:attrName>
                                        </p:attrNameLst>
                                      </p:cBhvr>
                                      <p:to>
                                        <p:strVal val="visible"/>
                                      </p:to>
                                    </p:set>
                                    <p:animEffect filter="fade" transition="in">
                                      <p:cBhvr additive="repl">
                                        <p:cTn dur="500" fill="freeze" id="468"/>
                                        <p:tgtEl>
                                          <p:spTgt spid="179"/>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81" name="Picture 2"/>
          <p:cNvPicPr/>
          <p:nvPr/>
        </p:nvPicPr>
        <p:blipFill>
          <a:blip r:embed="rId1"/>
          <a:stretch>
            <a:fillRect/>
          </a:stretch>
        </p:blipFill>
        <p:spPr>
          <a:xfrm>
            <a:off x="0" y="0"/>
            <a:ext cx="9143640" cy="6857640"/>
          </a:xfrm>
          <a:prstGeom prst="rect">
            <a:avLst/>
          </a:prstGeom>
        </p:spPr>
      </p:pic>
      <p:pic>
        <p:nvPicPr>
          <p:cNvPr descr="" id="182" name="Picture 3"/>
          <p:cNvPicPr/>
          <p:nvPr/>
        </p:nvPicPr>
        <p:blipFill>
          <a:blip r:embed="rId2"/>
          <a:stretch>
            <a:fillRect/>
          </a:stretch>
        </p:blipFill>
        <p:spPr>
          <a:xfrm>
            <a:off x="395640" y="2133000"/>
            <a:ext cx="6416640" cy="4611960"/>
          </a:xfrm>
          <a:prstGeom prst="rect">
            <a:avLst/>
          </a:prstGeom>
        </p:spPr>
      </p:pic>
      <p:sp>
        <p:nvSpPr>
          <p:cNvPr id="183" name="TextShape 1"/>
          <p:cNvSpPr txBox="1"/>
          <p:nvPr/>
        </p:nvSpPr>
        <p:spPr>
          <a:xfrm>
            <a:off x="2051640" y="0"/>
            <a:ext cx="4186440" cy="1800000"/>
          </a:xfrm>
          <a:prstGeom prst="rect">
            <a:avLst/>
          </a:prstGeom>
        </p:spPr>
        <p:txBody>
          <a:bodyPr anchor="ctr"/>
          <a:p>
            <a:pPr algn="ctr">
              <a:lnSpc>
                <a:spcPct val="100000"/>
              </a:lnSpc>
            </a:pPr>
            <a:r>
              <a:rPr lang="it-IT" sz="2800">
                <a:solidFill>
                  <a:srgbClr val="000000"/>
                </a:solidFill>
                <a:latin typeface="Calibri"/>
              </a:rPr>
              <a:t>Tratto del Fiume Vara</a:t>
            </a:r>
            <a:r>
              <a:rPr lang="it-IT" sz="2800">
                <a:solidFill>
                  <a:srgbClr val="000000"/>
                </a:solidFill>
                <a:latin typeface="Calibri"/>
              </a:rPr>
              <a:t>
</a:t>
            </a:r>
            <a:r>
              <a:rPr lang="it-IT" sz="2800">
                <a:solidFill>
                  <a:srgbClr val="000000"/>
                </a:solidFill>
                <a:latin typeface="Calibri"/>
              </a:rPr>
              <a:t>Comune Varese Ligure loc. San Pietro Vara - Prov. La Spezia </a:t>
            </a:r>
            <a:endParaRPr/>
          </a:p>
        </p:txBody>
      </p:sp>
      <p:sp>
        <p:nvSpPr>
          <p:cNvPr id="184" name="CustomShape 2"/>
          <p:cNvSpPr/>
          <p:nvPr/>
        </p:nvSpPr>
        <p:spPr>
          <a:xfrm>
            <a:off x="7050600" y="5517360"/>
            <a:ext cx="2093040" cy="1340280"/>
          </a:xfrm>
          <a:prstGeom prst="rect">
            <a:avLst/>
          </a:prstGeom>
          <a:solidFill>
            <a:srgbClr val="00b0f0"/>
          </a:solidFill>
        </p:spPr>
        <p:txBody>
          <a:bodyPr anchor="ctr"/>
          <a:p>
            <a:pPr algn="ctr">
              <a:lnSpc>
                <a:spcPct val="100000"/>
              </a:lnSpc>
            </a:pPr>
            <a:r>
              <a:rPr lang="it-IT" sz="2000">
                <a:solidFill>
                  <a:srgbClr val="000000"/>
                </a:solidFill>
                <a:latin typeface="Calibri"/>
              </a:rPr>
              <a:t>Stralcio Tav. 7B – elemento 1 del PAI</a:t>
            </a:r>
            <a:endParaRPr/>
          </a:p>
        </p:txBody>
      </p:sp>
    </p:spTree>
  </p:cSld>
  <p:timing>
    <p:tnLst>
      <p:par>
        <p:cTn dur="indefinite" id="469" nodeType="tmRoot" restart="never">
          <p:childTnLst>
            <p:seq>
              <p:cTn dur="indefinite" id="470" nodeType="mainSeq">
                <p:childTnLst>
                  <p:par>
                    <p:cTn fill="hold" id="471">
                      <p:stCondLst>
                        <p:cond delay="indefinite"/>
                      </p:stCondLst>
                      <p:childTnLst>
                        <p:par>
                          <p:cTn fill="hold" id="472">
                            <p:stCondLst>
                              <p:cond delay="0"/>
                            </p:stCondLst>
                            <p:childTnLst>
                              <p:par>
                                <p:cTn fill="hold" id="473" nodeType="clickEffect" presetClass="entr" presetID="42">
                                  <p:stCondLst>
                                    <p:cond delay="0"/>
                                  </p:stCondLst>
                                  <p:childTnLst>
                                    <p:set>
                                      <p:cBhvr>
                                        <p:cTn dur="1" fill="hold" id="474">
                                          <p:stCondLst>
                                            <p:cond delay="0"/>
                                          </p:stCondLst>
                                        </p:cTn>
                                        <p:tgtEl>
                                          <p:spTgt spid="181"/>
                                        </p:tgtEl>
                                        <p:attrNameLst>
                                          <p:attrName>style.visibility</p:attrName>
                                        </p:attrNameLst>
                                      </p:cBhvr>
                                      <p:to>
                                        <p:strVal val="visible"/>
                                      </p:to>
                                    </p:set>
                                    <p:animEffect filter="fade" transition="in">
                                      <p:cBhvr additive="repl">
                                        <p:cTn dur="1000" fill="freeze" id="475"/>
                                        <p:tgtEl>
                                          <p:spTgt spid="181"/>
                                        </p:tgtEl>
                                      </p:cBhvr>
                                    </p:animEffect>
                                    <p:anim calcmode="lin" valueType="num">
                                      <p:cBhvr additive="repl">
                                        <p:cTn dur="1000" fill="hold" id="476"/>
                                        <p:tgtEl>
                                          <p:spTgt spid="181"/>
                                        </p:tgtEl>
                                        <p:attrNameLst>
                                          <p:attrName>ppt_x</p:attrName>
                                        </p:attrNameLst>
                                      </p:cBhvr>
                                      <p:tavLst>
                                        <p:tav tm="0">
                                          <p:val>
                                            <p:strVal val="#ppt_x"/>
                                          </p:val>
                                        </p:tav>
                                        <p:tav tm="100000">
                                          <p:val>
                                            <p:strVal val="#ppt_x"/>
                                          </p:val>
                                        </p:tav>
                                      </p:tavLst>
                                    </p:anim>
                                    <p:anim calcmode="lin" valueType="num">
                                      <p:cBhvr additive="repl">
                                        <p:cTn dur="1000" fill="hold" id="477"/>
                                        <p:tgtEl>
                                          <p:spTgt spid="181"/>
                                        </p:tgtEl>
                                        <p:attrNameLst>
                                          <p:attrName>ppt_y</p:attrName>
                                        </p:attrNameLst>
                                      </p:cBhvr>
                                      <p:tavLst>
                                        <p:tav tm="0">
                                          <p:val>
                                            <p:strVal val="#ppt_y+.1"/>
                                          </p:val>
                                        </p:tav>
                                        <p:tav tm="100000">
                                          <p:val>
                                            <p:strVal val="#ppt_y"/>
                                          </p:val>
                                        </p:tav>
                                      </p:tavLst>
                                    </p:anim>
                                  </p:childTnLst>
                                </p:cTn>
                              </p:par>
                              <p:par>
                                <p:cTn fill="hold" id="478" nodeType="withEffect" presetClass="entr" presetID="42">
                                  <p:stCondLst>
                                    <p:cond delay="0"/>
                                  </p:stCondLst>
                                  <p:childTnLst>
                                    <p:set>
                                      <p:cBhvr>
                                        <p:cTn dur="1" fill="hold" id="479">
                                          <p:stCondLst>
                                            <p:cond delay="0"/>
                                          </p:stCondLst>
                                        </p:cTn>
                                        <p:tgtEl>
                                          <p:spTgt spid="183"/>
                                        </p:tgtEl>
                                        <p:attrNameLst>
                                          <p:attrName>style.visibility</p:attrName>
                                        </p:attrNameLst>
                                      </p:cBhvr>
                                      <p:to>
                                        <p:strVal val="visible"/>
                                      </p:to>
                                    </p:set>
                                    <p:animEffect filter="fade" transition="in">
                                      <p:cBhvr additive="repl">
                                        <p:cTn dur="1000" fill="freeze" id="480"/>
                                        <p:tgtEl>
                                          <p:spTgt spid="183"/>
                                        </p:tgtEl>
                                      </p:cBhvr>
                                    </p:animEffect>
                                    <p:anim calcmode="lin" valueType="num">
                                      <p:cBhvr additive="repl">
                                        <p:cTn dur="1000" fill="hold" id="481"/>
                                        <p:tgtEl>
                                          <p:spTgt spid="183"/>
                                        </p:tgtEl>
                                        <p:attrNameLst>
                                          <p:attrName>ppt_x</p:attrName>
                                        </p:attrNameLst>
                                      </p:cBhvr>
                                      <p:tavLst>
                                        <p:tav tm="0">
                                          <p:val>
                                            <p:strVal val="#ppt_x"/>
                                          </p:val>
                                        </p:tav>
                                        <p:tav tm="100000">
                                          <p:val>
                                            <p:strVal val="#ppt_x"/>
                                          </p:val>
                                        </p:tav>
                                      </p:tavLst>
                                    </p:anim>
                                    <p:anim calcmode="lin" valueType="num">
                                      <p:cBhvr additive="repl">
                                        <p:cTn dur="1000" fill="hold" id="482"/>
                                        <p:tgtEl>
                                          <p:spTgt spid="183"/>
                                        </p:tgtEl>
                                        <p:attrNameLst>
                                          <p:attrName>ppt_y</p:attrName>
                                        </p:attrNameLst>
                                      </p:cBhvr>
                                      <p:tavLst>
                                        <p:tav tm="0">
                                          <p:val>
                                            <p:strVal val="#ppt_y+.1"/>
                                          </p:val>
                                        </p:tav>
                                        <p:tav tm="100000">
                                          <p:val>
                                            <p:strVal val="#ppt_y"/>
                                          </p:val>
                                        </p:tav>
                                      </p:tavLst>
                                    </p:anim>
                                  </p:childTnLst>
                                </p:cTn>
                              </p:par>
                              <p:par>
                                <p:cTn fill="hold" id="483" nodeType="withEffect" presetClass="entr" presetID="42">
                                  <p:stCondLst>
                                    <p:cond delay="0"/>
                                  </p:stCondLst>
                                  <p:childTnLst>
                                    <p:set>
                                      <p:cBhvr>
                                        <p:cTn dur="1" fill="hold" id="484">
                                          <p:stCondLst>
                                            <p:cond delay="0"/>
                                          </p:stCondLst>
                                        </p:cTn>
                                        <p:tgtEl>
                                          <p:spTgt spid="184"/>
                                        </p:tgtEl>
                                        <p:attrNameLst>
                                          <p:attrName>style.visibility</p:attrName>
                                        </p:attrNameLst>
                                      </p:cBhvr>
                                      <p:to>
                                        <p:strVal val="visible"/>
                                      </p:to>
                                    </p:set>
                                    <p:animEffect filter="fade" transition="in">
                                      <p:cBhvr additive="repl">
                                        <p:cTn dur="1000" fill="freeze" id="485"/>
                                        <p:tgtEl>
                                          <p:spTgt spid="184"/>
                                        </p:tgtEl>
                                      </p:cBhvr>
                                    </p:animEffect>
                                    <p:anim calcmode="lin" valueType="num">
                                      <p:cBhvr additive="repl">
                                        <p:cTn dur="1000" fill="hold" id="486"/>
                                        <p:tgtEl>
                                          <p:spTgt spid="184"/>
                                        </p:tgtEl>
                                        <p:attrNameLst>
                                          <p:attrName>ppt_x</p:attrName>
                                        </p:attrNameLst>
                                      </p:cBhvr>
                                      <p:tavLst>
                                        <p:tav tm="0">
                                          <p:val>
                                            <p:strVal val="#ppt_x"/>
                                          </p:val>
                                        </p:tav>
                                        <p:tav tm="100000">
                                          <p:val>
                                            <p:strVal val="#ppt_x"/>
                                          </p:val>
                                        </p:tav>
                                      </p:tavLst>
                                    </p:anim>
                                    <p:anim calcmode="lin" valueType="num">
                                      <p:cBhvr additive="repl">
                                        <p:cTn dur="1000" fill="hold" id="487"/>
                                        <p:tgtEl>
                                          <p:spTgt spid="184"/>
                                        </p:tgtEl>
                                        <p:attrNameLst>
                                          <p:attrName>ppt_y</p:attrName>
                                        </p:attrNameLst>
                                      </p:cBhvr>
                                      <p:tavLst>
                                        <p:tav tm="0">
                                          <p:val>
                                            <p:strVal val="#ppt_y+.1"/>
                                          </p:val>
                                        </p:tav>
                                        <p:tav tm="100000">
                                          <p:val>
                                            <p:strVal val="#ppt_y"/>
                                          </p:val>
                                        </p:tav>
                                      </p:tavLst>
                                    </p:anim>
                                  </p:childTnLst>
                                </p:cTn>
                              </p:par>
                            </p:childTnLst>
                          </p:cTn>
                        </p:par>
                      </p:childTnLst>
                    </p:cTn>
                  </p:par>
                  <p:par>
                    <p:cTn fill="hold" id="488">
                      <p:stCondLst>
                        <p:cond delay="indefinite"/>
                      </p:stCondLst>
                      <p:childTnLst>
                        <p:par>
                          <p:cTn fill="hold" id="489">
                            <p:stCondLst>
                              <p:cond delay="0"/>
                            </p:stCondLst>
                            <p:childTnLst>
                              <p:par>
                                <p:cTn fill="hold" id="490" nodeType="clickEffect" presetClass="entr" presetID="10">
                                  <p:stCondLst>
                                    <p:cond delay="0"/>
                                  </p:stCondLst>
                                  <p:childTnLst>
                                    <p:set>
                                      <p:cBhvr>
                                        <p:cTn dur="1" fill="hold" id="491">
                                          <p:stCondLst>
                                            <p:cond delay="0"/>
                                          </p:stCondLst>
                                        </p:cTn>
                                        <p:tgtEl>
                                          <p:spTgt spid="182"/>
                                        </p:tgtEl>
                                        <p:attrNameLst>
                                          <p:attrName>style.visibility</p:attrName>
                                        </p:attrNameLst>
                                      </p:cBhvr>
                                      <p:to>
                                        <p:strVal val="visible"/>
                                      </p:to>
                                    </p:set>
                                    <p:animEffect filter="fade" transition="in">
                                      <p:cBhvr additive="repl">
                                        <p:cTn dur="500" fill="freeze" id="492"/>
                                        <p:tgtEl>
                                          <p:spTgt spid="182"/>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85" name="TextShape 1"/>
          <p:cNvSpPr txBox="1"/>
          <p:nvPr/>
        </p:nvSpPr>
        <p:spPr>
          <a:xfrm>
            <a:off x="457200" y="260640"/>
            <a:ext cx="8229240" cy="1142640"/>
          </a:xfrm>
          <a:prstGeom prst="rect">
            <a:avLst/>
          </a:prstGeom>
        </p:spPr>
        <p:txBody>
          <a:bodyPr anchor="ctr"/>
          <a:p>
            <a:pPr algn="ctr">
              <a:lnSpc>
                <a:spcPct val="100000"/>
              </a:lnSpc>
            </a:pPr>
            <a:r>
              <a:rPr lang="it-IT" sz="4400">
                <a:solidFill>
                  <a:srgbClr val="ff0000"/>
                </a:solidFill>
                <a:latin typeface="Calibri"/>
              </a:rPr>
              <a:t>Attività 2.</a:t>
            </a:r>
            <a:endParaRPr/>
          </a:p>
        </p:txBody>
      </p:sp>
      <p:sp>
        <p:nvSpPr>
          <p:cNvPr id="186" name="CustomShape 2"/>
          <p:cNvSpPr/>
          <p:nvPr/>
        </p:nvSpPr>
        <p:spPr>
          <a:xfrm>
            <a:off x="539640" y="1628640"/>
            <a:ext cx="8229240" cy="4525560"/>
          </a:xfrm>
          <a:prstGeom prst="rect">
            <a:avLst/>
          </a:prstGeom>
        </p:spPr>
        <p:txBody>
          <a:bodyPr bIns="45000" lIns="90000" rIns="90000" tIns="45000"/>
          <a:p>
            <a:pPr algn="just">
              <a:lnSpc>
                <a:spcPct val="100000"/>
              </a:lnSpc>
            </a:pPr>
            <a:r>
              <a:rPr lang="it-IT" sz="3200">
                <a:solidFill>
                  <a:srgbClr val="000000"/>
                </a:solidFill>
                <a:latin typeface="Calibri"/>
              </a:rPr>
              <a:t>Sono inoltre disponibili le sezioni idrauliche del PAI, per la gran parte planimetricamente coincidenti con le precedenti (anno 2012), rilevate nei primi anni ’90.</a:t>
            </a:r>
            <a:endParaRPr/>
          </a:p>
          <a:p>
            <a:pPr algn="just">
              <a:lnSpc>
                <a:spcPct val="100000"/>
              </a:lnSpc>
            </a:pPr>
            <a:r>
              <a:rPr lang="it-IT" sz="3200">
                <a:solidFill>
                  <a:srgbClr val="000000"/>
                </a:solidFill>
                <a:latin typeface="Calibri"/>
              </a:rPr>
              <a:t>Al fine di ricavare indicazioni sull’evoluzione morfologica dell’alveo, verificandone l’andamento plano-altimetrico negli anni, sono state prodotte tavole di raffronto tra sezioni corrispondenti (rilievo anni ’90 - rilievo 2012).</a:t>
            </a:r>
            <a:endParaRPr/>
          </a:p>
          <a:p>
            <a:pPr algn="just">
              <a:lnSpc>
                <a:spcPct val="100000"/>
              </a:lnSpc>
            </a:pPr>
            <a:r>
              <a:rPr lang="it-IT" sz="3200">
                <a:solidFill>
                  <a:srgbClr val="000000"/>
                </a:solidFill>
                <a:latin typeface="Calibri"/>
              </a:rPr>
              <a:t>Attraverso il raffronto delle sezioni è stata possibile una stima di massima delle aree di scavo e deposito di ciascuna sezione.</a:t>
            </a:r>
            <a:endParaRPr/>
          </a:p>
          <a:p>
            <a:pPr algn="just">
              <a:lnSpc>
                <a:spcPct val="100000"/>
              </a:lnSpc>
            </a:pPr>
            <a:r>
              <a:rPr lang="it-IT" sz="3200">
                <a:solidFill>
                  <a:srgbClr val="000000"/>
                </a:solidFill>
                <a:latin typeface="Calibri"/>
              </a:rPr>
              <a:t>Le valutazioni suddette, in particolare a livello locale, potrebbero inoltre suggerire modalità di gestione dei sedimenti e l’eventuale necessità di opere idrauliche (es. scogliere di contrasto all’erosione, pennelli).</a:t>
            </a:r>
            <a:endParaRPr/>
          </a:p>
          <a:p>
            <a:pPr>
              <a:lnSpc>
                <a:spcPct val="100000"/>
              </a:lnSpc>
            </a:pPr>
            <a:endParaRPr/>
          </a:p>
        </p:txBody>
      </p:sp>
    </p:spTree>
  </p:cSld>
  <p:timing>
    <p:tnLst>
      <p:par>
        <p:cTn dur="indefinite" id="493" nodeType="tmRoot" restart="never">
          <p:childTnLst>
            <p:seq>
              <p:cTn dur="indefinite" id="494" nodeType="mainSeq">
                <p:childTnLst>
                  <p:par>
                    <p:cTn fill="hold" id="495">
                      <p:stCondLst>
                        <p:cond delay="indefinite"/>
                      </p:stCondLst>
                      <p:childTnLst>
                        <p:par>
                          <p:cTn fill="hold" id="496">
                            <p:stCondLst>
                              <p:cond delay="0"/>
                            </p:stCondLst>
                            <p:childTnLst>
                              <p:par>
                                <p:cTn fill="hold" id="497" nodeType="clickEffect" presetClass="entr" presetID="14" presetSubtype="10">
                                  <p:stCondLst>
                                    <p:cond delay="0"/>
                                  </p:stCondLst>
                                  <p:childTnLst>
                                    <p:set>
                                      <p:cBhvr>
                                        <p:cTn dur="1" fill="hold" id="498">
                                          <p:stCondLst>
                                            <p:cond delay="0"/>
                                          </p:stCondLst>
                                        </p:cTn>
                                        <p:tgtEl>
                                          <p:spTgt spid="185"/>
                                        </p:tgtEl>
                                        <p:attrNameLst>
                                          <p:attrName>style.visibility</p:attrName>
                                        </p:attrNameLst>
                                      </p:cBhvr>
                                      <p:to>
                                        <p:strVal val="visible"/>
                                      </p:to>
                                    </p:set>
                                    <p:animEffect filter="randombar(horizontal)" transition="in">
                                      <p:cBhvr additive="repl">
                                        <p:cTn dur="500" fill="freeze" id="499"/>
                                        <p:tgtEl>
                                          <p:spTgt spid="185"/>
                                        </p:tgtEl>
                                      </p:cBhvr>
                                    </p:animEffect>
                                  </p:childTnLst>
                                </p:cTn>
                              </p:par>
                            </p:childTnLst>
                          </p:cTn>
                        </p:par>
                      </p:childTnLst>
                    </p:cTn>
                  </p:par>
                  <p:par>
                    <p:cTn fill="hold" id="500">
                      <p:stCondLst>
                        <p:cond delay="indefinite"/>
                      </p:stCondLst>
                      <p:childTnLst>
                        <p:par>
                          <p:cTn fill="hold" id="501">
                            <p:stCondLst>
                              <p:cond delay="0"/>
                            </p:stCondLst>
                            <p:childTnLst>
                              <p:par>
                                <p:cTn fill="hold" id="502" nodeType="clickEffect" presetClass="entr" presetID="10">
                                  <p:stCondLst>
                                    <p:cond delay="0"/>
                                  </p:stCondLst>
                                  <p:childTnLst>
                                    <p:set>
                                      <p:cBhvr>
                                        <p:cTn dur="1" fill="hold" id="503">
                                          <p:stCondLst>
                                            <p:cond delay="0"/>
                                          </p:stCondLst>
                                        </p:cTn>
                                        <p:tgtEl>
                                          <p:spTgt spid="186"/>
                                        </p:tgtEl>
                                        <p:attrNameLst>
                                          <p:attrName>style.visibility</p:attrName>
                                        </p:attrNameLst>
                                      </p:cBhvr>
                                      <p:to>
                                        <p:strVal val="visible"/>
                                      </p:to>
                                    </p:set>
                                    <p:animEffect filter="fade" transition="in">
                                      <p:cBhvr additive="repl">
                                        <p:cTn dur="500" fill="freeze" id="504"/>
                                        <p:tgtEl>
                                          <p:spTgt spid="186"/>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87" name="Picture 2"/>
          <p:cNvPicPr/>
          <p:nvPr/>
        </p:nvPicPr>
        <p:blipFill>
          <a:blip r:embed="rId1"/>
          <a:stretch>
            <a:fillRect/>
          </a:stretch>
        </p:blipFill>
        <p:spPr>
          <a:xfrm>
            <a:off x="-2160" y="260640"/>
            <a:ext cx="9143640" cy="2943000"/>
          </a:xfrm>
          <a:prstGeom prst="rect">
            <a:avLst/>
          </a:prstGeom>
        </p:spPr>
      </p:pic>
      <p:pic>
        <p:nvPicPr>
          <p:cNvPr descr="" id="188" name="Picture 3"/>
          <p:cNvPicPr/>
          <p:nvPr/>
        </p:nvPicPr>
        <p:blipFill>
          <a:blip r:embed="rId2"/>
          <a:stretch>
            <a:fillRect/>
          </a:stretch>
        </p:blipFill>
        <p:spPr>
          <a:xfrm>
            <a:off x="-2160" y="3488400"/>
            <a:ext cx="9143640" cy="3369240"/>
          </a:xfrm>
          <a:prstGeom prst="rect">
            <a:avLst/>
          </a:prstGeom>
        </p:spPr>
      </p:pic>
      <p:sp>
        <p:nvSpPr>
          <p:cNvPr id="189" name="CustomShape 1"/>
          <p:cNvSpPr/>
          <p:nvPr/>
        </p:nvSpPr>
        <p:spPr>
          <a:xfrm>
            <a:off x="2483640" y="404640"/>
            <a:ext cx="5256360" cy="364680"/>
          </a:xfrm>
          <a:prstGeom prst="rect">
            <a:avLst/>
          </a:prstGeom>
        </p:spPr>
        <p:txBody>
          <a:bodyPr bIns="45000" lIns="90000" rIns="90000" tIns="45000"/>
          <a:p>
            <a:pPr algn="ctr">
              <a:lnSpc>
                <a:spcPct val="100000"/>
              </a:lnSpc>
            </a:pPr>
            <a:r>
              <a:rPr lang="it-IT">
                <a:solidFill>
                  <a:srgbClr val="a7e8ff"/>
                </a:solidFill>
                <a:latin typeface="Calibri"/>
              </a:rPr>
              <a:t>Sezione tipo del PAI risalente agli anni ’90-n° V45</a:t>
            </a:r>
            <a:endParaRPr/>
          </a:p>
        </p:txBody>
      </p:sp>
      <p:sp>
        <p:nvSpPr>
          <p:cNvPr id="190" name="CustomShape 2"/>
          <p:cNvSpPr/>
          <p:nvPr/>
        </p:nvSpPr>
        <p:spPr>
          <a:xfrm>
            <a:off x="3276000" y="3789000"/>
            <a:ext cx="3528000" cy="364680"/>
          </a:xfrm>
          <a:prstGeom prst="rect">
            <a:avLst/>
          </a:prstGeom>
        </p:spPr>
        <p:txBody>
          <a:bodyPr bIns="45000" lIns="90000" rIns="90000" tIns="45000"/>
          <a:p>
            <a:pPr>
              <a:lnSpc>
                <a:spcPct val="100000"/>
              </a:lnSpc>
            </a:pPr>
            <a:r>
              <a:rPr lang="it-IT">
                <a:solidFill>
                  <a:srgbClr val="a7e8ff"/>
                </a:solidFill>
                <a:latin typeface="Calibri"/>
              </a:rPr>
              <a:t>Sezione tipo attuale n° 22185.14</a:t>
            </a:r>
            <a:endParaRPr/>
          </a:p>
        </p:txBody>
      </p:sp>
      <p:sp>
        <p:nvSpPr>
          <p:cNvPr id="191" name="CustomShape 3"/>
          <p:cNvSpPr/>
          <p:nvPr/>
        </p:nvSpPr>
        <p:spPr>
          <a:xfrm>
            <a:off x="7219800" y="628200"/>
            <a:ext cx="2248560" cy="364680"/>
          </a:xfrm>
          <a:prstGeom prst="rect">
            <a:avLst/>
          </a:prstGeom>
        </p:spPr>
        <p:txBody>
          <a:bodyPr bIns="45000" lIns="90000" rIns="90000" tIns="45000"/>
          <a:p>
            <a:pPr>
              <a:lnSpc>
                <a:spcPct val="100000"/>
              </a:lnSpc>
            </a:pPr>
            <a:r>
              <a:rPr lang="it-IT">
                <a:solidFill>
                  <a:srgbClr val="ffffff"/>
                </a:solidFill>
                <a:latin typeface="Calibri"/>
              </a:rPr>
              <a:t>Sezione rilievi 2012</a:t>
            </a:r>
            <a:endParaRPr/>
          </a:p>
        </p:txBody>
      </p:sp>
      <p:sp>
        <p:nvSpPr>
          <p:cNvPr id="192" name="Line 4"/>
          <p:cNvSpPr/>
          <p:nvPr/>
        </p:nvSpPr>
        <p:spPr>
          <a:xfrm>
            <a:off x="6804000" y="812880"/>
            <a:ext cx="288000" cy="0"/>
          </a:xfrm>
          <a:prstGeom prst="line">
            <a:avLst/>
          </a:prstGeom>
          <a:ln w="38160">
            <a:solidFill>
              <a:srgbClr val="ffffff"/>
            </a:solidFill>
            <a:round/>
          </a:ln>
        </p:spPr>
      </p:sp>
      <p:sp>
        <p:nvSpPr>
          <p:cNvPr id="193" name="Line 5"/>
          <p:cNvSpPr/>
          <p:nvPr/>
        </p:nvSpPr>
        <p:spPr>
          <a:xfrm>
            <a:off x="6837480" y="1340640"/>
            <a:ext cx="288000" cy="0"/>
          </a:xfrm>
          <a:prstGeom prst="line">
            <a:avLst/>
          </a:prstGeom>
          <a:ln w="38160">
            <a:solidFill>
              <a:srgbClr val="c00000"/>
            </a:solidFill>
            <a:round/>
          </a:ln>
        </p:spPr>
      </p:sp>
      <p:sp>
        <p:nvSpPr>
          <p:cNvPr id="194" name="CustomShape 6"/>
          <p:cNvSpPr/>
          <p:nvPr/>
        </p:nvSpPr>
        <p:spPr>
          <a:xfrm>
            <a:off x="7214400" y="1155960"/>
            <a:ext cx="2248560" cy="639000"/>
          </a:xfrm>
          <a:prstGeom prst="rect">
            <a:avLst/>
          </a:prstGeom>
        </p:spPr>
        <p:txBody>
          <a:bodyPr bIns="45000" lIns="90000" rIns="90000" tIns="45000"/>
          <a:p>
            <a:pPr>
              <a:lnSpc>
                <a:spcPct val="100000"/>
              </a:lnSpc>
            </a:pPr>
            <a:r>
              <a:rPr lang="it-IT">
                <a:solidFill>
                  <a:srgbClr val="ffffff"/>
                </a:solidFill>
                <a:latin typeface="Calibri"/>
              </a:rPr>
              <a:t>Sezione rilievi anni ‘90</a:t>
            </a:r>
            <a:endParaRPr/>
          </a:p>
        </p:txBody>
      </p:sp>
    </p:spTree>
  </p:cSld>
  <p:timing>
    <p:tnLst>
      <p:par>
        <p:cTn dur="indefinite" id="505" nodeType="tmRoot" restart="never">
          <p:childTnLst>
            <p:seq>
              <p:cTn dur="indefinite" id="506" nodeType="mainSeq">
                <p:childTnLst>
                  <p:par>
                    <p:cTn fill="hold" id="507">
                      <p:stCondLst>
                        <p:cond delay="indefinite"/>
                      </p:stCondLst>
                      <p:childTnLst>
                        <p:par>
                          <p:cTn fill="hold" id="508">
                            <p:stCondLst>
                              <p:cond delay="0"/>
                            </p:stCondLst>
                            <p:childTnLst>
                              <p:par>
                                <p:cTn fill="hold" id="509" nodeType="clickEffect" presetClass="entr" presetID="42">
                                  <p:stCondLst>
                                    <p:cond delay="0"/>
                                  </p:stCondLst>
                                  <p:childTnLst>
                                    <p:set>
                                      <p:cBhvr>
                                        <p:cTn dur="1" fill="hold" id="510">
                                          <p:stCondLst>
                                            <p:cond delay="0"/>
                                          </p:stCondLst>
                                        </p:cTn>
                                        <p:tgtEl>
                                          <p:spTgt spid="187"/>
                                        </p:tgtEl>
                                        <p:attrNameLst>
                                          <p:attrName>style.visibility</p:attrName>
                                        </p:attrNameLst>
                                      </p:cBhvr>
                                      <p:to>
                                        <p:strVal val="visible"/>
                                      </p:to>
                                    </p:set>
                                    <p:animEffect filter="fade" transition="in">
                                      <p:cBhvr additive="repl">
                                        <p:cTn dur="1000" fill="freeze" id="511"/>
                                        <p:tgtEl>
                                          <p:spTgt spid="187"/>
                                        </p:tgtEl>
                                      </p:cBhvr>
                                    </p:animEffect>
                                    <p:anim calcmode="lin" valueType="num">
                                      <p:cBhvr additive="repl">
                                        <p:cTn dur="1000" fill="hold" id="512"/>
                                        <p:tgtEl>
                                          <p:spTgt spid="187"/>
                                        </p:tgtEl>
                                        <p:attrNameLst>
                                          <p:attrName>ppt_x</p:attrName>
                                        </p:attrNameLst>
                                      </p:cBhvr>
                                      <p:tavLst>
                                        <p:tav tm="0">
                                          <p:val>
                                            <p:strVal val="#ppt_x"/>
                                          </p:val>
                                        </p:tav>
                                        <p:tav tm="100000">
                                          <p:val>
                                            <p:strVal val="#ppt_x"/>
                                          </p:val>
                                        </p:tav>
                                      </p:tavLst>
                                    </p:anim>
                                    <p:anim calcmode="lin" valueType="num">
                                      <p:cBhvr additive="repl">
                                        <p:cTn dur="1000" fill="hold" id="513"/>
                                        <p:tgtEl>
                                          <p:spTgt spid="187"/>
                                        </p:tgtEl>
                                        <p:attrNameLst>
                                          <p:attrName>ppt_y</p:attrName>
                                        </p:attrNameLst>
                                      </p:cBhvr>
                                      <p:tavLst>
                                        <p:tav tm="0">
                                          <p:val>
                                            <p:strVal val="#ppt_y+.1"/>
                                          </p:val>
                                        </p:tav>
                                        <p:tav tm="100000">
                                          <p:val>
                                            <p:strVal val="#ppt_y"/>
                                          </p:val>
                                        </p:tav>
                                      </p:tavLst>
                                    </p:anim>
                                  </p:childTnLst>
                                </p:cTn>
                              </p:par>
                              <p:par>
                                <p:cTn fill="hold" id="514" nodeType="withEffect" presetClass="entr" presetID="42">
                                  <p:stCondLst>
                                    <p:cond delay="0"/>
                                  </p:stCondLst>
                                  <p:childTnLst>
                                    <p:set>
                                      <p:cBhvr>
                                        <p:cTn dur="1" fill="hold" id="515">
                                          <p:stCondLst>
                                            <p:cond delay="0"/>
                                          </p:stCondLst>
                                        </p:cTn>
                                        <p:tgtEl>
                                          <p:spTgt spid="189"/>
                                        </p:tgtEl>
                                        <p:attrNameLst>
                                          <p:attrName>style.visibility</p:attrName>
                                        </p:attrNameLst>
                                      </p:cBhvr>
                                      <p:to>
                                        <p:strVal val="visible"/>
                                      </p:to>
                                    </p:set>
                                    <p:animEffect filter="fade" transition="in">
                                      <p:cBhvr additive="repl">
                                        <p:cTn dur="1000" fill="freeze" id="516"/>
                                        <p:tgtEl>
                                          <p:spTgt spid="189"/>
                                        </p:tgtEl>
                                      </p:cBhvr>
                                    </p:animEffect>
                                    <p:anim calcmode="lin" valueType="num">
                                      <p:cBhvr additive="repl">
                                        <p:cTn dur="1000" fill="hold" id="517"/>
                                        <p:tgtEl>
                                          <p:spTgt spid="189"/>
                                        </p:tgtEl>
                                        <p:attrNameLst>
                                          <p:attrName>ppt_x</p:attrName>
                                        </p:attrNameLst>
                                      </p:cBhvr>
                                      <p:tavLst>
                                        <p:tav tm="0">
                                          <p:val>
                                            <p:strVal val="#ppt_x"/>
                                          </p:val>
                                        </p:tav>
                                        <p:tav tm="100000">
                                          <p:val>
                                            <p:strVal val="#ppt_x"/>
                                          </p:val>
                                        </p:tav>
                                      </p:tavLst>
                                    </p:anim>
                                    <p:anim calcmode="lin" valueType="num">
                                      <p:cBhvr additive="repl">
                                        <p:cTn dur="1000" fill="hold" id="518"/>
                                        <p:tgtEl>
                                          <p:spTgt spid="189"/>
                                        </p:tgtEl>
                                        <p:attrNameLst>
                                          <p:attrName>ppt_y</p:attrName>
                                        </p:attrNameLst>
                                      </p:cBhvr>
                                      <p:tavLst>
                                        <p:tav tm="0">
                                          <p:val>
                                            <p:strVal val="#ppt_y+.1"/>
                                          </p:val>
                                        </p:tav>
                                        <p:tav tm="100000">
                                          <p:val>
                                            <p:strVal val="#ppt_y"/>
                                          </p:val>
                                        </p:tav>
                                      </p:tavLst>
                                    </p:anim>
                                  </p:childTnLst>
                                </p:cTn>
                              </p:par>
                              <p:par>
                                <p:cTn fill="hold" id="519" nodeType="withEffect" presetClass="entr" presetID="42">
                                  <p:stCondLst>
                                    <p:cond delay="0"/>
                                  </p:stCondLst>
                                  <p:childTnLst>
                                    <p:set>
                                      <p:cBhvr>
                                        <p:cTn dur="1" fill="hold" id="520">
                                          <p:stCondLst>
                                            <p:cond delay="0"/>
                                          </p:stCondLst>
                                        </p:cTn>
                                        <p:tgtEl>
                                          <p:spTgt spid="191"/>
                                        </p:tgtEl>
                                        <p:attrNameLst>
                                          <p:attrName>style.visibility</p:attrName>
                                        </p:attrNameLst>
                                      </p:cBhvr>
                                      <p:to>
                                        <p:strVal val="visible"/>
                                      </p:to>
                                    </p:set>
                                    <p:animEffect filter="fade" transition="in">
                                      <p:cBhvr additive="repl">
                                        <p:cTn dur="1000" fill="freeze" id="521"/>
                                        <p:tgtEl>
                                          <p:spTgt spid="191"/>
                                        </p:tgtEl>
                                      </p:cBhvr>
                                    </p:animEffect>
                                    <p:anim calcmode="lin" valueType="num">
                                      <p:cBhvr additive="repl">
                                        <p:cTn dur="1000" fill="hold" id="522"/>
                                        <p:tgtEl>
                                          <p:spTgt spid="191"/>
                                        </p:tgtEl>
                                        <p:attrNameLst>
                                          <p:attrName>ppt_x</p:attrName>
                                        </p:attrNameLst>
                                      </p:cBhvr>
                                      <p:tavLst>
                                        <p:tav tm="0">
                                          <p:val>
                                            <p:strVal val="#ppt_x"/>
                                          </p:val>
                                        </p:tav>
                                        <p:tav tm="100000">
                                          <p:val>
                                            <p:strVal val="#ppt_x"/>
                                          </p:val>
                                        </p:tav>
                                      </p:tavLst>
                                    </p:anim>
                                    <p:anim calcmode="lin" valueType="num">
                                      <p:cBhvr additive="repl">
                                        <p:cTn dur="1000" fill="hold" id="523"/>
                                        <p:tgtEl>
                                          <p:spTgt spid="191"/>
                                        </p:tgtEl>
                                        <p:attrNameLst>
                                          <p:attrName>ppt_y</p:attrName>
                                        </p:attrNameLst>
                                      </p:cBhvr>
                                      <p:tavLst>
                                        <p:tav tm="0">
                                          <p:val>
                                            <p:strVal val="#ppt_y+.1"/>
                                          </p:val>
                                        </p:tav>
                                        <p:tav tm="100000">
                                          <p:val>
                                            <p:strVal val="#ppt_y"/>
                                          </p:val>
                                        </p:tav>
                                      </p:tavLst>
                                    </p:anim>
                                  </p:childTnLst>
                                </p:cTn>
                              </p:par>
                              <p:par>
                                <p:cTn fill="hold" id="524" nodeType="withEffect" presetClass="entr" presetID="42">
                                  <p:stCondLst>
                                    <p:cond delay="0"/>
                                  </p:stCondLst>
                                  <p:childTnLst>
                                    <p:set>
                                      <p:cBhvr>
                                        <p:cTn dur="1" fill="hold" id="525">
                                          <p:stCondLst>
                                            <p:cond delay="0"/>
                                          </p:stCondLst>
                                        </p:cTn>
                                        <p:tgtEl>
                                          <p:spTgt spid="192"/>
                                        </p:tgtEl>
                                        <p:attrNameLst>
                                          <p:attrName>style.visibility</p:attrName>
                                        </p:attrNameLst>
                                      </p:cBhvr>
                                      <p:to>
                                        <p:strVal val="visible"/>
                                      </p:to>
                                    </p:set>
                                    <p:animEffect filter="fade" transition="in">
                                      <p:cBhvr additive="repl">
                                        <p:cTn dur="1000" fill="freeze" id="526"/>
                                        <p:tgtEl>
                                          <p:spTgt spid="192"/>
                                        </p:tgtEl>
                                      </p:cBhvr>
                                    </p:animEffect>
                                    <p:anim calcmode="lin" valueType="num">
                                      <p:cBhvr additive="repl">
                                        <p:cTn dur="1000" fill="hold" id="527"/>
                                        <p:tgtEl>
                                          <p:spTgt spid="192"/>
                                        </p:tgtEl>
                                        <p:attrNameLst>
                                          <p:attrName>ppt_x</p:attrName>
                                        </p:attrNameLst>
                                      </p:cBhvr>
                                      <p:tavLst>
                                        <p:tav tm="0">
                                          <p:val>
                                            <p:strVal val="#ppt_x"/>
                                          </p:val>
                                        </p:tav>
                                        <p:tav tm="100000">
                                          <p:val>
                                            <p:strVal val="#ppt_x"/>
                                          </p:val>
                                        </p:tav>
                                      </p:tavLst>
                                    </p:anim>
                                    <p:anim calcmode="lin" valueType="num">
                                      <p:cBhvr additive="repl">
                                        <p:cTn dur="1000" fill="hold" id="528"/>
                                        <p:tgtEl>
                                          <p:spTgt spid="192"/>
                                        </p:tgtEl>
                                        <p:attrNameLst>
                                          <p:attrName>ppt_y</p:attrName>
                                        </p:attrNameLst>
                                      </p:cBhvr>
                                      <p:tavLst>
                                        <p:tav tm="0">
                                          <p:val>
                                            <p:strVal val="#ppt_y+.1"/>
                                          </p:val>
                                        </p:tav>
                                        <p:tav tm="100000">
                                          <p:val>
                                            <p:strVal val="#ppt_y"/>
                                          </p:val>
                                        </p:tav>
                                      </p:tavLst>
                                    </p:anim>
                                  </p:childTnLst>
                                </p:cTn>
                              </p:par>
                              <p:par>
                                <p:cTn fill="hold" id="529" nodeType="withEffect" presetClass="entr" presetID="42">
                                  <p:stCondLst>
                                    <p:cond delay="0"/>
                                  </p:stCondLst>
                                  <p:childTnLst>
                                    <p:set>
                                      <p:cBhvr>
                                        <p:cTn dur="1" fill="hold" id="530">
                                          <p:stCondLst>
                                            <p:cond delay="0"/>
                                          </p:stCondLst>
                                        </p:cTn>
                                        <p:tgtEl>
                                          <p:spTgt spid="193"/>
                                        </p:tgtEl>
                                        <p:attrNameLst>
                                          <p:attrName>style.visibility</p:attrName>
                                        </p:attrNameLst>
                                      </p:cBhvr>
                                      <p:to>
                                        <p:strVal val="visible"/>
                                      </p:to>
                                    </p:set>
                                    <p:animEffect filter="fade" transition="in">
                                      <p:cBhvr additive="repl">
                                        <p:cTn dur="1000" fill="freeze" id="531"/>
                                        <p:tgtEl>
                                          <p:spTgt spid="193"/>
                                        </p:tgtEl>
                                      </p:cBhvr>
                                    </p:animEffect>
                                    <p:anim calcmode="lin" valueType="num">
                                      <p:cBhvr additive="repl">
                                        <p:cTn dur="1000" fill="hold" id="532"/>
                                        <p:tgtEl>
                                          <p:spTgt spid="193"/>
                                        </p:tgtEl>
                                        <p:attrNameLst>
                                          <p:attrName>ppt_x</p:attrName>
                                        </p:attrNameLst>
                                      </p:cBhvr>
                                      <p:tavLst>
                                        <p:tav tm="0">
                                          <p:val>
                                            <p:strVal val="#ppt_x"/>
                                          </p:val>
                                        </p:tav>
                                        <p:tav tm="100000">
                                          <p:val>
                                            <p:strVal val="#ppt_x"/>
                                          </p:val>
                                        </p:tav>
                                      </p:tavLst>
                                    </p:anim>
                                    <p:anim calcmode="lin" valueType="num">
                                      <p:cBhvr additive="repl">
                                        <p:cTn dur="1000" fill="hold" id="533"/>
                                        <p:tgtEl>
                                          <p:spTgt spid="193"/>
                                        </p:tgtEl>
                                        <p:attrNameLst>
                                          <p:attrName>ppt_y</p:attrName>
                                        </p:attrNameLst>
                                      </p:cBhvr>
                                      <p:tavLst>
                                        <p:tav tm="0">
                                          <p:val>
                                            <p:strVal val="#ppt_y+.1"/>
                                          </p:val>
                                        </p:tav>
                                        <p:tav tm="100000">
                                          <p:val>
                                            <p:strVal val="#ppt_y"/>
                                          </p:val>
                                        </p:tav>
                                      </p:tavLst>
                                    </p:anim>
                                  </p:childTnLst>
                                </p:cTn>
                              </p:par>
                              <p:par>
                                <p:cTn fill="hold" id="534" nodeType="withEffect" presetClass="entr" presetID="42">
                                  <p:stCondLst>
                                    <p:cond delay="0"/>
                                  </p:stCondLst>
                                  <p:childTnLst>
                                    <p:set>
                                      <p:cBhvr>
                                        <p:cTn dur="1" fill="hold" id="535">
                                          <p:stCondLst>
                                            <p:cond delay="0"/>
                                          </p:stCondLst>
                                        </p:cTn>
                                        <p:tgtEl>
                                          <p:spTgt spid="194"/>
                                        </p:tgtEl>
                                        <p:attrNameLst>
                                          <p:attrName>style.visibility</p:attrName>
                                        </p:attrNameLst>
                                      </p:cBhvr>
                                      <p:to>
                                        <p:strVal val="visible"/>
                                      </p:to>
                                    </p:set>
                                    <p:animEffect filter="fade" transition="in">
                                      <p:cBhvr additive="repl">
                                        <p:cTn dur="1000" fill="freeze" id="536"/>
                                        <p:tgtEl>
                                          <p:spTgt spid="194"/>
                                        </p:tgtEl>
                                      </p:cBhvr>
                                    </p:animEffect>
                                    <p:anim calcmode="lin" valueType="num">
                                      <p:cBhvr additive="repl">
                                        <p:cTn dur="1000" fill="hold" id="537"/>
                                        <p:tgtEl>
                                          <p:spTgt spid="194"/>
                                        </p:tgtEl>
                                        <p:attrNameLst>
                                          <p:attrName>ppt_x</p:attrName>
                                        </p:attrNameLst>
                                      </p:cBhvr>
                                      <p:tavLst>
                                        <p:tav tm="0">
                                          <p:val>
                                            <p:strVal val="#ppt_x"/>
                                          </p:val>
                                        </p:tav>
                                        <p:tav tm="100000">
                                          <p:val>
                                            <p:strVal val="#ppt_x"/>
                                          </p:val>
                                        </p:tav>
                                      </p:tavLst>
                                    </p:anim>
                                    <p:anim calcmode="lin" valueType="num">
                                      <p:cBhvr additive="repl">
                                        <p:cTn dur="1000" fill="hold" id="538"/>
                                        <p:tgtEl>
                                          <p:spTgt spid="194"/>
                                        </p:tgtEl>
                                        <p:attrNameLst>
                                          <p:attrName>ppt_y</p:attrName>
                                        </p:attrNameLst>
                                      </p:cBhvr>
                                      <p:tavLst>
                                        <p:tav tm="0">
                                          <p:val>
                                            <p:strVal val="#ppt_y+.1"/>
                                          </p:val>
                                        </p:tav>
                                        <p:tav tm="100000">
                                          <p:val>
                                            <p:strVal val="#ppt_y"/>
                                          </p:val>
                                        </p:tav>
                                      </p:tavLst>
                                    </p:anim>
                                  </p:childTnLst>
                                </p:cTn>
                              </p:par>
                            </p:childTnLst>
                          </p:cTn>
                        </p:par>
                      </p:childTnLst>
                    </p:cTn>
                  </p:par>
                  <p:par>
                    <p:cTn fill="hold" id="539">
                      <p:stCondLst>
                        <p:cond delay="indefinite"/>
                      </p:stCondLst>
                      <p:childTnLst>
                        <p:par>
                          <p:cTn fill="hold" id="540">
                            <p:stCondLst>
                              <p:cond delay="0"/>
                            </p:stCondLst>
                            <p:childTnLst>
                              <p:par>
                                <p:cTn fill="hold" id="541" nodeType="clickEffect" presetClass="entr" presetID="42">
                                  <p:stCondLst>
                                    <p:cond delay="0"/>
                                  </p:stCondLst>
                                  <p:childTnLst>
                                    <p:set>
                                      <p:cBhvr>
                                        <p:cTn dur="1" fill="hold" id="542">
                                          <p:stCondLst>
                                            <p:cond delay="0"/>
                                          </p:stCondLst>
                                        </p:cTn>
                                        <p:tgtEl>
                                          <p:spTgt spid="188"/>
                                        </p:tgtEl>
                                        <p:attrNameLst>
                                          <p:attrName>style.visibility</p:attrName>
                                        </p:attrNameLst>
                                      </p:cBhvr>
                                      <p:to>
                                        <p:strVal val="visible"/>
                                      </p:to>
                                    </p:set>
                                    <p:animEffect filter="fade" transition="in">
                                      <p:cBhvr additive="repl">
                                        <p:cTn dur="1000" fill="freeze" id="543"/>
                                        <p:tgtEl>
                                          <p:spTgt spid="188"/>
                                        </p:tgtEl>
                                      </p:cBhvr>
                                    </p:animEffect>
                                    <p:anim calcmode="lin" valueType="num">
                                      <p:cBhvr additive="repl">
                                        <p:cTn dur="1000" fill="hold" id="544"/>
                                        <p:tgtEl>
                                          <p:spTgt spid="188"/>
                                        </p:tgtEl>
                                        <p:attrNameLst>
                                          <p:attrName>ppt_x</p:attrName>
                                        </p:attrNameLst>
                                      </p:cBhvr>
                                      <p:tavLst>
                                        <p:tav tm="0">
                                          <p:val>
                                            <p:strVal val="#ppt_x"/>
                                          </p:val>
                                        </p:tav>
                                        <p:tav tm="100000">
                                          <p:val>
                                            <p:strVal val="#ppt_x"/>
                                          </p:val>
                                        </p:tav>
                                      </p:tavLst>
                                    </p:anim>
                                    <p:anim calcmode="lin" valueType="num">
                                      <p:cBhvr additive="repl">
                                        <p:cTn dur="1000" fill="hold" id="545"/>
                                        <p:tgtEl>
                                          <p:spTgt spid="188"/>
                                        </p:tgtEl>
                                        <p:attrNameLst>
                                          <p:attrName>ppt_y</p:attrName>
                                        </p:attrNameLst>
                                      </p:cBhvr>
                                      <p:tavLst>
                                        <p:tav tm="0">
                                          <p:val>
                                            <p:strVal val="#ppt_y+.1"/>
                                          </p:val>
                                        </p:tav>
                                        <p:tav tm="100000">
                                          <p:val>
                                            <p:strVal val="#ppt_y"/>
                                          </p:val>
                                        </p:tav>
                                      </p:tavLst>
                                    </p:anim>
                                  </p:childTnLst>
                                </p:cTn>
                              </p:par>
                              <p:par>
                                <p:cTn fill="hold" id="546" nodeType="withEffect" presetClass="entr" presetID="42">
                                  <p:stCondLst>
                                    <p:cond delay="0"/>
                                  </p:stCondLst>
                                  <p:childTnLst>
                                    <p:set>
                                      <p:cBhvr>
                                        <p:cTn dur="1" fill="hold" id="547">
                                          <p:stCondLst>
                                            <p:cond delay="0"/>
                                          </p:stCondLst>
                                        </p:cTn>
                                        <p:tgtEl>
                                          <p:spTgt spid="190"/>
                                        </p:tgtEl>
                                        <p:attrNameLst>
                                          <p:attrName>style.visibility</p:attrName>
                                        </p:attrNameLst>
                                      </p:cBhvr>
                                      <p:to>
                                        <p:strVal val="visible"/>
                                      </p:to>
                                    </p:set>
                                    <p:animEffect filter="fade" transition="in">
                                      <p:cBhvr additive="repl">
                                        <p:cTn dur="1000" fill="freeze" id="548"/>
                                        <p:tgtEl>
                                          <p:spTgt spid="190"/>
                                        </p:tgtEl>
                                      </p:cBhvr>
                                    </p:animEffect>
                                    <p:anim calcmode="lin" valueType="num">
                                      <p:cBhvr additive="repl">
                                        <p:cTn dur="1000" fill="hold" id="549"/>
                                        <p:tgtEl>
                                          <p:spTgt spid="190"/>
                                        </p:tgtEl>
                                        <p:attrNameLst>
                                          <p:attrName>ppt_x</p:attrName>
                                        </p:attrNameLst>
                                      </p:cBhvr>
                                      <p:tavLst>
                                        <p:tav tm="0">
                                          <p:val>
                                            <p:strVal val="#ppt_x"/>
                                          </p:val>
                                        </p:tav>
                                        <p:tav tm="100000">
                                          <p:val>
                                            <p:strVal val="#ppt_x"/>
                                          </p:val>
                                        </p:tav>
                                      </p:tavLst>
                                    </p:anim>
                                    <p:anim calcmode="lin" valueType="num">
                                      <p:cBhvr additive="repl">
                                        <p:cTn dur="1000" fill="hold" id="550"/>
                                        <p:tgtEl>
                                          <p:spTgt spid="190"/>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95" name="Immagine 2"/>
          <p:cNvPicPr/>
          <p:nvPr/>
        </p:nvPicPr>
        <p:blipFill>
          <a:blip r:embed="rId1"/>
          <a:stretch>
            <a:fillRect/>
          </a:stretch>
        </p:blipFill>
        <p:spPr>
          <a:xfrm>
            <a:off x="-108360" y="0"/>
            <a:ext cx="9296280" cy="6857640"/>
          </a:xfrm>
          <a:prstGeom prst="rect">
            <a:avLst/>
          </a:prstGeom>
        </p:spPr>
      </p:pic>
      <p:sp>
        <p:nvSpPr>
          <p:cNvPr id="196" name="CustomShape 1"/>
          <p:cNvSpPr/>
          <p:nvPr/>
        </p:nvSpPr>
        <p:spPr>
          <a:xfrm>
            <a:off x="2555640" y="258840"/>
            <a:ext cx="5040360" cy="364680"/>
          </a:xfrm>
          <a:prstGeom prst="rect">
            <a:avLst/>
          </a:prstGeom>
        </p:spPr>
        <p:txBody>
          <a:bodyPr bIns="45000" lIns="90000" rIns="90000" tIns="45000"/>
          <a:p>
            <a:pPr algn="ctr">
              <a:lnSpc>
                <a:spcPct val="100000"/>
              </a:lnSpc>
            </a:pPr>
            <a:r>
              <a:rPr b="1" lang="it-IT">
                <a:solidFill>
                  <a:srgbClr val="9bbb59"/>
                </a:solidFill>
                <a:latin typeface="Calibri"/>
              </a:rPr>
              <a:t>Sezioni sovrapposte</a:t>
            </a:r>
            <a:endParaRPr/>
          </a:p>
        </p:txBody>
      </p:sp>
      <p:sp>
        <p:nvSpPr>
          <p:cNvPr id="197" name="CustomShape 2"/>
          <p:cNvSpPr/>
          <p:nvPr/>
        </p:nvSpPr>
        <p:spPr>
          <a:xfrm>
            <a:off x="6804360" y="628200"/>
            <a:ext cx="2586600" cy="364680"/>
          </a:xfrm>
          <a:prstGeom prst="rect">
            <a:avLst/>
          </a:prstGeom>
        </p:spPr>
        <p:txBody>
          <a:bodyPr bIns="45000" lIns="90000" rIns="90000" tIns="45000"/>
          <a:p>
            <a:pPr>
              <a:lnSpc>
                <a:spcPct val="100000"/>
              </a:lnSpc>
            </a:pPr>
            <a:r>
              <a:rPr lang="it-IT">
                <a:solidFill>
                  <a:srgbClr val="ffffff"/>
                </a:solidFill>
                <a:latin typeface="Calibri"/>
              </a:rPr>
              <a:t>Sezione rilievi 2012</a:t>
            </a:r>
            <a:endParaRPr/>
          </a:p>
        </p:txBody>
      </p:sp>
      <p:sp>
        <p:nvSpPr>
          <p:cNvPr id="198" name="Line 3"/>
          <p:cNvSpPr/>
          <p:nvPr/>
        </p:nvSpPr>
        <p:spPr>
          <a:xfrm>
            <a:off x="6228000" y="812880"/>
            <a:ext cx="288000" cy="0"/>
          </a:xfrm>
          <a:prstGeom prst="line">
            <a:avLst/>
          </a:prstGeom>
          <a:ln w="38160">
            <a:solidFill>
              <a:srgbClr val="ffffff"/>
            </a:solidFill>
            <a:round/>
          </a:ln>
        </p:spPr>
      </p:sp>
      <p:sp>
        <p:nvSpPr>
          <p:cNvPr id="199" name="Line 4"/>
          <p:cNvSpPr/>
          <p:nvPr/>
        </p:nvSpPr>
        <p:spPr>
          <a:xfrm>
            <a:off x="6228000" y="1340640"/>
            <a:ext cx="288000" cy="0"/>
          </a:xfrm>
          <a:prstGeom prst="line">
            <a:avLst/>
          </a:prstGeom>
          <a:ln w="38160">
            <a:solidFill>
              <a:srgbClr val="c00000"/>
            </a:solidFill>
            <a:round/>
          </a:ln>
        </p:spPr>
      </p:sp>
      <p:sp>
        <p:nvSpPr>
          <p:cNvPr id="200" name="CustomShape 5"/>
          <p:cNvSpPr/>
          <p:nvPr/>
        </p:nvSpPr>
        <p:spPr>
          <a:xfrm>
            <a:off x="6804360" y="1155960"/>
            <a:ext cx="2581200" cy="364680"/>
          </a:xfrm>
          <a:prstGeom prst="rect">
            <a:avLst/>
          </a:prstGeom>
        </p:spPr>
        <p:txBody>
          <a:bodyPr bIns="45000" lIns="90000" rIns="90000" tIns="45000"/>
          <a:p>
            <a:pPr>
              <a:lnSpc>
                <a:spcPct val="100000"/>
              </a:lnSpc>
            </a:pPr>
            <a:r>
              <a:rPr lang="it-IT">
                <a:solidFill>
                  <a:srgbClr val="ffffff"/>
                </a:solidFill>
                <a:latin typeface="Calibri"/>
              </a:rPr>
              <a:t>Sezione rilievi anni ‘90</a:t>
            </a:r>
            <a:endParaRPr/>
          </a:p>
        </p:txBody>
      </p:sp>
      <p:sp>
        <p:nvSpPr>
          <p:cNvPr id="201" name="CustomShape 6"/>
          <p:cNvSpPr/>
          <p:nvPr/>
        </p:nvSpPr>
        <p:spPr>
          <a:xfrm>
            <a:off x="5868000" y="1917000"/>
            <a:ext cx="647640" cy="184320"/>
          </a:xfrm>
          <a:prstGeom prst="rect">
            <a:avLst/>
          </a:prstGeom>
          <a:solidFill>
            <a:srgbClr val="fe0000"/>
          </a:solidFill>
        </p:spPr>
      </p:sp>
      <p:sp>
        <p:nvSpPr>
          <p:cNvPr id="202" name="CustomShape 7"/>
          <p:cNvSpPr/>
          <p:nvPr/>
        </p:nvSpPr>
        <p:spPr>
          <a:xfrm>
            <a:off x="6876360" y="1798560"/>
            <a:ext cx="2248560" cy="364680"/>
          </a:xfrm>
          <a:prstGeom prst="rect">
            <a:avLst/>
          </a:prstGeom>
        </p:spPr>
        <p:txBody>
          <a:bodyPr bIns="45000" lIns="90000" rIns="90000" tIns="45000"/>
          <a:p>
            <a:pPr>
              <a:lnSpc>
                <a:spcPct val="100000"/>
              </a:lnSpc>
            </a:pPr>
            <a:r>
              <a:rPr lang="it-IT">
                <a:solidFill>
                  <a:srgbClr val="ffffff"/>
                </a:solidFill>
                <a:latin typeface="Calibri"/>
              </a:rPr>
              <a:t>Deposito</a:t>
            </a:r>
            <a:endParaRPr/>
          </a:p>
        </p:txBody>
      </p:sp>
      <p:sp>
        <p:nvSpPr>
          <p:cNvPr id="203" name="CustomShape 8"/>
          <p:cNvSpPr/>
          <p:nvPr/>
        </p:nvSpPr>
        <p:spPr>
          <a:xfrm>
            <a:off x="5868000" y="2372400"/>
            <a:ext cx="647640" cy="184320"/>
          </a:xfrm>
          <a:prstGeom prst="rect">
            <a:avLst/>
          </a:prstGeom>
          <a:solidFill>
            <a:srgbClr val="ffcc00"/>
          </a:solidFill>
        </p:spPr>
      </p:sp>
      <p:sp>
        <p:nvSpPr>
          <p:cNvPr id="204" name="CustomShape 9"/>
          <p:cNvSpPr/>
          <p:nvPr/>
        </p:nvSpPr>
        <p:spPr>
          <a:xfrm>
            <a:off x="6876360" y="2253960"/>
            <a:ext cx="2248560" cy="364680"/>
          </a:xfrm>
          <a:prstGeom prst="rect">
            <a:avLst/>
          </a:prstGeom>
        </p:spPr>
        <p:txBody>
          <a:bodyPr bIns="45000" lIns="90000" rIns="90000" tIns="45000"/>
          <a:p>
            <a:pPr>
              <a:lnSpc>
                <a:spcPct val="100000"/>
              </a:lnSpc>
            </a:pPr>
            <a:r>
              <a:rPr lang="it-IT">
                <a:solidFill>
                  <a:srgbClr val="ffffff"/>
                </a:solidFill>
                <a:latin typeface="Calibri"/>
              </a:rPr>
              <a:t>Scavo</a:t>
            </a:r>
            <a:endParaRPr/>
          </a:p>
        </p:txBody>
      </p:sp>
    </p:spTree>
  </p:cSld>
  <p:timing>
    <p:tnLst>
      <p:par>
        <p:cTn dur="indefinite" id="551" nodeType="tmRoot" restart="never">
          <p:childTnLst>
            <p:seq>
              <p:cTn dur="indefinite" id="552" nodeType="mainSeq">
                <p:childTnLst>
                  <p:par>
                    <p:cTn fill="hold" id="553">
                      <p:stCondLst>
                        <p:cond delay="indefinite"/>
                      </p:stCondLst>
                      <p:childTnLst>
                        <p:par>
                          <p:cTn fill="hold" id="554">
                            <p:stCondLst>
                              <p:cond delay="0"/>
                            </p:stCondLst>
                            <p:childTnLst>
                              <p:par>
                                <p:cTn fill="hold" id="555" nodeType="clickEffect" presetClass="entr" presetID="42">
                                  <p:stCondLst>
                                    <p:cond delay="0"/>
                                  </p:stCondLst>
                                  <p:childTnLst>
                                    <p:set>
                                      <p:cBhvr>
                                        <p:cTn dur="1" fill="hold" id="556">
                                          <p:stCondLst>
                                            <p:cond delay="0"/>
                                          </p:stCondLst>
                                        </p:cTn>
                                        <p:tgtEl>
                                          <p:spTgt spid="-1"/>
                                        </p:tgtEl>
                                        <p:attrNameLst>
                                          <p:attrName>style.visibility</p:attrName>
                                        </p:attrNameLst>
                                      </p:cBhvr>
                                      <p:to>
                                        <p:strVal val="visible"/>
                                      </p:to>
                                    </p:set>
                                    <p:animEffect filter="fade" transition="in">
                                      <p:cBhvr additive="repl">
                                        <p:cTn dur="1000" fill="freeze" id="557"/>
                                        <p:tgtEl>
                                          <p:spTgt spid="-1"/>
                                        </p:tgtEl>
                                      </p:cBhvr>
                                    </p:animEffect>
                                    <p:anim calcmode="lin" valueType="num">
                                      <p:cBhvr additive="repl">
                                        <p:cTn dur="1000" fill="hold" id="558"/>
                                        <p:tgtEl>
                                          <p:spTgt spid="-1"/>
                                        </p:tgtEl>
                                        <p:attrNameLst>
                                          <p:attrName>ppt_x</p:attrName>
                                        </p:attrNameLst>
                                      </p:cBhvr>
                                      <p:tavLst>
                                        <p:tav tm="0">
                                          <p:val>
                                            <p:strVal val="#ppt_x"/>
                                          </p:val>
                                        </p:tav>
                                        <p:tav tm="100000">
                                          <p:val>
                                            <p:strVal val="#ppt_x"/>
                                          </p:val>
                                        </p:tav>
                                      </p:tavLst>
                                    </p:anim>
                                    <p:anim calcmode="lin" valueType="num">
                                      <p:cBhvr additive="repl">
                                        <p:cTn dur="1000" fill="hold" id="559"/>
                                        <p:tgtEl>
                                          <p:spTgt spid="-1"/>
                                        </p:tgtEl>
                                        <p:attrNameLst>
                                          <p:attrName>ppt_y</p:attrName>
                                        </p:attrNameLst>
                                      </p:cBhvr>
                                      <p:tavLst>
                                        <p:tav tm="0">
                                          <p:val>
                                            <p:strVal val="#ppt_y+.1"/>
                                          </p:val>
                                        </p:tav>
                                        <p:tav tm="100000">
                                          <p:val>
                                            <p:strVal val="#ppt_y"/>
                                          </p:val>
                                        </p:tav>
                                      </p:tavLst>
                                    </p:anim>
                                  </p:childTnLst>
                                </p:cTn>
                              </p:par>
                            </p:childTnLst>
                          </p:cTn>
                        </p:par>
                      </p:childTnLst>
                    </p:cTn>
                  </p:par>
                  <p:par>
                    <p:cTn fill="hold" id="560">
                      <p:stCondLst>
                        <p:cond delay="indefinite"/>
                      </p:stCondLst>
                      <p:childTnLst>
                        <p:par>
                          <p:cTn fill="hold" id="561">
                            <p:stCondLst>
                              <p:cond delay="0"/>
                            </p:stCondLst>
                            <p:childTnLst>
                              <p:par>
                                <p:cTn fill="hold" id="562" nodeType="clickEffect" presetClass="entr" presetID="10">
                                  <p:stCondLst>
                                    <p:cond delay="0"/>
                                  </p:stCondLst>
                                  <p:childTnLst>
                                    <p:set>
                                      <p:cBhvr>
                                        <p:cTn dur="1" fill="hold" id="563">
                                          <p:stCondLst>
                                            <p:cond delay="0"/>
                                          </p:stCondLst>
                                        </p:cTn>
                                        <p:tgtEl>
                                          <p:spTgt spid="197"/>
                                        </p:tgtEl>
                                        <p:attrNameLst>
                                          <p:attrName>style.visibility</p:attrName>
                                        </p:attrNameLst>
                                      </p:cBhvr>
                                      <p:to>
                                        <p:strVal val="visible"/>
                                      </p:to>
                                    </p:set>
                                    <p:animEffect filter="fade" transition="in">
                                      <p:cBhvr additive="repl">
                                        <p:cTn dur="500" fill="freeze" id="564"/>
                                        <p:tgtEl>
                                          <p:spTgt spid="197"/>
                                        </p:tgtEl>
                                      </p:cBhvr>
                                    </p:animEffect>
                                  </p:childTnLst>
                                </p:cTn>
                              </p:par>
                              <p:par>
                                <p:cTn fill="hold" id="565" nodeType="withEffect" presetClass="entr" presetID="10">
                                  <p:stCondLst>
                                    <p:cond delay="0"/>
                                  </p:stCondLst>
                                  <p:childTnLst>
                                    <p:set>
                                      <p:cBhvr>
                                        <p:cTn dur="1" fill="hold" id="566">
                                          <p:stCondLst>
                                            <p:cond delay="0"/>
                                          </p:stCondLst>
                                        </p:cTn>
                                        <p:tgtEl>
                                          <p:spTgt spid="198"/>
                                        </p:tgtEl>
                                        <p:attrNameLst>
                                          <p:attrName>style.visibility</p:attrName>
                                        </p:attrNameLst>
                                      </p:cBhvr>
                                      <p:to>
                                        <p:strVal val="visible"/>
                                      </p:to>
                                    </p:set>
                                    <p:animEffect filter="fade" transition="in">
                                      <p:cBhvr additive="repl">
                                        <p:cTn dur="500" fill="freeze" id="567"/>
                                        <p:tgtEl>
                                          <p:spTgt spid="198"/>
                                        </p:tgtEl>
                                      </p:cBhvr>
                                    </p:animEffect>
                                  </p:childTnLst>
                                </p:cTn>
                              </p:par>
                              <p:par>
                                <p:cTn fill="hold" id="568" nodeType="withEffect" presetClass="entr" presetID="10">
                                  <p:stCondLst>
                                    <p:cond delay="0"/>
                                  </p:stCondLst>
                                  <p:childTnLst>
                                    <p:set>
                                      <p:cBhvr>
                                        <p:cTn dur="1" fill="hold" id="569">
                                          <p:stCondLst>
                                            <p:cond delay="0"/>
                                          </p:stCondLst>
                                        </p:cTn>
                                        <p:tgtEl>
                                          <p:spTgt spid="199"/>
                                        </p:tgtEl>
                                        <p:attrNameLst>
                                          <p:attrName>style.visibility</p:attrName>
                                        </p:attrNameLst>
                                      </p:cBhvr>
                                      <p:to>
                                        <p:strVal val="visible"/>
                                      </p:to>
                                    </p:set>
                                    <p:animEffect filter="fade" transition="in">
                                      <p:cBhvr additive="repl">
                                        <p:cTn dur="500" fill="freeze" id="570"/>
                                        <p:tgtEl>
                                          <p:spTgt spid="199"/>
                                        </p:tgtEl>
                                      </p:cBhvr>
                                    </p:animEffect>
                                  </p:childTnLst>
                                </p:cTn>
                              </p:par>
                              <p:par>
                                <p:cTn fill="hold" id="571" nodeType="withEffect" presetClass="entr" presetID="10">
                                  <p:stCondLst>
                                    <p:cond delay="0"/>
                                  </p:stCondLst>
                                  <p:childTnLst>
                                    <p:set>
                                      <p:cBhvr>
                                        <p:cTn dur="1" fill="hold" id="572">
                                          <p:stCondLst>
                                            <p:cond delay="0"/>
                                          </p:stCondLst>
                                        </p:cTn>
                                        <p:tgtEl>
                                          <p:spTgt spid="200"/>
                                        </p:tgtEl>
                                        <p:attrNameLst>
                                          <p:attrName>style.visibility</p:attrName>
                                        </p:attrNameLst>
                                      </p:cBhvr>
                                      <p:to>
                                        <p:strVal val="visible"/>
                                      </p:to>
                                    </p:set>
                                    <p:animEffect filter="fade" transition="in">
                                      <p:cBhvr additive="repl">
                                        <p:cTn dur="500" fill="freeze" id="573"/>
                                        <p:tgtEl>
                                          <p:spTgt spid="200"/>
                                        </p:tgtEl>
                                      </p:cBhvr>
                                    </p:animEffect>
                                  </p:childTnLst>
                                </p:cTn>
                              </p:par>
                              <p:par>
                                <p:cTn fill="hold" id="574" nodeType="withEffect" presetClass="entr" presetID="10">
                                  <p:stCondLst>
                                    <p:cond delay="0"/>
                                  </p:stCondLst>
                                  <p:childTnLst>
                                    <p:set>
                                      <p:cBhvr>
                                        <p:cTn dur="1" fill="hold" id="575">
                                          <p:stCondLst>
                                            <p:cond delay="0"/>
                                          </p:stCondLst>
                                        </p:cTn>
                                        <p:tgtEl>
                                          <p:spTgt spid="201"/>
                                        </p:tgtEl>
                                        <p:attrNameLst>
                                          <p:attrName>style.visibility</p:attrName>
                                        </p:attrNameLst>
                                      </p:cBhvr>
                                      <p:to>
                                        <p:strVal val="visible"/>
                                      </p:to>
                                    </p:set>
                                    <p:animEffect filter="fade" transition="in">
                                      <p:cBhvr additive="repl">
                                        <p:cTn dur="500" fill="freeze" id="576"/>
                                        <p:tgtEl>
                                          <p:spTgt spid="201"/>
                                        </p:tgtEl>
                                      </p:cBhvr>
                                    </p:animEffect>
                                  </p:childTnLst>
                                </p:cTn>
                              </p:par>
                              <p:par>
                                <p:cTn fill="hold" id="577" nodeType="withEffect" presetClass="entr" presetID="10">
                                  <p:stCondLst>
                                    <p:cond delay="0"/>
                                  </p:stCondLst>
                                  <p:childTnLst>
                                    <p:set>
                                      <p:cBhvr>
                                        <p:cTn dur="1" fill="hold" id="578">
                                          <p:stCondLst>
                                            <p:cond delay="0"/>
                                          </p:stCondLst>
                                        </p:cTn>
                                        <p:tgtEl>
                                          <p:spTgt spid="202"/>
                                        </p:tgtEl>
                                        <p:attrNameLst>
                                          <p:attrName>style.visibility</p:attrName>
                                        </p:attrNameLst>
                                      </p:cBhvr>
                                      <p:to>
                                        <p:strVal val="visible"/>
                                      </p:to>
                                    </p:set>
                                    <p:animEffect filter="fade" transition="in">
                                      <p:cBhvr additive="repl">
                                        <p:cTn dur="500" fill="freeze" id="579"/>
                                        <p:tgtEl>
                                          <p:spTgt spid="202"/>
                                        </p:tgtEl>
                                      </p:cBhvr>
                                    </p:animEffect>
                                  </p:childTnLst>
                                </p:cTn>
                              </p:par>
                              <p:par>
                                <p:cTn fill="hold" id="580" nodeType="withEffect" presetClass="entr" presetID="10">
                                  <p:stCondLst>
                                    <p:cond delay="0"/>
                                  </p:stCondLst>
                                  <p:childTnLst>
                                    <p:set>
                                      <p:cBhvr>
                                        <p:cTn dur="1" fill="hold" id="581">
                                          <p:stCondLst>
                                            <p:cond delay="0"/>
                                          </p:stCondLst>
                                        </p:cTn>
                                        <p:tgtEl>
                                          <p:spTgt spid="203"/>
                                        </p:tgtEl>
                                        <p:attrNameLst>
                                          <p:attrName>style.visibility</p:attrName>
                                        </p:attrNameLst>
                                      </p:cBhvr>
                                      <p:to>
                                        <p:strVal val="visible"/>
                                      </p:to>
                                    </p:set>
                                    <p:animEffect filter="fade" transition="in">
                                      <p:cBhvr additive="repl">
                                        <p:cTn dur="500" fill="freeze" id="582"/>
                                        <p:tgtEl>
                                          <p:spTgt spid="203"/>
                                        </p:tgtEl>
                                      </p:cBhvr>
                                    </p:animEffect>
                                  </p:childTnLst>
                                </p:cTn>
                              </p:par>
                              <p:par>
                                <p:cTn fill="hold" id="583" nodeType="withEffect" presetClass="entr" presetID="10">
                                  <p:stCondLst>
                                    <p:cond delay="0"/>
                                  </p:stCondLst>
                                  <p:childTnLst>
                                    <p:set>
                                      <p:cBhvr>
                                        <p:cTn dur="1" fill="hold" id="584">
                                          <p:stCondLst>
                                            <p:cond delay="0"/>
                                          </p:stCondLst>
                                        </p:cTn>
                                        <p:tgtEl>
                                          <p:spTgt spid="204"/>
                                        </p:tgtEl>
                                        <p:attrNameLst>
                                          <p:attrName>style.visibility</p:attrName>
                                        </p:attrNameLst>
                                      </p:cBhvr>
                                      <p:to>
                                        <p:strVal val="visible"/>
                                      </p:to>
                                    </p:set>
                                    <p:animEffect filter="fade" transition="in">
                                      <p:cBhvr additive="repl">
                                        <p:cTn dur="500" fill="freeze" id="585"/>
                                        <p:tgtEl>
                                          <p:spTgt spid="20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5" name="CustomShape 1"/>
          <p:cNvSpPr/>
          <p:nvPr/>
        </p:nvSpPr>
        <p:spPr>
          <a:xfrm>
            <a:off x="1475640" y="223200"/>
            <a:ext cx="6552360" cy="364680"/>
          </a:xfrm>
          <a:prstGeom prst="rect">
            <a:avLst/>
          </a:prstGeom>
          <a:solidFill>
            <a:srgbClr val="0099ff"/>
          </a:solidFill>
        </p:spPr>
        <p:txBody>
          <a:bodyPr bIns="45000" lIns="90000" rIns="90000" tIns="45000"/>
          <a:p>
            <a:pPr algn="ctr">
              <a:lnSpc>
                <a:spcPct val="100000"/>
              </a:lnSpc>
            </a:pPr>
            <a:r>
              <a:rPr lang="it-IT">
                <a:solidFill>
                  <a:srgbClr val="000000"/>
                </a:solidFill>
                <a:latin typeface="Calibri"/>
              </a:rPr>
              <a:t>Calcolo delle Aree di Scavo (erosione) e Riporto (deposito)</a:t>
            </a:r>
            <a:endParaRPr/>
          </a:p>
        </p:txBody>
      </p:sp>
      <p:pic>
        <p:nvPicPr>
          <p:cNvPr descr="" id="206" name="Picture 3"/>
          <p:cNvPicPr/>
          <p:nvPr/>
        </p:nvPicPr>
        <p:blipFill>
          <a:blip r:embed="rId1"/>
          <a:stretch>
            <a:fillRect/>
          </a:stretch>
        </p:blipFill>
        <p:spPr>
          <a:xfrm>
            <a:off x="1825200" y="738720"/>
            <a:ext cx="5853240" cy="5803920"/>
          </a:xfrm>
          <a:prstGeom prst="rect">
            <a:avLst/>
          </a:prstGeom>
        </p:spPr>
      </p:pic>
      <p:pic>
        <p:nvPicPr>
          <p:cNvPr descr="" id="207" name="Picture 4"/>
          <p:cNvPicPr/>
          <p:nvPr/>
        </p:nvPicPr>
        <p:blipFill>
          <a:blip r:embed="rId2"/>
          <a:stretch>
            <a:fillRect/>
          </a:stretch>
        </p:blipFill>
        <p:spPr>
          <a:xfrm>
            <a:off x="0" y="4275720"/>
            <a:ext cx="6744600" cy="2581920"/>
          </a:xfrm>
          <a:prstGeom prst="rect">
            <a:avLst/>
          </a:prstGeom>
        </p:spPr>
      </p:pic>
    </p:spTree>
  </p:cSld>
  <p:timing>
    <p:tnLst>
      <p:par>
        <p:cTn dur="indefinite" id="586" nodeType="tmRoot" restart="never">
          <p:childTnLst>
            <p:seq>
              <p:cTn dur="indefinite" id="587" nodeType="mainSeq">
                <p:childTnLst>
                  <p:par>
                    <p:cTn fill="hold" id="588">
                      <p:stCondLst>
                        <p:cond delay="indefinite"/>
                      </p:stCondLst>
                      <p:childTnLst>
                        <p:par>
                          <p:cTn fill="hold" id="589">
                            <p:stCondLst>
                              <p:cond delay="0"/>
                            </p:stCondLst>
                            <p:childTnLst>
                              <p:par>
                                <p:cTn fill="hold" id="590" nodeType="clickEffect" presetClass="entr" presetID="2" presetSubtype="4">
                                  <p:stCondLst>
                                    <p:cond delay="0"/>
                                  </p:stCondLst>
                                  <p:childTnLst>
                                    <p:set>
                                      <p:cBhvr>
                                        <p:cTn dur="1" fill="hold" id="591">
                                          <p:stCondLst>
                                            <p:cond delay="0"/>
                                          </p:stCondLst>
                                        </p:cTn>
                                        <p:tgtEl>
                                          <p:spTgt spid="205"/>
                                        </p:tgtEl>
                                        <p:attrNameLst>
                                          <p:attrName>style.visibility</p:attrName>
                                        </p:attrNameLst>
                                      </p:cBhvr>
                                      <p:to>
                                        <p:strVal val="visible"/>
                                      </p:to>
                                    </p:set>
                                    <p:anim calcmode="lin" valueType="num">
                                      <p:cBhvr additive="repl">
                                        <p:cTn dur="500" fill="hold" id="592"/>
                                        <p:tgtEl>
                                          <p:spTgt spid="205"/>
                                        </p:tgtEl>
                                        <p:attrNameLst>
                                          <p:attrName>ppt_x</p:attrName>
                                        </p:attrNameLst>
                                      </p:cBhvr>
                                      <p:tavLst>
                                        <p:tav tm="0">
                                          <p:val>
                                            <p:strVal val="#ppt_x"/>
                                          </p:val>
                                        </p:tav>
                                        <p:tav tm="100000">
                                          <p:val>
                                            <p:strVal val="#ppt_x"/>
                                          </p:val>
                                        </p:tav>
                                      </p:tavLst>
                                    </p:anim>
                                    <p:anim calcmode="lin" valueType="num">
                                      <p:cBhvr additive="repl">
                                        <p:cTn dur="500" fill="hold" id="593"/>
                                        <p:tgtEl>
                                          <p:spTgt spid="205"/>
                                        </p:tgtEl>
                                        <p:attrNameLst>
                                          <p:attrName>ppt_y</p:attrName>
                                        </p:attrNameLst>
                                      </p:cBhvr>
                                      <p:tavLst>
                                        <p:tav tm="0">
                                          <p:val>
                                            <p:strVal val="1+#ppt_h/2"/>
                                          </p:val>
                                        </p:tav>
                                        <p:tav tm="100000">
                                          <p:val>
                                            <p:strVal val="#ppt_y"/>
                                          </p:val>
                                        </p:tav>
                                      </p:tavLst>
                                    </p:anim>
                                  </p:childTnLst>
                                </p:cTn>
                              </p:par>
                              <p:par>
                                <p:cTn fill="hold" id="594" nodeType="withEffect" presetClass="entr" presetID="2" presetSubtype="4">
                                  <p:stCondLst>
                                    <p:cond delay="0"/>
                                  </p:stCondLst>
                                  <p:childTnLst>
                                    <p:set>
                                      <p:cBhvr>
                                        <p:cTn dur="1" fill="hold" id="595">
                                          <p:stCondLst>
                                            <p:cond delay="0"/>
                                          </p:stCondLst>
                                        </p:cTn>
                                        <p:tgtEl>
                                          <p:spTgt spid="206"/>
                                        </p:tgtEl>
                                        <p:attrNameLst>
                                          <p:attrName>style.visibility</p:attrName>
                                        </p:attrNameLst>
                                      </p:cBhvr>
                                      <p:to>
                                        <p:strVal val="visible"/>
                                      </p:to>
                                    </p:set>
                                    <p:anim calcmode="lin" valueType="num">
                                      <p:cBhvr additive="repl">
                                        <p:cTn dur="500" fill="hold" id="596"/>
                                        <p:tgtEl>
                                          <p:spTgt spid="206"/>
                                        </p:tgtEl>
                                        <p:attrNameLst>
                                          <p:attrName>ppt_x</p:attrName>
                                        </p:attrNameLst>
                                      </p:cBhvr>
                                      <p:tavLst>
                                        <p:tav tm="0">
                                          <p:val>
                                            <p:strVal val="#ppt_x"/>
                                          </p:val>
                                        </p:tav>
                                        <p:tav tm="100000">
                                          <p:val>
                                            <p:strVal val="#ppt_x"/>
                                          </p:val>
                                        </p:tav>
                                      </p:tavLst>
                                    </p:anim>
                                    <p:anim calcmode="lin" valueType="num">
                                      <p:cBhvr additive="repl">
                                        <p:cTn dur="500" fill="hold" id="597"/>
                                        <p:tgtEl>
                                          <p:spTgt spid="206"/>
                                        </p:tgtEl>
                                        <p:attrNameLst>
                                          <p:attrName>ppt_y</p:attrName>
                                        </p:attrNameLst>
                                      </p:cBhvr>
                                      <p:tavLst>
                                        <p:tav tm="0">
                                          <p:val>
                                            <p:strVal val="1+#ppt_h/2"/>
                                          </p:val>
                                        </p:tav>
                                        <p:tav tm="100000">
                                          <p:val>
                                            <p:strVal val="#ppt_y"/>
                                          </p:val>
                                        </p:tav>
                                      </p:tavLst>
                                    </p:anim>
                                  </p:childTnLst>
                                </p:cTn>
                              </p:par>
                            </p:childTnLst>
                          </p:cTn>
                        </p:par>
                      </p:childTnLst>
                    </p:cTn>
                  </p:par>
                  <p:par>
                    <p:cTn fill="hold" id="598">
                      <p:stCondLst>
                        <p:cond delay="indefinite"/>
                      </p:stCondLst>
                      <p:childTnLst>
                        <p:par>
                          <p:cTn fill="hold" id="599">
                            <p:stCondLst>
                              <p:cond delay="0"/>
                            </p:stCondLst>
                            <p:childTnLst>
                              <p:par>
                                <p:cTn fill="hold" id="600" nodeType="clickEffect" presetClass="entr" presetID="42">
                                  <p:stCondLst>
                                    <p:cond delay="0"/>
                                  </p:stCondLst>
                                  <p:childTnLst>
                                    <p:set>
                                      <p:cBhvr>
                                        <p:cTn dur="1" fill="hold" id="601">
                                          <p:stCondLst>
                                            <p:cond delay="0"/>
                                          </p:stCondLst>
                                        </p:cTn>
                                        <p:tgtEl>
                                          <p:spTgt spid="207"/>
                                        </p:tgtEl>
                                        <p:attrNameLst>
                                          <p:attrName>style.visibility</p:attrName>
                                        </p:attrNameLst>
                                      </p:cBhvr>
                                      <p:to>
                                        <p:strVal val="visible"/>
                                      </p:to>
                                    </p:set>
                                    <p:animEffect filter="fade" transition="in">
                                      <p:cBhvr additive="repl">
                                        <p:cTn dur="1000" fill="freeze" id="602"/>
                                        <p:tgtEl>
                                          <p:spTgt spid="207"/>
                                        </p:tgtEl>
                                      </p:cBhvr>
                                    </p:animEffect>
                                    <p:anim calcmode="lin" valueType="num">
                                      <p:cBhvr additive="repl">
                                        <p:cTn dur="1000" fill="hold" id="603"/>
                                        <p:tgtEl>
                                          <p:spTgt spid="207"/>
                                        </p:tgtEl>
                                        <p:attrNameLst>
                                          <p:attrName>ppt_x</p:attrName>
                                        </p:attrNameLst>
                                      </p:cBhvr>
                                      <p:tavLst>
                                        <p:tav tm="0">
                                          <p:val>
                                            <p:strVal val="#ppt_x"/>
                                          </p:val>
                                        </p:tav>
                                        <p:tav tm="100000">
                                          <p:val>
                                            <p:strVal val="#ppt_x"/>
                                          </p:val>
                                        </p:tav>
                                      </p:tavLst>
                                    </p:anim>
                                    <p:anim calcmode="lin" valueType="num">
                                      <p:cBhvr additive="repl">
                                        <p:cTn dur="1000" fill="hold" id="604"/>
                                        <p:tgtEl>
                                          <p:spTgt spid="207"/>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08" name="TextShape 1"/>
          <p:cNvSpPr txBox="1"/>
          <p:nvPr/>
        </p:nvSpPr>
        <p:spPr>
          <a:xfrm>
            <a:off x="457200" y="274680"/>
            <a:ext cx="8229240" cy="993600"/>
          </a:xfrm>
          <a:prstGeom prst="rect">
            <a:avLst/>
          </a:prstGeom>
        </p:spPr>
        <p:txBody>
          <a:bodyPr anchor="ctr"/>
          <a:p>
            <a:pPr algn="ctr">
              <a:lnSpc>
                <a:spcPct val="100000"/>
              </a:lnSpc>
            </a:pPr>
            <a:r>
              <a:rPr lang="it-IT" sz="4400">
                <a:solidFill>
                  <a:srgbClr val="ff0000"/>
                </a:solidFill>
                <a:latin typeface="Calibri"/>
              </a:rPr>
              <a:t>Attività 3.</a:t>
            </a:r>
            <a:endParaRPr/>
          </a:p>
        </p:txBody>
      </p:sp>
      <p:sp>
        <p:nvSpPr>
          <p:cNvPr id="209" name="TextShape 2"/>
          <p:cNvSpPr txBox="1"/>
          <p:nvPr/>
        </p:nvSpPr>
        <p:spPr>
          <a:xfrm>
            <a:off x="457200" y="1268640"/>
            <a:ext cx="8229240" cy="4857120"/>
          </a:xfrm>
          <a:prstGeom prst="rect">
            <a:avLst/>
          </a:prstGeom>
        </p:spPr>
        <p:txBody>
          <a:bodyPr/>
          <a:p>
            <a:pPr algn="just">
              <a:lnSpc>
                <a:spcPct val="100000"/>
              </a:lnSpc>
            </a:pPr>
            <a:r>
              <a:rPr lang="it-IT" sz="2400">
                <a:solidFill>
                  <a:srgbClr val="000000"/>
                </a:solidFill>
                <a:latin typeface="Calibri"/>
              </a:rPr>
              <a:t>È stata condotto il calcolo dei volumi di scavo e riporto nei tratti oggetto di studio, applicando la </a:t>
            </a:r>
            <a:r>
              <a:rPr b="1" i="1" lang="it-IT" sz="2400">
                <a:solidFill>
                  <a:srgbClr val="000000"/>
                </a:solidFill>
                <a:latin typeface="Calibri"/>
              </a:rPr>
              <a:t>formula di Torricelli delle sezioni ragguagliate</a:t>
            </a:r>
            <a:r>
              <a:rPr lang="it-IT" sz="2400">
                <a:solidFill>
                  <a:srgbClr val="000000"/>
                </a:solidFill>
                <a:latin typeface="Calibri"/>
              </a:rPr>
              <a:t>:</a:t>
            </a:r>
            <a:endParaRPr/>
          </a:p>
          <a:p>
            <a:pPr algn="just">
              <a:lnSpc>
                <a:spcPct val="100000"/>
              </a:lnSpc>
            </a:pPr>
            <a:endParaRPr/>
          </a:p>
          <a:p>
            <a:pPr algn="just">
              <a:lnSpc>
                <a:spcPct val="100000"/>
              </a:lnSpc>
            </a:pPr>
            <a:endParaRPr/>
          </a:p>
          <a:p>
            <a:pPr algn="just">
              <a:lnSpc>
                <a:spcPct val="100000"/>
              </a:lnSpc>
            </a:pPr>
            <a:endParaRPr/>
          </a:p>
          <a:p>
            <a:pPr algn="just">
              <a:lnSpc>
                <a:spcPct val="100000"/>
              </a:lnSpc>
            </a:pPr>
            <a:r>
              <a:rPr lang="it-IT" sz="2000">
                <a:solidFill>
                  <a:srgbClr val="000000"/>
                </a:solidFill>
                <a:latin typeface="Calibri"/>
              </a:rPr>
              <a:t>V = volume (scavo o riporto)</a:t>
            </a:r>
            <a:endParaRPr/>
          </a:p>
          <a:p>
            <a:pPr algn="just">
              <a:lnSpc>
                <a:spcPct val="100000"/>
              </a:lnSpc>
            </a:pPr>
            <a:r>
              <a:rPr lang="it-IT" sz="2000">
                <a:solidFill>
                  <a:srgbClr val="000000"/>
                </a:solidFill>
                <a:latin typeface="Calibri"/>
              </a:rPr>
              <a:t>A1 = area di scavo o riporto sezione 1</a:t>
            </a:r>
            <a:endParaRPr/>
          </a:p>
          <a:p>
            <a:pPr algn="just">
              <a:lnSpc>
                <a:spcPct val="100000"/>
              </a:lnSpc>
            </a:pPr>
            <a:r>
              <a:rPr lang="it-IT" sz="2000">
                <a:solidFill>
                  <a:srgbClr val="000000"/>
                </a:solidFill>
                <a:latin typeface="Calibri"/>
              </a:rPr>
              <a:t>A2 = area di scavo o riporto sezione 2</a:t>
            </a:r>
            <a:endParaRPr/>
          </a:p>
          <a:p>
            <a:pPr algn="just">
              <a:lnSpc>
                <a:spcPct val="100000"/>
              </a:lnSpc>
            </a:pPr>
            <a:r>
              <a:rPr lang="it-IT" sz="2000">
                <a:solidFill>
                  <a:srgbClr val="000000"/>
                </a:solidFill>
                <a:latin typeface="Calibri"/>
              </a:rPr>
              <a:t>D = distanza sezioni 1 e 2 in planimetria</a:t>
            </a:r>
            <a:endParaRPr/>
          </a:p>
          <a:p>
            <a:pPr algn="just">
              <a:lnSpc>
                <a:spcPct val="100000"/>
              </a:lnSpc>
            </a:pPr>
            <a:endParaRPr/>
          </a:p>
          <a:p>
            <a:pPr algn="just">
              <a:lnSpc>
                <a:spcPct val="100000"/>
              </a:lnSpc>
            </a:pPr>
            <a:endParaRPr/>
          </a:p>
          <a:p>
            <a:pPr algn="just">
              <a:lnSpc>
                <a:spcPct val="100000"/>
              </a:lnSpc>
            </a:pPr>
            <a:endParaRPr/>
          </a:p>
        </p:txBody>
      </p:sp>
      <p:sp>
        <p:nvSpPr>
          <p:cNvPr id="210" name="CustomShape 3"/>
          <p:cNvSpPr/>
          <p:nvPr/>
        </p:nvSpPr>
        <p:spPr>
          <a:xfrm>
            <a:off x="6494760" y="4238280"/>
            <a:ext cx="1142280" cy="824760"/>
          </a:xfrm>
          <a:prstGeom prst="rect">
            <a:avLst/>
          </a:prstGeom>
          <a:solidFill>
            <a:srgbClr val="fefac9"/>
          </a:solidFill>
          <a:ln w="28440">
            <a:solidFill>
              <a:srgbClr val="3a5f8b"/>
            </a:solidFill>
            <a:round/>
          </a:ln>
        </p:spPr>
      </p:sp>
      <p:sp>
        <p:nvSpPr>
          <p:cNvPr id="211" name="CustomShape 4"/>
          <p:cNvSpPr/>
          <p:nvPr/>
        </p:nvSpPr>
        <p:spPr>
          <a:xfrm>
            <a:off x="6329880" y="2205000"/>
            <a:ext cx="1775160" cy="1310760"/>
          </a:xfrm>
          <a:prstGeom prst="rect">
            <a:avLst/>
          </a:prstGeom>
          <a:solidFill>
            <a:srgbClr val="fefac9"/>
          </a:solidFill>
          <a:ln w="28440">
            <a:solidFill>
              <a:srgbClr val="3a5f8b"/>
            </a:solidFill>
            <a:round/>
          </a:ln>
        </p:spPr>
      </p:sp>
      <p:sp>
        <p:nvSpPr>
          <p:cNvPr id="212" name="Line 5"/>
          <p:cNvSpPr/>
          <p:nvPr/>
        </p:nvSpPr>
        <p:spPr>
          <a:xfrm>
            <a:off x="6329520" y="2772720"/>
            <a:ext cx="165240" cy="1465560"/>
          </a:xfrm>
          <a:prstGeom prst="line">
            <a:avLst/>
          </a:prstGeom>
          <a:ln w="28440">
            <a:solidFill>
              <a:srgbClr val="4a7ebb"/>
            </a:solidFill>
            <a:round/>
          </a:ln>
        </p:spPr>
      </p:sp>
      <p:sp>
        <p:nvSpPr>
          <p:cNvPr id="213" name="Line 6"/>
          <p:cNvSpPr/>
          <p:nvPr/>
        </p:nvSpPr>
        <p:spPr>
          <a:xfrm>
            <a:off x="6329520" y="2772720"/>
            <a:ext cx="679320" cy="2290680"/>
          </a:xfrm>
          <a:prstGeom prst="line">
            <a:avLst/>
          </a:prstGeom>
          <a:ln w="28440">
            <a:solidFill>
              <a:srgbClr val="4a7ebb"/>
            </a:solidFill>
            <a:round/>
          </a:ln>
        </p:spPr>
      </p:sp>
      <p:sp>
        <p:nvSpPr>
          <p:cNvPr id="214" name="Line 7"/>
          <p:cNvSpPr/>
          <p:nvPr/>
        </p:nvSpPr>
        <p:spPr>
          <a:xfrm>
            <a:off x="6939360" y="3515760"/>
            <a:ext cx="69480" cy="1547640"/>
          </a:xfrm>
          <a:prstGeom prst="line">
            <a:avLst/>
          </a:prstGeom>
          <a:ln w="28440">
            <a:solidFill>
              <a:srgbClr val="4a7ebb"/>
            </a:solidFill>
            <a:round/>
          </a:ln>
        </p:spPr>
      </p:sp>
      <p:sp>
        <p:nvSpPr>
          <p:cNvPr id="215" name="Line 8"/>
          <p:cNvSpPr/>
          <p:nvPr/>
        </p:nvSpPr>
        <p:spPr>
          <a:xfrm flipH="1">
            <a:off x="7637040" y="3145320"/>
            <a:ext cx="74880" cy="1333800"/>
          </a:xfrm>
          <a:prstGeom prst="line">
            <a:avLst/>
          </a:prstGeom>
          <a:ln w="28440">
            <a:solidFill>
              <a:srgbClr val="4a7ebb"/>
            </a:solidFill>
            <a:round/>
          </a:ln>
        </p:spPr>
      </p:sp>
      <p:sp>
        <p:nvSpPr>
          <p:cNvPr id="216" name="Line 9"/>
          <p:cNvSpPr/>
          <p:nvPr/>
        </p:nvSpPr>
        <p:spPr>
          <a:xfrm flipH="1">
            <a:off x="7008840" y="3148200"/>
            <a:ext cx="713160" cy="1915200"/>
          </a:xfrm>
          <a:prstGeom prst="line">
            <a:avLst/>
          </a:prstGeom>
          <a:ln w="28440">
            <a:solidFill>
              <a:srgbClr val="4a7ebb"/>
            </a:solidFill>
            <a:round/>
          </a:ln>
        </p:spPr>
      </p:sp>
      <p:sp>
        <p:nvSpPr>
          <p:cNvPr id="217" name="Line 10"/>
          <p:cNvSpPr/>
          <p:nvPr/>
        </p:nvSpPr>
        <p:spPr>
          <a:xfrm flipH="1">
            <a:off x="7644240" y="2576520"/>
            <a:ext cx="460800" cy="1895400"/>
          </a:xfrm>
          <a:prstGeom prst="line">
            <a:avLst/>
          </a:prstGeom>
          <a:ln w="28440">
            <a:solidFill>
              <a:srgbClr val="4a7ebb"/>
            </a:solidFill>
            <a:round/>
          </a:ln>
        </p:spPr>
      </p:sp>
      <p:sp>
        <p:nvSpPr>
          <p:cNvPr id="218" name="Line 11"/>
          <p:cNvSpPr/>
          <p:nvPr/>
        </p:nvSpPr>
        <p:spPr>
          <a:xfrm>
            <a:off x="6970680" y="2204640"/>
            <a:ext cx="673560" cy="2264760"/>
          </a:xfrm>
          <a:prstGeom prst="line">
            <a:avLst/>
          </a:prstGeom>
          <a:ln w="9360">
            <a:solidFill>
              <a:srgbClr val="4a7ebb"/>
            </a:solidFill>
            <a:round/>
          </a:ln>
        </p:spPr>
      </p:sp>
      <p:sp>
        <p:nvSpPr>
          <p:cNvPr id="219" name="Line 12"/>
          <p:cNvSpPr/>
          <p:nvPr/>
        </p:nvSpPr>
        <p:spPr>
          <a:xfrm flipH="1">
            <a:off x="6494760" y="2204640"/>
            <a:ext cx="475920" cy="2023200"/>
          </a:xfrm>
          <a:prstGeom prst="line">
            <a:avLst/>
          </a:prstGeom>
          <a:ln w="9360">
            <a:solidFill>
              <a:srgbClr val="4a7ebb"/>
            </a:solidFill>
            <a:round/>
          </a:ln>
        </p:spPr>
      </p:sp>
      <p:sp>
        <p:nvSpPr>
          <p:cNvPr id="220" name="CustomShape 13"/>
          <p:cNvSpPr/>
          <p:nvPr/>
        </p:nvSpPr>
        <p:spPr>
          <a:xfrm>
            <a:off x="6414480" y="3235320"/>
            <a:ext cx="1457640" cy="887760"/>
          </a:xfrm>
          <a:prstGeom prst="rect">
            <a:avLst/>
          </a:prstGeom>
          <a:solidFill>
            <a:srgbClr val="b7c486"/>
          </a:solidFill>
          <a:ln w="19080">
            <a:solidFill>
              <a:srgbClr val="3a5f8b"/>
            </a:solidFill>
            <a:custDash>
              <a:ds d="159000" sp="53000"/>
            </a:custDash>
            <a:round/>
          </a:ln>
        </p:spPr>
      </p:sp>
      <p:sp>
        <p:nvSpPr>
          <p:cNvPr id="221" name="CustomShape 14"/>
          <p:cNvSpPr/>
          <p:nvPr/>
        </p:nvSpPr>
        <p:spPr>
          <a:xfrm>
            <a:off x="6817680" y="4359960"/>
            <a:ext cx="551520" cy="455400"/>
          </a:xfrm>
          <a:prstGeom prst="rect">
            <a:avLst/>
          </a:prstGeom>
        </p:spPr>
        <p:txBody>
          <a:bodyPr bIns="45000" lIns="90000" rIns="90000" tIns="45000" wrap="none"/>
          <a:p>
            <a:pPr>
              <a:lnSpc>
                <a:spcPct val="100000"/>
              </a:lnSpc>
            </a:pPr>
            <a:r>
              <a:rPr i="1" lang="it-IT" sz="2400">
                <a:solidFill>
                  <a:srgbClr val="000000"/>
                </a:solidFill>
                <a:latin typeface="Arial"/>
              </a:rPr>
              <a:t>A</a:t>
            </a:r>
            <a:r>
              <a:rPr lang="it-IT" sz="2400">
                <a:solidFill>
                  <a:srgbClr val="000000"/>
                </a:solidFill>
                <a:latin typeface="Arial"/>
              </a:rPr>
              <a:t>1</a:t>
            </a:r>
            <a:endParaRPr/>
          </a:p>
        </p:txBody>
      </p:sp>
      <p:sp>
        <p:nvSpPr>
          <p:cNvPr id="222" name="CustomShape 15"/>
          <p:cNvSpPr/>
          <p:nvPr/>
        </p:nvSpPr>
        <p:spPr>
          <a:xfrm>
            <a:off x="6796800" y="3537360"/>
            <a:ext cx="633960" cy="455400"/>
          </a:xfrm>
          <a:prstGeom prst="rect">
            <a:avLst/>
          </a:prstGeom>
        </p:spPr>
        <p:txBody>
          <a:bodyPr bIns="45000" lIns="90000" rIns="90000" tIns="45000" wrap="none"/>
          <a:p>
            <a:pPr>
              <a:lnSpc>
                <a:spcPct val="100000"/>
              </a:lnSpc>
            </a:pPr>
            <a:r>
              <a:rPr i="1" lang="it-IT" sz="2400">
                <a:solidFill>
                  <a:srgbClr val="000000"/>
                </a:solidFill>
                <a:latin typeface="Arial"/>
              </a:rPr>
              <a:t>Am</a:t>
            </a:r>
            <a:endParaRPr/>
          </a:p>
        </p:txBody>
      </p:sp>
      <p:sp>
        <p:nvSpPr>
          <p:cNvPr id="223" name="CustomShape 16"/>
          <p:cNvSpPr/>
          <p:nvPr/>
        </p:nvSpPr>
        <p:spPr>
          <a:xfrm>
            <a:off x="6989400" y="2648520"/>
            <a:ext cx="551520" cy="455400"/>
          </a:xfrm>
          <a:prstGeom prst="rect">
            <a:avLst/>
          </a:prstGeom>
        </p:spPr>
        <p:txBody>
          <a:bodyPr bIns="45000" lIns="90000" rIns="90000" tIns="45000" wrap="none"/>
          <a:p>
            <a:pPr>
              <a:lnSpc>
                <a:spcPct val="100000"/>
              </a:lnSpc>
            </a:pPr>
            <a:r>
              <a:rPr i="1" lang="it-IT" sz="2400">
                <a:solidFill>
                  <a:srgbClr val="000000"/>
                </a:solidFill>
                <a:latin typeface="Arial"/>
              </a:rPr>
              <a:t>A</a:t>
            </a:r>
            <a:r>
              <a:rPr lang="it-IT" sz="2400">
                <a:solidFill>
                  <a:srgbClr val="000000"/>
                </a:solidFill>
                <a:latin typeface="Arial"/>
              </a:rPr>
              <a:t>2</a:t>
            </a:r>
            <a:endParaRPr/>
          </a:p>
        </p:txBody>
      </p:sp>
      <p:sp>
        <p:nvSpPr>
          <p:cNvPr id="224" name="CustomShape 17"/>
          <p:cNvSpPr/>
          <p:nvPr/>
        </p:nvSpPr>
        <p:spPr>
          <a:xfrm rot="5400000">
            <a:off x="7713360" y="3035520"/>
            <a:ext cx="1004400" cy="360"/>
          </a:xfrm>
          <a:prstGeom prst="straightConnector1">
            <a:avLst/>
          </a:prstGeom>
          <a:ln w="19080">
            <a:solidFill>
              <a:srgbClr val="000000"/>
            </a:solidFill>
            <a:round/>
            <a:headEnd len="med" type="triangle" w="med"/>
            <a:tailEnd len="med" type="triangle" w="med"/>
          </a:ln>
        </p:spPr>
      </p:sp>
      <p:sp>
        <p:nvSpPr>
          <p:cNvPr id="225" name="CustomShape 18"/>
          <p:cNvSpPr/>
          <p:nvPr/>
        </p:nvSpPr>
        <p:spPr>
          <a:xfrm rot="5400000">
            <a:off x="7714080" y="4015800"/>
            <a:ext cx="1003320" cy="360"/>
          </a:xfrm>
          <a:prstGeom prst="straightConnector1">
            <a:avLst/>
          </a:prstGeom>
          <a:ln w="19080">
            <a:solidFill>
              <a:srgbClr val="000000"/>
            </a:solidFill>
            <a:round/>
            <a:headEnd len="med" type="triangle" w="med"/>
            <a:tailEnd len="med" type="triangle" w="med"/>
          </a:ln>
        </p:spPr>
      </p:sp>
      <p:pic>
        <p:nvPicPr>
          <p:cNvPr descr="" id="226" name="Immagine 21"/>
          <p:cNvPicPr/>
          <p:nvPr/>
        </p:nvPicPr>
        <p:blipFill>
          <a:blip r:embed="rId1"/>
          <a:stretch>
            <a:fillRect/>
          </a:stretch>
        </p:blipFill>
        <p:spPr>
          <a:xfrm>
            <a:off x="8142120" y="2888280"/>
            <a:ext cx="161640" cy="322200"/>
          </a:xfrm>
          <a:prstGeom prst="rect">
            <a:avLst/>
          </a:prstGeom>
        </p:spPr>
      </p:pic>
      <p:pic>
        <p:nvPicPr>
          <p:cNvPr descr="" id="227" name="Immagine 22"/>
          <p:cNvPicPr/>
          <p:nvPr/>
        </p:nvPicPr>
        <p:blipFill>
          <a:blip r:embed="rId2"/>
          <a:stretch>
            <a:fillRect/>
          </a:stretch>
        </p:blipFill>
        <p:spPr>
          <a:xfrm>
            <a:off x="8142120" y="3762360"/>
            <a:ext cx="161640" cy="322200"/>
          </a:xfrm>
          <a:prstGeom prst="rect">
            <a:avLst/>
          </a:prstGeom>
        </p:spPr>
      </p:pic>
      <p:pic>
        <p:nvPicPr>
          <p:cNvPr descr="" id="228" name=""/>
          <p:cNvPicPr/>
          <p:nvPr/>
        </p:nvPicPr>
        <p:blipFill>
          <a:blip r:embed="rId3"/>
          <a:stretch>
            <a:fillRect/>
          </a:stretch>
        </p:blipFill>
        <p:spPr>
          <a:xfrm>
            <a:off x="2476440" y="2540160"/>
            <a:ext cx="2654280" cy="1092240"/>
          </a:xfrm>
          <a:prstGeom prst="rect">
            <a:avLst/>
          </a:prstGeom>
        </p:spPr>
      </p:pic>
    </p:spTree>
  </p:cSld>
  <p:timing>
    <p:tnLst>
      <p:par>
        <p:cTn dur="indefinite" id="605" nodeType="tmRoot" restart="never">
          <p:childTnLst>
            <p:seq>
              <p:cTn dur="indefinite" id="606" nodeType="mainSeq">
                <p:childTnLst>
                  <p:par>
                    <p:cTn fill="hold" id="607">
                      <p:stCondLst>
                        <p:cond delay="indefinite"/>
                      </p:stCondLst>
                      <p:childTnLst>
                        <p:par>
                          <p:cTn fill="hold" id="608">
                            <p:stCondLst>
                              <p:cond delay="0"/>
                            </p:stCondLst>
                            <p:childTnLst>
                              <p:par>
                                <p:cTn fill="hold" id="609" nodeType="clickEffect" presetClass="entr" presetID="42">
                                  <p:stCondLst>
                                    <p:cond delay="0"/>
                                  </p:stCondLst>
                                  <p:childTnLst>
                                    <p:set>
                                      <p:cBhvr>
                                        <p:cTn dur="1" fill="hold" id="610">
                                          <p:stCondLst>
                                            <p:cond delay="0"/>
                                          </p:stCondLst>
                                        </p:cTn>
                                        <p:tgtEl>
                                          <p:spTgt spid="208"/>
                                        </p:tgtEl>
                                        <p:attrNameLst>
                                          <p:attrName>style.visibility</p:attrName>
                                        </p:attrNameLst>
                                      </p:cBhvr>
                                      <p:to>
                                        <p:strVal val="visible"/>
                                      </p:to>
                                    </p:set>
                                    <p:animEffect filter="fade" transition="in">
                                      <p:cBhvr additive="repl">
                                        <p:cTn dur="1000" fill="freeze" id="611"/>
                                        <p:tgtEl>
                                          <p:spTgt spid="208"/>
                                        </p:tgtEl>
                                      </p:cBhvr>
                                    </p:animEffect>
                                    <p:anim calcmode="lin" valueType="num">
                                      <p:cBhvr additive="repl">
                                        <p:cTn dur="1000" fill="hold" id="612"/>
                                        <p:tgtEl>
                                          <p:spTgt spid="208"/>
                                        </p:tgtEl>
                                        <p:attrNameLst>
                                          <p:attrName>ppt_x</p:attrName>
                                        </p:attrNameLst>
                                      </p:cBhvr>
                                      <p:tavLst>
                                        <p:tav tm="0">
                                          <p:val>
                                            <p:strVal val="#ppt_x"/>
                                          </p:val>
                                        </p:tav>
                                        <p:tav tm="100000">
                                          <p:val>
                                            <p:strVal val="#ppt_x"/>
                                          </p:val>
                                        </p:tav>
                                      </p:tavLst>
                                    </p:anim>
                                    <p:anim calcmode="lin" valueType="num">
                                      <p:cBhvr additive="repl">
                                        <p:cTn dur="1000" fill="hold" id="613"/>
                                        <p:tgtEl>
                                          <p:spTgt spid="208"/>
                                        </p:tgtEl>
                                        <p:attrNameLst>
                                          <p:attrName>ppt_y</p:attrName>
                                        </p:attrNameLst>
                                      </p:cBhvr>
                                      <p:tavLst>
                                        <p:tav tm="0">
                                          <p:val>
                                            <p:strVal val="#ppt_y+.1"/>
                                          </p:val>
                                        </p:tav>
                                        <p:tav tm="100000">
                                          <p:val>
                                            <p:strVal val="#ppt_y"/>
                                          </p:val>
                                        </p:tav>
                                      </p:tavLst>
                                    </p:anim>
                                  </p:childTnLst>
                                </p:cTn>
                              </p:par>
                            </p:childTnLst>
                          </p:cTn>
                        </p:par>
                      </p:childTnLst>
                    </p:cTn>
                  </p:par>
                  <p:par>
                    <p:cTn fill="hold" id="614">
                      <p:stCondLst>
                        <p:cond delay="indefinite"/>
                      </p:stCondLst>
                      <p:childTnLst>
                        <p:par>
                          <p:cTn fill="hold" id="615">
                            <p:stCondLst>
                              <p:cond delay="0"/>
                            </p:stCondLst>
                            <p:childTnLst>
                              <p:par>
                                <p:cTn fill="hold" id="616" nodeType="clickEffect" presetClass="entr" presetID="42">
                                  <p:stCondLst>
                                    <p:cond delay="0"/>
                                  </p:stCondLst>
                                  <p:childTnLst>
                                    <p:set>
                                      <p:cBhvr>
                                        <p:cTn dur="1" fill="hold" id="617">
                                          <p:stCondLst>
                                            <p:cond delay="0"/>
                                          </p:stCondLst>
                                        </p:cTn>
                                        <p:tgtEl>
                                          <p:spTgt spid="209">
                                            <p:txEl>
                                              <p:pRg end="152" st="0"/>
                                            </p:txEl>
                                          </p:spTgt>
                                        </p:tgtEl>
                                        <p:attrNameLst>
                                          <p:attrName>style.visibility</p:attrName>
                                        </p:attrNameLst>
                                      </p:cBhvr>
                                      <p:to>
                                        <p:strVal val="visible"/>
                                      </p:to>
                                    </p:set>
                                    <p:animEffect filter="fade" transition="in">
                                      <p:cBhvr additive="repl">
                                        <p:cTn dur="1000" fill="freeze" id="618"/>
                                        <p:tgtEl>
                                          <p:spTgt spid="209">
                                            <p:txEl>
                                              <p:pRg end="152" st="0"/>
                                            </p:txEl>
                                          </p:spTgt>
                                        </p:tgtEl>
                                      </p:cBhvr>
                                    </p:animEffect>
                                    <p:anim calcmode="lin" valueType="num">
                                      <p:cBhvr additive="repl">
                                        <p:cTn dur="1000" fill="hold" id="619"/>
                                        <p:tgtEl>
                                          <p:spTgt spid="209">
                                            <p:txEl>
                                              <p:pRg end="152" st="0"/>
                                            </p:txEl>
                                          </p:spTgt>
                                        </p:tgtEl>
                                        <p:attrNameLst>
                                          <p:attrName>ppt_x</p:attrName>
                                        </p:attrNameLst>
                                      </p:cBhvr>
                                      <p:tavLst>
                                        <p:tav tm="0">
                                          <p:val>
                                            <p:strVal val="#ppt_x"/>
                                          </p:val>
                                        </p:tav>
                                        <p:tav tm="100000">
                                          <p:val>
                                            <p:strVal val="#ppt_x"/>
                                          </p:val>
                                        </p:tav>
                                      </p:tavLst>
                                    </p:anim>
                                    <p:anim calcmode="lin" valueType="num">
                                      <p:cBhvr additive="repl">
                                        <p:cTn dur="1000" fill="hold" id="620"/>
                                        <p:tgtEl>
                                          <p:spTgt spid="209">
                                            <p:txEl>
                                              <p:pRg end="152" st="0"/>
                                            </p:txEl>
                                          </p:spTgt>
                                        </p:tgtEl>
                                        <p:attrNameLst>
                                          <p:attrName>ppt_y</p:attrName>
                                        </p:attrNameLst>
                                      </p:cBhvr>
                                      <p:tavLst>
                                        <p:tav tm="0">
                                          <p:val>
                                            <p:strVal val="#ppt_y+.1"/>
                                          </p:val>
                                        </p:tav>
                                        <p:tav tm="100000">
                                          <p:val>
                                            <p:strVal val="#ppt_y"/>
                                          </p:val>
                                        </p:tav>
                                      </p:tavLst>
                                    </p:anim>
                                  </p:childTnLst>
                                </p:cTn>
                              </p:par>
                              <p:par>
                                <p:cTn fill="hold" id="621" nodeType="withEffect" presetClass="entr" presetID="42">
                                  <p:stCondLst>
                                    <p:cond delay="0"/>
                                  </p:stCondLst>
                                  <p:childTnLst>
                                    <p:set>
                                      <p:cBhvr>
                                        <p:cTn dur="1" fill="hold" id="622">
                                          <p:stCondLst>
                                            <p:cond delay="0"/>
                                          </p:stCondLst>
                                        </p:cTn>
                                        <p:tgtEl>
                                          <p:spTgt spid="-1"/>
                                        </p:tgtEl>
                                        <p:attrNameLst>
                                          <p:attrName>style.visibility</p:attrName>
                                        </p:attrNameLst>
                                      </p:cBhvr>
                                      <p:to>
                                        <p:strVal val="visible"/>
                                      </p:to>
                                    </p:set>
                                    <p:animEffect filter="fade" transition="in">
                                      <p:cBhvr additive="repl">
                                        <p:cTn dur="1000" fill="freeze" id="623"/>
                                        <p:tgtEl>
                                          <p:spTgt spid="-1"/>
                                        </p:tgtEl>
                                      </p:cBhvr>
                                    </p:animEffect>
                                    <p:anim calcmode="lin" valueType="num">
                                      <p:cBhvr additive="repl">
                                        <p:cTn dur="1000" fill="hold" id="624"/>
                                        <p:tgtEl>
                                          <p:spTgt spid="-1"/>
                                        </p:tgtEl>
                                        <p:attrNameLst>
                                          <p:attrName>ppt_x</p:attrName>
                                        </p:attrNameLst>
                                      </p:cBhvr>
                                      <p:tavLst>
                                        <p:tav tm="0">
                                          <p:val>
                                            <p:strVal val="#ppt_x"/>
                                          </p:val>
                                        </p:tav>
                                        <p:tav tm="100000">
                                          <p:val>
                                            <p:strVal val="#ppt_x"/>
                                          </p:val>
                                        </p:tav>
                                      </p:tavLst>
                                    </p:anim>
                                    <p:anim calcmode="lin" valueType="num">
                                      <p:cBhvr additive="repl">
                                        <p:cTn dur="1000" fill="hold" id="625"/>
                                        <p:tgtEl>
                                          <p:spTgt spid="-1"/>
                                        </p:tgtEl>
                                        <p:attrNameLst>
                                          <p:attrName>ppt_y</p:attrName>
                                        </p:attrNameLst>
                                      </p:cBhvr>
                                      <p:tavLst>
                                        <p:tav tm="0">
                                          <p:val>
                                            <p:strVal val="#ppt_y+.1"/>
                                          </p:val>
                                        </p:tav>
                                        <p:tav tm="100000">
                                          <p:val>
                                            <p:strVal val="#ppt_y"/>
                                          </p:val>
                                        </p:tav>
                                      </p:tavLst>
                                    </p:anim>
                                  </p:childTnLst>
                                </p:cTn>
                              </p:par>
                              <p:par>
                                <p:cTn fill="hold" id="626" nodeType="withEffect" presetClass="entr" presetID="42">
                                  <p:stCondLst>
                                    <p:cond delay="0"/>
                                  </p:stCondLst>
                                  <p:childTnLst>
                                    <p:set>
                                      <p:cBhvr>
                                        <p:cTn dur="1" fill="hold" id="627">
                                          <p:stCondLst>
                                            <p:cond delay="0"/>
                                          </p:stCondLst>
                                        </p:cTn>
                                        <p:tgtEl>
                                          <p:spTgt spid="-1"/>
                                        </p:tgtEl>
                                        <p:attrNameLst>
                                          <p:attrName>style.visibility</p:attrName>
                                        </p:attrNameLst>
                                      </p:cBhvr>
                                      <p:to>
                                        <p:strVal val="visible"/>
                                      </p:to>
                                    </p:set>
                                    <p:animEffect filter="fade" transition="in">
                                      <p:cBhvr additive="repl">
                                        <p:cTn dur="1000" fill="freeze" id="628"/>
                                        <p:tgtEl>
                                          <p:spTgt spid="-1"/>
                                        </p:tgtEl>
                                      </p:cBhvr>
                                    </p:animEffect>
                                    <p:anim calcmode="lin" valueType="num">
                                      <p:cBhvr additive="repl">
                                        <p:cTn dur="1000" fill="hold" id="629"/>
                                        <p:tgtEl>
                                          <p:spTgt spid="-1"/>
                                        </p:tgtEl>
                                        <p:attrNameLst>
                                          <p:attrName>ppt_x</p:attrName>
                                        </p:attrNameLst>
                                      </p:cBhvr>
                                      <p:tavLst>
                                        <p:tav tm="0">
                                          <p:val>
                                            <p:strVal val="#ppt_x"/>
                                          </p:val>
                                        </p:tav>
                                        <p:tav tm="100000">
                                          <p:val>
                                            <p:strVal val="#ppt_x"/>
                                          </p:val>
                                        </p:tav>
                                      </p:tavLst>
                                    </p:anim>
                                    <p:anim calcmode="lin" valueType="num">
                                      <p:cBhvr additive="repl">
                                        <p:cTn dur="1000" fill="hold" id="630"/>
                                        <p:tgtEl>
                                          <p:spTgt spid="-1"/>
                                        </p:tgtEl>
                                        <p:attrNameLst>
                                          <p:attrName>ppt_y</p:attrName>
                                        </p:attrNameLst>
                                      </p:cBhvr>
                                      <p:tavLst>
                                        <p:tav tm="0">
                                          <p:val>
                                            <p:strVal val="#ppt_y+.1"/>
                                          </p:val>
                                        </p:tav>
                                        <p:tav tm="100000">
                                          <p:val>
                                            <p:strVal val="#ppt_y"/>
                                          </p:val>
                                        </p:tav>
                                      </p:tavLst>
                                    </p:anim>
                                  </p:childTnLst>
                                </p:cTn>
                              </p:par>
                            </p:childTnLst>
                          </p:cTn>
                        </p:par>
                      </p:childTnLst>
                    </p:cTn>
                  </p:par>
                  <p:par>
                    <p:cTn fill="hold" id="631">
                      <p:stCondLst>
                        <p:cond delay="indefinite"/>
                      </p:stCondLst>
                      <p:childTnLst>
                        <p:par>
                          <p:cTn fill="hold" id="632">
                            <p:stCondLst>
                              <p:cond delay="0"/>
                            </p:stCondLst>
                            <p:childTnLst>
                              <p:par>
                                <p:cTn fill="hold" id="633" nodeType="clickEffect" presetClass="entr" presetID="42">
                                  <p:stCondLst>
                                    <p:cond delay="0"/>
                                  </p:stCondLst>
                                  <p:childTnLst>
                                    <p:set>
                                      <p:cBhvr>
                                        <p:cTn dur="1" fill="hold" id="634">
                                          <p:stCondLst>
                                            <p:cond delay="0"/>
                                          </p:stCondLst>
                                        </p:cTn>
                                        <p:tgtEl>
                                          <p:spTgt spid="209">
                                            <p:txEl>
                                              <p:pRg end="184" st="155"/>
                                            </p:txEl>
                                          </p:spTgt>
                                        </p:tgtEl>
                                        <p:attrNameLst>
                                          <p:attrName>style.visibility</p:attrName>
                                        </p:attrNameLst>
                                      </p:cBhvr>
                                      <p:to>
                                        <p:strVal val="visible"/>
                                      </p:to>
                                    </p:set>
                                    <p:animEffect filter="fade" transition="in">
                                      <p:cBhvr additive="repl">
                                        <p:cTn dur="1000" fill="freeze" id="635"/>
                                        <p:tgtEl>
                                          <p:spTgt spid="209">
                                            <p:txEl>
                                              <p:pRg end="184" st="155"/>
                                            </p:txEl>
                                          </p:spTgt>
                                        </p:tgtEl>
                                      </p:cBhvr>
                                    </p:animEffect>
                                    <p:anim calcmode="lin" valueType="num">
                                      <p:cBhvr additive="repl">
                                        <p:cTn dur="1000" fill="hold" id="636"/>
                                        <p:tgtEl>
                                          <p:spTgt spid="209">
                                            <p:txEl>
                                              <p:pRg end="184" st="155"/>
                                            </p:txEl>
                                          </p:spTgt>
                                        </p:tgtEl>
                                        <p:attrNameLst>
                                          <p:attrName>ppt_x</p:attrName>
                                        </p:attrNameLst>
                                      </p:cBhvr>
                                      <p:tavLst>
                                        <p:tav tm="0">
                                          <p:val>
                                            <p:strVal val="#ppt_x"/>
                                          </p:val>
                                        </p:tav>
                                        <p:tav tm="100000">
                                          <p:val>
                                            <p:strVal val="#ppt_x"/>
                                          </p:val>
                                        </p:tav>
                                      </p:tavLst>
                                    </p:anim>
                                    <p:anim calcmode="lin" valueType="num">
                                      <p:cBhvr additive="repl">
                                        <p:cTn dur="1000" fill="hold" id="637"/>
                                        <p:tgtEl>
                                          <p:spTgt spid="209">
                                            <p:txEl>
                                              <p:pRg end="184" st="155"/>
                                            </p:txEl>
                                          </p:spTgt>
                                        </p:tgtEl>
                                        <p:attrNameLst>
                                          <p:attrName>ppt_y</p:attrName>
                                        </p:attrNameLst>
                                      </p:cBhvr>
                                      <p:tavLst>
                                        <p:tav tm="0">
                                          <p:val>
                                            <p:strVal val="#ppt_y+.1"/>
                                          </p:val>
                                        </p:tav>
                                        <p:tav tm="100000">
                                          <p:val>
                                            <p:strVal val="#ppt_y"/>
                                          </p:val>
                                        </p:tav>
                                      </p:tavLst>
                                    </p:anim>
                                  </p:childTnLst>
                                </p:cTn>
                              </p:par>
                            </p:childTnLst>
                          </p:cTn>
                        </p:par>
                      </p:childTnLst>
                    </p:cTn>
                  </p:par>
                  <p:par>
                    <p:cTn fill="hold" id="638">
                      <p:stCondLst>
                        <p:cond delay="indefinite"/>
                      </p:stCondLst>
                      <p:childTnLst>
                        <p:par>
                          <p:cTn fill="hold" id="639">
                            <p:stCondLst>
                              <p:cond delay="0"/>
                            </p:stCondLst>
                            <p:childTnLst>
                              <p:par>
                                <p:cTn fill="hold" id="640" nodeType="clickEffect" presetClass="entr" presetID="42">
                                  <p:stCondLst>
                                    <p:cond delay="0"/>
                                  </p:stCondLst>
                                  <p:childTnLst>
                                    <p:set>
                                      <p:cBhvr>
                                        <p:cTn dur="1" fill="hold" id="641">
                                          <p:stCondLst>
                                            <p:cond delay="0"/>
                                          </p:stCondLst>
                                        </p:cTn>
                                        <p:tgtEl>
                                          <p:spTgt spid="209">
                                            <p:txEl>
                                              <p:pRg end="223" st="184"/>
                                            </p:txEl>
                                          </p:spTgt>
                                        </p:tgtEl>
                                        <p:attrNameLst>
                                          <p:attrName>style.visibility</p:attrName>
                                        </p:attrNameLst>
                                      </p:cBhvr>
                                      <p:to>
                                        <p:strVal val="visible"/>
                                      </p:to>
                                    </p:set>
                                    <p:animEffect filter="fade" transition="in">
                                      <p:cBhvr additive="repl">
                                        <p:cTn dur="1000" fill="freeze" id="642"/>
                                        <p:tgtEl>
                                          <p:spTgt spid="209">
                                            <p:txEl>
                                              <p:pRg end="223" st="184"/>
                                            </p:txEl>
                                          </p:spTgt>
                                        </p:tgtEl>
                                      </p:cBhvr>
                                    </p:animEffect>
                                    <p:anim calcmode="lin" valueType="num">
                                      <p:cBhvr additive="repl">
                                        <p:cTn dur="1000" fill="hold" id="643"/>
                                        <p:tgtEl>
                                          <p:spTgt spid="209">
                                            <p:txEl>
                                              <p:pRg end="223" st="184"/>
                                            </p:txEl>
                                          </p:spTgt>
                                        </p:tgtEl>
                                        <p:attrNameLst>
                                          <p:attrName>ppt_x</p:attrName>
                                        </p:attrNameLst>
                                      </p:cBhvr>
                                      <p:tavLst>
                                        <p:tav tm="0">
                                          <p:val>
                                            <p:strVal val="#ppt_x"/>
                                          </p:val>
                                        </p:tav>
                                        <p:tav tm="100000">
                                          <p:val>
                                            <p:strVal val="#ppt_x"/>
                                          </p:val>
                                        </p:tav>
                                      </p:tavLst>
                                    </p:anim>
                                    <p:anim calcmode="lin" valueType="num">
                                      <p:cBhvr additive="repl">
                                        <p:cTn dur="1000" fill="hold" id="644"/>
                                        <p:tgtEl>
                                          <p:spTgt spid="209">
                                            <p:txEl>
                                              <p:pRg end="223" st="184"/>
                                            </p:txEl>
                                          </p:spTgt>
                                        </p:tgtEl>
                                        <p:attrNameLst>
                                          <p:attrName>ppt_y</p:attrName>
                                        </p:attrNameLst>
                                      </p:cBhvr>
                                      <p:tavLst>
                                        <p:tav tm="0">
                                          <p:val>
                                            <p:strVal val="#ppt_y+.1"/>
                                          </p:val>
                                        </p:tav>
                                        <p:tav tm="100000">
                                          <p:val>
                                            <p:strVal val="#ppt_y"/>
                                          </p:val>
                                        </p:tav>
                                      </p:tavLst>
                                    </p:anim>
                                  </p:childTnLst>
                                </p:cTn>
                              </p:par>
                            </p:childTnLst>
                          </p:cTn>
                        </p:par>
                      </p:childTnLst>
                    </p:cTn>
                  </p:par>
                  <p:par>
                    <p:cTn fill="hold" id="645">
                      <p:stCondLst>
                        <p:cond delay="indefinite"/>
                      </p:stCondLst>
                      <p:childTnLst>
                        <p:par>
                          <p:cTn fill="hold" id="646">
                            <p:stCondLst>
                              <p:cond delay="0"/>
                            </p:stCondLst>
                            <p:childTnLst>
                              <p:par>
                                <p:cTn fill="hold" id="647" nodeType="clickEffect" presetClass="entr" presetID="42">
                                  <p:stCondLst>
                                    <p:cond delay="0"/>
                                  </p:stCondLst>
                                  <p:childTnLst>
                                    <p:set>
                                      <p:cBhvr>
                                        <p:cTn dur="1" fill="hold" id="648">
                                          <p:stCondLst>
                                            <p:cond delay="0"/>
                                          </p:stCondLst>
                                        </p:cTn>
                                        <p:tgtEl>
                                          <p:spTgt spid="209">
                                            <p:txEl>
                                              <p:pRg end="262" st="223"/>
                                            </p:txEl>
                                          </p:spTgt>
                                        </p:tgtEl>
                                        <p:attrNameLst>
                                          <p:attrName>style.visibility</p:attrName>
                                        </p:attrNameLst>
                                      </p:cBhvr>
                                      <p:to>
                                        <p:strVal val="visible"/>
                                      </p:to>
                                    </p:set>
                                    <p:animEffect filter="fade" transition="in">
                                      <p:cBhvr additive="repl">
                                        <p:cTn dur="1000" fill="freeze" id="649"/>
                                        <p:tgtEl>
                                          <p:spTgt spid="209">
                                            <p:txEl>
                                              <p:pRg end="262" st="223"/>
                                            </p:txEl>
                                          </p:spTgt>
                                        </p:tgtEl>
                                      </p:cBhvr>
                                    </p:animEffect>
                                    <p:anim calcmode="lin" valueType="num">
                                      <p:cBhvr additive="repl">
                                        <p:cTn dur="1000" fill="hold" id="650"/>
                                        <p:tgtEl>
                                          <p:spTgt spid="209">
                                            <p:txEl>
                                              <p:pRg end="262" st="223"/>
                                            </p:txEl>
                                          </p:spTgt>
                                        </p:tgtEl>
                                        <p:attrNameLst>
                                          <p:attrName>ppt_x</p:attrName>
                                        </p:attrNameLst>
                                      </p:cBhvr>
                                      <p:tavLst>
                                        <p:tav tm="0">
                                          <p:val>
                                            <p:strVal val="#ppt_x"/>
                                          </p:val>
                                        </p:tav>
                                        <p:tav tm="100000">
                                          <p:val>
                                            <p:strVal val="#ppt_x"/>
                                          </p:val>
                                        </p:tav>
                                      </p:tavLst>
                                    </p:anim>
                                    <p:anim calcmode="lin" valueType="num">
                                      <p:cBhvr additive="repl">
                                        <p:cTn dur="1000" fill="hold" id="651"/>
                                        <p:tgtEl>
                                          <p:spTgt spid="209">
                                            <p:txEl>
                                              <p:pRg end="262" st="223"/>
                                            </p:txEl>
                                          </p:spTgt>
                                        </p:tgtEl>
                                        <p:attrNameLst>
                                          <p:attrName>ppt_y</p:attrName>
                                        </p:attrNameLst>
                                      </p:cBhvr>
                                      <p:tavLst>
                                        <p:tav tm="0">
                                          <p:val>
                                            <p:strVal val="#ppt_y+.1"/>
                                          </p:val>
                                        </p:tav>
                                        <p:tav tm="100000">
                                          <p:val>
                                            <p:strVal val="#ppt_y"/>
                                          </p:val>
                                        </p:tav>
                                      </p:tavLst>
                                    </p:anim>
                                  </p:childTnLst>
                                </p:cTn>
                              </p:par>
                            </p:childTnLst>
                          </p:cTn>
                        </p:par>
                      </p:childTnLst>
                    </p:cTn>
                  </p:par>
                  <p:par>
                    <p:cTn fill="hold" id="652">
                      <p:stCondLst>
                        <p:cond delay="indefinite"/>
                      </p:stCondLst>
                      <p:childTnLst>
                        <p:par>
                          <p:cTn fill="hold" id="653">
                            <p:stCondLst>
                              <p:cond delay="0"/>
                            </p:stCondLst>
                            <p:childTnLst>
                              <p:par>
                                <p:cTn fill="hold" id="654" nodeType="clickEffect" presetClass="entr" presetID="42">
                                  <p:stCondLst>
                                    <p:cond delay="0"/>
                                  </p:stCondLst>
                                  <p:childTnLst>
                                    <p:set>
                                      <p:cBhvr>
                                        <p:cTn dur="1" fill="hold" id="655">
                                          <p:stCondLst>
                                            <p:cond delay="0"/>
                                          </p:stCondLst>
                                        </p:cTn>
                                        <p:tgtEl>
                                          <p:spTgt spid="209">
                                            <p:txEl>
                                              <p:pRg end="304" st="262"/>
                                            </p:txEl>
                                          </p:spTgt>
                                        </p:tgtEl>
                                        <p:attrNameLst>
                                          <p:attrName>style.visibility</p:attrName>
                                        </p:attrNameLst>
                                      </p:cBhvr>
                                      <p:to>
                                        <p:strVal val="visible"/>
                                      </p:to>
                                    </p:set>
                                    <p:animEffect filter="fade" transition="in">
                                      <p:cBhvr additive="repl">
                                        <p:cTn dur="1000" fill="freeze" id="656"/>
                                        <p:tgtEl>
                                          <p:spTgt spid="209">
                                            <p:txEl>
                                              <p:pRg end="304" st="262"/>
                                            </p:txEl>
                                          </p:spTgt>
                                        </p:tgtEl>
                                      </p:cBhvr>
                                    </p:animEffect>
                                    <p:anim calcmode="lin" valueType="num">
                                      <p:cBhvr additive="repl">
                                        <p:cTn dur="1000" fill="hold" id="657"/>
                                        <p:tgtEl>
                                          <p:spTgt spid="209">
                                            <p:txEl>
                                              <p:pRg end="304" st="262"/>
                                            </p:txEl>
                                          </p:spTgt>
                                        </p:tgtEl>
                                        <p:attrNameLst>
                                          <p:attrName>ppt_x</p:attrName>
                                        </p:attrNameLst>
                                      </p:cBhvr>
                                      <p:tavLst>
                                        <p:tav tm="0">
                                          <p:val>
                                            <p:strVal val="#ppt_x"/>
                                          </p:val>
                                        </p:tav>
                                        <p:tav tm="100000">
                                          <p:val>
                                            <p:strVal val="#ppt_x"/>
                                          </p:val>
                                        </p:tav>
                                      </p:tavLst>
                                    </p:anim>
                                    <p:anim calcmode="lin" valueType="num">
                                      <p:cBhvr additive="repl">
                                        <p:cTn dur="1000" fill="hold" id="658"/>
                                        <p:tgtEl>
                                          <p:spTgt spid="209">
                                            <p:txEl>
                                              <p:pRg end="304" st="26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21" name="Immagine 3"/>
          <p:cNvPicPr/>
          <p:nvPr/>
        </p:nvPicPr>
        <p:blipFill>
          <a:blip r:embed="rId1"/>
          <a:stretch>
            <a:fillRect/>
          </a:stretch>
        </p:blipFill>
        <p:spPr>
          <a:xfrm>
            <a:off x="0" y="0"/>
            <a:ext cx="9143640" cy="6857640"/>
          </a:xfrm>
          <a:prstGeom prst="rect">
            <a:avLst/>
          </a:prstGeom>
        </p:spPr>
      </p:pic>
      <p:sp>
        <p:nvSpPr>
          <p:cNvPr id="122" name="TextShape 1"/>
          <p:cNvSpPr txBox="1"/>
          <p:nvPr/>
        </p:nvSpPr>
        <p:spPr>
          <a:xfrm>
            <a:off x="457200" y="1600200"/>
            <a:ext cx="8229240" cy="4525560"/>
          </a:xfrm>
          <a:prstGeom prst="rect">
            <a:avLst/>
          </a:prstGeom>
        </p:spPr>
        <p:txBody>
          <a:bodyPr/>
          <a:p>
            <a:pPr algn="just">
              <a:lnSpc>
                <a:spcPct val="100000"/>
              </a:lnSpc>
            </a:pPr>
            <a:r>
              <a:rPr lang="it-IT" sz="2800">
                <a:solidFill>
                  <a:srgbClr val="ffffff"/>
                </a:solidFill>
                <a:latin typeface="Times New Roman"/>
              </a:rPr>
              <a:t>Le Autorità di Bacino sono Istituzioni nate, con la ex Legge 18 Maggio 1989, n.183 </a:t>
            </a:r>
            <a:r>
              <a:rPr lang="it-IT" sz="2800">
                <a:solidFill>
                  <a:srgbClr val="ff0000"/>
                </a:solidFill>
                <a:latin typeface="Times New Roman"/>
              </a:rPr>
              <a:t>«</a:t>
            </a:r>
            <a:r>
              <a:rPr b="1" i="1" lang="it-IT" sz="2800">
                <a:solidFill>
                  <a:srgbClr val="ff0000"/>
                </a:solidFill>
                <a:latin typeface="Times New Roman"/>
              </a:rPr>
              <a:t>Norme per il riassetto organizzativo e funzionale della difesa del suolo</a:t>
            </a:r>
            <a:r>
              <a:rPr lang="it-IT" sz="2800">
                <a:solidFill>
                  <a:srgbClr val="ff0000"/>
                </a:solidFill>
                <a:latin typeface="Times New Roman"/>
              </a:rPr>
              <a:t>», </a:t>
            </a:r>
            <a:r>
              <a:rPr lang="it-IT" sz="2800">
                <a:solidFill>
                  <a:srgbClr val="ffffff"/>
                </a:solidFill>
                <a:latin typeface="Times New Roman"/>
              </a:rPr>
              <a:t>per superare le divisioni e le frammentazioni dovute ai limiti amministrativi, per una corretta gestione del territorio e pianificazione degli interventi su esso.</a:t>
            </a:r>
            <a:endParaRPr/>
          </a:p>
          <a:p>
            <a:pPr algn="just">
              <a:lnSpc>
                <a:spcPct val="100000"/>
              </a:lnSpc>
            </a:pPr>
            <a:r>
              <a:rPr lang="it-IT" sz="2800">
                <a:solidFill>
                  <a:srgbClr val="ffffff"/>
                </a:solidFill>
                <a:latin typeface="Times New Roman"/>
              </a:rPr>
              <a:t>Pertanto ad esse sono attribuite competenze di studio del territorio, di individuazione delle criticità e di programmazione degli interventi nel settore della difesa del suolo nell’intero bacino idrografico di competenza.</a:t>
            </a:r>
            <a:endParaRPr/>
          </a:p>
        </p:txBody>
      </p:sp>
      <p:sp>
        <p:nvSpPr>
          <p:cNvPr id="123" name="TextShape 2"/>
          <p:cNvSpPr txBox="1"/>
          <p:nvPr/>
        </p:nvSpPr>
        <p:spPr>
          <a:xfrm>
            <a:off x="457200" y="274680"/>
            <a:ext cx="8229240" cy="1142640"/>
          </a:xfrm>
          <a:prstGeom prst="rect">
            <a:avLst/>
          </a:prstGeom>
        </p:spPr>
        <p:txBody>
          <a:bodyPr anchor="ctr"/>
          <a:p>
            <a:pPr algn="ctr">
              <a:lnSpc>
                <a:spcPct val="100000"/>
              </a:lnSpc>
            </a:pPr>
            <a:r>
              <a:rPr lang="it-IT" sz="4400">
                <a:solidFill>
                  <a:srgbClr val="ff0000"/>
                </a:solidFill>
                <a:latin typeface="Calibri"/>
              </a:rPr>
              <a:t>L’ Autorità di Bacino.</a:t>
            </a:r>
            <a:endParaRPr/>
          </a:p>
        </p:txBody>
      </p:sp>
    </p:spTree>
  </p:cSld>
  <p:timing>
    <p:tnLst>
      <p:par>
        <p:cTn dur="indefinite" id="100" nodeType="tmRoot" restart="never">
          <p:childTnLst>
            <p:seq>
              <p:cTn dur="indefinite" id="101" nodeType="mainSeq">
                <p:childTnLst>
                  <p:par>
                    <p:cTn fill="hold" id="102">
                      <p:stCondLst>
                        <p:cond delay="indefinite"/>
                      </p:stCondLst>
                      <p:childTnLst>
                        <p:par>
                          <p:cTn fill="hold" id="103">
                            <p:stCondLst>
                              <p:cond delay="0"/>
                            </p:stCondLst>
                            <p:childTnLst>
                              <p:par>
                                <p:cTn fill="hold" id="104" nodeType="clickEffect" presetClass="entr" presetID="6" presetSubtype="16">
                                  <p:stCondLst>
                                    <p:cond delay="0"/>
                                  </p:stCondLst>
                                  <p:childTnLst>
                                    <p:set>
                                      <p:cBhvr>
                                        <p:cTn dur="1" fill="hold" id="105">
                                          <p:stCondLst>
                                            <p:cond delay="0"/>
                                          </p:stCondLst>
                                        </p:cTn>
                                        <p:tgtEl>
                                          <p:spTgt spid="121"/>
                                        </p:tgtEl>
                                        <p:attrNameLst>
                                          <p:attrName>style.visibility</p:attrName>
                                        </p:attrNameLst>
                                      </p:cBhvr>
                                      <p:to>
                                        <p:strVal val="visible"/>
                                      </p:to>
                                    </p:set>
                                    <p:animEffect filter="circle(in)" transition="out">
                                      <p:cBhvr additive="repl">
                                        <p:cTn dur="2000" fill="freeze" id="106"/>
                                        <p:tgtEl>
                                          <p:spTgt spid="121"/>
                                        </p:tgtEl>
                                      </p:cBhvr>
                                    </p:animEffect>
                                  </p:childTnLst>
                                </p:cTn>
                              </p:par>
                            </p:childTnLst>
                          </p:cTn>
                        </p:par>
                      </p:childTnLst>
                    </p:cTn>
                  </p:par>
                  <p:par>
                    <p:cTn fill="hold" id="107">
                      <p:stCondLst>
                        <p:cond delay="indefinite"/>
                      </p:stCondLst>
                      <p:childTnLst>
                        <p:par>
                          <p:cTn fill="hold" id="108">
                            <p:stCondLst>
                              <p:cond delay="0"/>
                            </p:stCondLst>
                            <p:childTnLst>
                              <p:par>
                                <p:cTn fill="hold" id="109" nodeType="clickEffect" presetClass="entr" presetID="6" presetSubtype="16">
                                  <p:stCondLst>
                                    <p:cond delay="0"/>
                                  </p:stCondLst>
                                  <p:childTnLst>
                                    <p:set>
                                      <p:cBhvr>
                                        <p:cTn dur="1" fill="hold" id="110">
                                          <p:stCondLst>
                                            <p:cond delay="0"/>
                                          </p:stCondLst>
                                        </p:cTn>
                                        <p:tgtEl>
                                          <p:spTgt spid="123"/>
                                        </p:tgtEl>
                                        <p:attrNameLst>
                                          <p:attrName>style.visibility</p:attrName>
                                        </p:attrNameLst>
                                      </p:cBhvr>
                                      <p:to>
                                        <p:strVal val="visible"/>
                                      </p:to>
                                    </p:set>
                                    <p:animEffect filter="circle(in)" transition="out">
                                      <p:cBhvr additive="repl">
                                        <p:cTn dur="2000" fill="freeze" id="111"/>
                                        <p:tgtEl>
                                          <p:spTgt spid="123"/>
                                        </p:tgtEl>
                                      </p:cBhvr>
                                    </p:animEffect>
                                  </p:childTnLst>
                                </p:cTn>
                              </p:par>
                            </p:childTnLst>
                          </p:cTn>
                        </p:par>
                      </p:childTnLst>
                    </p:cTn>
                  </p:par>
                  <p:par>
                    <p:cTn fill="hold" id="112">
                      <p:stCondLst>
                        <p:cond delay="indefinite"/>
                      </p:stCondLst>
                      <p:childTnLst>
                        <p:par>
                          <p:cTn fill="hold" id="113">
                            <p:stCondLst>
                              <p:cond delay="0"/>
                            </p:stCondLst>
                            <p:childTnLst>
                              <p:par>
                                <p:cTn fill="hold" id="114" nodeType="clickEffect" presetClass="entr" presetID="42">
                                  <p:stCondLst>
                                    <p:cond delay="0"/>
                                  </p:stCondLst>
                                  <p:childTnLst>
                                    <p:set>
                                      <p:cBhvr>
                                        <p:cTn dur="1" fill="hold" id="115">
                                          <p:stCondLst>
                                            <p:cond delay="0"/>
                                          </p:stCondLst>
                                        </p:cTn>
                                        <p:tgtEl>
                                          <p:spTgt spid="122">
                                            <p:txEl>
                                              <p:pRg end="322" st="0"/>
                                            </p:txEl>
                                          </p:spTgt>
                                        </p:tgtEl>
                                        <p:attrNameLst>
                                          <p:attrName>style.visibility</p:attrName>
                                        </p:attrNameLst>
                                      </p:cBhvr>
                                      <p:to>
                                        <p:strVal val="visible"/>
                                      </p:to>
                                    </p:set>
                                    <p:animEffect filter="fade" transition="in">
                                      <p:cBhvr additive="repl">
                                        <p:cTn dur="1000" fill="freeze" id="116"/>
                                        <p:tgtEl>
                                          <p:spTgt spid="122">
                                            <p:txEl>
                                              <p:pRg end="322" st="0"/>
                                            </p:txEl>
                                          </p:spTgt>
                                        </p:tgtEl>
                                      </p:cBhvr>
                                    </p:animEffect>
                                    <p:anim calcmode="lin" valueType="num">
                                      <p:cBhvr additive="repl">
                                        <p:cTn dur="1000" fill="hold" id="117"/>
                                        <p:tgtEl>
                                          <p:spTgt spid="122">
                                            <p:txEl>
                                              <p:pRg end="322" st="0"/>
                                            </p:txEl>
                                          </p:spTgt>
                                        </p:tgtEl>
                                        <p:attrNameLst>
                                          <p:attrName>ppt_x</p:attrName>
                                        </p:attrNameLst>
                                      </p:cBhvr>
                                      <p:tavLst>
                                        <p:tav tm="0">
                                          <p:val>
                                            <p:strVal val="#ppt_x"/>
                                          </p:val>
                                        </p:tav>
                                        <p:tav tm="100000">
                                          <p:val>
                                            <p:strVal val="#ppt_x"/>
                                          </p:val>
                                        </p:tav>
                                      </p:tavLst>
                                    </p:anim>
                                    <p:anim calcmode="lin" valueType="num">
                                      <p:cBhvr additive="repl">
                                        <p:cTn dur="1000" fill="hold" id="118"/>
                                        <p:tgtEl>
                                          <p:spTgt spid="122">
                                            <p:txEl>
                                              <p:pRg end="322" st="0"/>
                                            </p:txEl>
                                          </p:spTgt>
                                        </p:tgtEl>
                                        <p:attrNameLst>
                                          <p:attrName>ppt_y</p:attrName>
                                        </p:attrNameLst>
                                      </p:cBhvr>
                                      <p:tavLst>
                                        <p:tav tm="0">
                                          <p:val>
                                            <p:strVal val="#ppt_y+.1"/>
                                          </p:val>
                                        </p:tav>
                                        <p:tav tm="100000">
                                          <p:val>
                                            <p:strVal val="#ppt_y"/>
                                          </p:val>
                                        </p:tav>
                                      </p:tavLst>
                                    </p:anim>
                                  </p:childTnLst>
                                </p:cTn>
                              </p:par>
                            </p:childTnLst>
                          </p:cTn>
                        </p:par>
                      </p:childTnLst>
                    </p:cTn>
                  </p:par>
                  <p:par>
                    <p:cTn fill="hold" id="119">
                      <p:stCondLst>
                        <p:cond delay="indefinite"/>
                      </p:stCondLst>
                      <p:childTnLst>
                        <p:par>
                          <p:cTn fill="hold" id="120">
                            <p:stCondLst>
                              <p:cond delay="0"/>
                            </p:stCondLst>
                            <p:childTnLst>
                              <p:par>
                                <p:cTn fill="hold" id="121" nodeType="clickEffect" presetClass="entr" presetID="42">
                                  <p:stCondLst>
                                    <p:cond delay="0"/>
                                  </p:stCondLst>
                                  <p:childTnLst>
                                    <p:set>
                                      <p:cBhvr>
                                        <p:cTn dur="1" fill="hold" id="122">
                                          <p:stCondLst>
                                            <p:cond delay="0"/>
                                          </p:stCondLst>
                                        </p:cTn>
                                        <p:tgtEl>
                                          <p:spTgt spid="122">
                                            <p:txEl>
                                              <p:pRg end="544" st="322"/>
                                            </p:txEl>
                                          </p:spTgt>
                                        </p:tgtEl>
                                        <p:attrNameLst>
                                          <p:attrName>style.visibility</p:attrName>
                                        </p:attrNameLst>
                                      </p:cBhvr>
                                      <p:to>
                                        <p:strVal val="visible"/>
                                      </p:to>
                                    </p:set>
                                    <p:animEffect filter="fade" transition="in">
                                      <p:cBhvr additive="repl">
                                        <p:cTn dur="1000" fill="freeze" id="123"/>
                                        <p:tgtEl>
                                          <p:spTgt spid="122">
                                            <p:txEl>
                                              <p:pRg end="544" st="322"/>
                                            </p:txEl>
                                          </p:spTgt>
                                        </p:tgtEl>
                                      </p:cBhvr>
                                    </p:animEffect>
                                    <p:anim calcmode="lin" valueType="num">
                                      <p:cBhvr additive="repl">
                                        <p:cTn dur="1000" fill="hold" id="124"/>
                                        <p:tgtEl>
                                          <p:spTgt spid="122">
                                            <p:txEl>
                                              <p:pRg end="544" st="322"/>
                                            </p:txEl>
                                          </p:spTgt>
                                        </p:tgtEl>
                                        <p:attrNameLst>
                                          <p:attrName>ppt_x</p:attrName>
                                        </p:attrNameLst>
                                      </p:cBhvr>
                                      <p:tavLst>
                                        <p:tav tm="0">
                                          <p:val>
                                            <p:strVal val="#ppt_x"/>
                                          </p:val>
                                        </p:tav>
                                        <p:tav tm="100000">
                                          <p:val>
                                            <p:strVal val="#ppt_x"/>
                                          </p:val>
                                        </p:tav>
                                      </p:tavLst>
                                    </p:anim>
                                    <p:anim calcmode="lin" valueType="num">
                                      <p:cBhvr additive="repl">
                                        <p:cTn dur="1000" fill="hold" id="125"/>
                                        <p:tgtEl>
                                          <p:spTgt spid="122">
                                            <p:txEl>
                                              <p:pRg end="544" st="32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29" name="TextShape 1"/>
          <p:cNvSpPr txBox="1"/>
          <p:nvPr/>
        </p:nvSpPr>
        <p:spPr>
          <a:xfrm>
            <a:off x="0" y="0"/>
            <a:ext cx="9143640" cy="561600"/>
          </a:xfrm>
          <a:prstGeom prst="rect">
            <a:avLst/>
          </a:prstGeom>
        </p:spPr>
        <p:txBody>
          <a:bodyPr anchor="ctr"/>
          <a:p>
            <a:pPr algn="ctr">
              <a:lnSpc>
                <a:spcPct val="100000"/>
              </a:lnSpc>
            </a:pPr>
            <a:r>
              <a:rPr lang="it-IT" sz="4400">
                <a:solidFill>
                  <a:srgbClr val="000000"/>
                </a:solidFill>
                <a:latin typeface="Calibri"/>
              </a:rPr>
              <a:t>Calcolo dei volumi tra sezioni consecutive</a:t>
            </a:r>
            <a:endParaRPr/>
          </a:p>
        </p:txBody>
      </p:sp>
      <p:pic>
        <p:nvPicPr>
          <p:cNvPr descr="" id="230" name="Picture 2"/>
          <p:cNvPicPr/>
          <p:nvPr/>
        </p:nvPicPr>
        <p:blipFill>
          <a:blip r:embed="rId1"/>
          <a:stretch>
            <a:fillRect/>
          </a:stretch>
        </p:blipFill>
        <p:spPr>
          <a:xfrm>
            <a:off x="360" y="476640"/>
            <a:ext cx="9143640" cy="3916800"/>
          </a:xfrm>
          <a:prstGeom prst="rect">
            <a:avLst/>
          </a:prstGeom>
        </p:spPr>
      </p:pic>
      <p:pic>
        <p:nvPicPr>
          <p:cNvPr descr="" id="231" name="Picture 3"/>
          <p:cNvPicPr/>
          <p:nvPr/>
        </p:nvPicPr>
        <p:blipFill>
          <a:blip r:embed="rId2"/>
          <a:stretch>
            <a:fillRect/>
          </a:stretch>
        </p:blipFill>
        <p:spPr>
          <a:xfrm>
            <a:off x="-21600" y="3285000"/>
            <a:ext cx="9165240" cy="3572640"/>
          </a:xfrm>
          <a:prstGeom prst="rect">
            <a:avLst/>
          </a:prstGeom>
        </p:spPr>
      </p:pic>
      <p:sp>
        <p:nvSpPr>
          <p:cNvPr id="232" name="CustomShape 2"/>
          <p:cNvSpPr/>
          <p:nvPr/>
        </p:nvSpPr>
        <p:spPr>
          <a:xfrm>
            <a:off x="3911760" y="980640"/>
            <a:ext cx="2592000" cy="638280"/>
          </a:xfrm>
          <a:prstGeom prst="rect">
            <a:avLst/>
          </a:prstGeom>
        </p:spPr>
        <p:txBody>
          <a:bodyPr bIns="45000" lIns="90000" rIns="90000" tIns="45000"/>
          <a:p>
            <a:pPr>
              <a:lnSpc>
                <a:spcPct val="100000"/>
              </a:lnSpc>
            </a:pPr>
            <a:r>
              <a:rPr lang="it-IT">
                <a:solidFill>
                  <a:srgbClr val="a7e8ff"/>
                </a:solidFill>
                <a:latin typeface="Calibri"/>
              </a:rPr>
              <a:t>Sezione n° 22486.85-V46</a:t>
            </a:r>
            <a:endParaRPr/>
          </a:p>
        </p:txBody>
      </p:sp>
      <p:sp>
        <p:nvSpPr>
          <p:cNvPr id="233" name="CustomShape 3"/>
          <p:cNvSpPr/>
          <p:nvPr/>
        </p:nvSpPr>
        <p:spPr>
          <a:xfrm>
            <a:off x="3780000" y="3717000"/>
            <a:ext cx="2592000" cy="638280"/>
          </a:xfrm>
          <a:prstGeom prst="rect">
            <a:avLst/>
          </a:prstGeom>
        </p:spPr>
        <p:txBody>
          <a:bodyPr bIns="45000" lIns="90000" rIns="90000" tIns="45000"/>
          <a:p>
            <a:pPr>
              <a:lnSpc>
                <a:spcPct val="100000"/>
              </a:lnSpc>
            </a:pPr>
            <a:r>
              <a:rPr lang="it-IT">
                <a:solidFill>
                  <a:srgbClr val="a7e8ff"/>
                </a:solidFill>
                <a:latin typeface="Calibri"/>
              </a:rPr>
              <a:t>Sezione n° 22185.14-V45</a:t>
            </a:r>
            <a:endParaRPr/>
          </a:p>
        </p:txBody>
      </p:sp>
    </p:spTree>
  </p:cSld>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34" name="Picture 3"/>
          <p:cNvPicPr/>
          <p:nvPr/>
        </p:nvPicPr>
        <p:blipFill>
          <a:blip r:embed="rId1"/>
          <a:stretch>
            <a:fillRect/>
          </a:stretch>
        </p:blipFill>
        <p:spPr>
          <a:xfrm>
            <a:off x="-36360" y="1484640"/>
            <a:ext cx="6841080" cy="3096000"/>
          </a:xfrm>
          <a:prstGeom prst="rect">
            <a:avLst/>
          </a:prstGeom>
        </p:spPr>
      </p:pic>
      <p:pic>
        <p:nvPicPr>
          <p:cNvPr descr="" id="235" name="Picture 2"/>
          <p:cNvPicPr/>
          <p:nvPr/>
        </p:nvPicPr>
        <p:blipFill>
          <a:blip r:embed="rId2"/>
          <a:stretch>
            <a:fillRect/>
          </a:stretch>
        </p:blipFill>
        <p:spPr>
          <a:xfrm>
            <a:off x="4866480" y="3789000"/>
            <a:ext cx="4308840" cy="3096000"/>
          </a:xfrm>
          <a:prstGeom prst="rect">
            <a:avLst/>
          </a:prstGeom>
        </p:spPr>
      </p:pic>
      <p:sp>
        <p:nvSpPr>
          <p:cNvPr id="236" name="CustomShape 1"/>
          <p:cNvSpPr/>
          <p:nvPr/>
        </p:nvSpPr>
        <p:spPr>
          <a:xfrm>
            <a:off x="1187640" y="404640"/>
            <a:ext cx="6768360" cy="912600"/>
          </a:xfrm>
          <a:prstGeom prst="rect">
            <a:avLst/>
          </a:prstGeom>
        </p:spPr>
        <p:txBody>
          <a:bodyPr bIns="45000" lIns="90000" rIns="90000" tIns="45000"/>
          <a:p>
            <a:pPr>
              <a:lnSpc>
                <a:spcPct val="100000"/>
              </a:lnSpc>
            </a:pPr>
            <a:r>
              <a:rPr lang="it-IT">
                <a:solidFill>
                  <a:srgbClr val="000000"/>
                </a:solidFill>
                <a:latin typeface="Calibri"/>
              </a:rPr>
              <a:t>Attraverso il programma sketchup è stato possibile riprodurre un tridimensionale del Fiume nel tratto compreso tra le sezioni V41 e V43</a:t>
            </a:r>
            <a:endParaRPr/>
          </a:p>
        </p:txBody>
      </p:sp>
      <p:sp>
        <p:nvSpPr>
          <p:cNvPr id="237" name="Line 2"/>
          <p:cNvSpPr/>
          <p:nvPr/>
        </p:nvSpPr>
        <p:spPr>
          <a:xfrm>
            <a:off x="5508000" y="2564640"/>
            <a:ext cx="1224720" cy="144000"/>
          </a:xfrm>
          <a:prstGeom prst="line">
            <a:avLst/>
          </a:prstGeom>
          <a:ln w="28440">
            <a:solidFill>
              <a:srgbClr val="4a7ebb"/>
            </a:solidFill>
            <a:round/>
          </a:ln>
        </p:spPr>
      </p:sp>
      <p:sp>
        <p:nvSpPr>
          <p:cNvPr id="238" name="Line 3"/>
          <p:cNvSpPr/>
          <p:nvPr/>
        </p:nvSpPr>
        <p:spPr>
          <a:xfrm>
            <a:off x="4574880" y="3284640"/>
            <a:ext cx="1225080" cy="144360"/>
          </a:xfrm>
          <a:prstGeom prst="line">
            <a:avLst/>
          </a:prstGeom>
          <a:ln w="28440">
            <a:solidFill>
              <a:srgbClr val="4a7ebb"/>
            </a:solidFill>
            <a:round/>
          </a:ln>
        </p:spPr>
      </p:sp>
      <p:sp>
        <p:nvSpPr>
          <p:cNvPr id="239" name="Line 4"/>
          <p:cNvSpPr/>
          <p:nvPr/>
        </p:nvSpPr>
        <p:spPr>
          <a:xfrm>
            <a:off x="3851640" y="4293000"/>
            <a:ext cx="1225080" cy="144000"/>
          </a:xfrm>
          <a:prstGeom prst="line">
            <a:avLst/>
          </a:prstGeom>
          <a:ln w="28440">
            <a:solidFill>
              <a:srgbClr val="4a7ebb"/>
            </a:solidFill>
            <a:round/>
          </a:ln>
        </p:spPr>
      </p:sp>
      <p:sp>
        <p:nvSpPr>
          <p:cNvPr id="240" name="CustomShape 5"/>
          <p:cNvSpPr/>
          <p:nvPr/>
        </p:nvSpPr>
        <p:spPr>
          <a:xfrm>
            <a:off x="5799960" y="2349000"/>
            <a:ext cx="1220760" cy="364680"/>
          </a:xfrm>
          <a:prstGeom prst="rect">
            <a:avLst/>
          </a:prstGeom>
        </p:spPr>
        <p:txBody>
          <a:bodyPr bIns="45000" lIns="90000" rIns="90000" tIns="45000"/>
          <a:p>
            <a:pPr>
              <a:lnSpc>
                <a:spcPct val="100000"/>
              </a:lnSpc>
            </a:pPr>
            <a:r>
              <a:rPr lang="it-IT">
                <a:solidFill>
                  <a:srgbClr val="ffffff"/>
                </a:solidFill>
                <a:latin typeface="Calibri"/>
              </a:rPr>
              <a:t>V41</a:t>
            </a:r>
            <a:endParaRPr/>
          </a:p>
        </p:txBody>
      </p:sp>
      <p:sp>
        <p:nvSpPr>
          <p:cNvPr id="241" name="CustomShape 6"/>
          <p:cNvSpPr/>
          <p:nvPr/>
        </p:nvSpPr>
        <p:spPr>
          <a:xfrm>
            <a:off x="4731480" y="3013920"/>
            <a:ext cx="1220760" cy="364680"/>
          </a:xfrm>
          <a:prstGeom prst="rect">
            <a:avLst/>
          </a:prstGeom>
        </p:spPr>
        <p:txBody>
          <a:bodyPr bIns="45000" lIns="90000" rIns="90000" tIns="45000"/>
          <a:p>
            <a:pPr>
              <a:lnSpc>
                <a:spcPct val="100000"/>
              </a:lnSpc>
            </a:pPr>
            <a:r>
              <a:rPr lang="it-IT">
                <a:solidFill>
                  <a:srgbClr val="ffffff"/>
                </a:solidFill>
                <a:latin typeface="Calibri"/>
              </a:rPr>
              <a:t>V42</a:t>
            </a:r>
            <a:endParaRPr/>
          </a:p>
        </p:txBody>
      </p:sp>
      <p:sp>
        <p:nvSpPr>
          <p:cNvPr id="242" name="CustomShape 7"/>
          <p:cNvSpPr/>
          <p:nvPr/>
        </p:nvSpPr>
        <p:spPr>
          <a:xfrm>
            <a:off x="3966840" y="3995640"/>
            <a:ext cx="1220760" cy="364680"/>
          </a:xfrm>
          <a:prstGeom prst="rect">
            <a:avLst/>
          </a:prstGeom>
        </p:spPr>
        <p:txBody>
          <a:bodyPr bIns="45000" lIns="90000" rIns="90000" tIns="45000"/>
          <a:p>
            <a:pPr>
              <a:lnSpc>
                <a:spcPct val="100000"/>
              </a:lnSpc>
            </a:pPr>
            <a:r>
              <a:rPr lang="it-IT">
                <a:solidFill>
                  <a:srgbClr val="ffffff"/>
                </a:solidFill>
                <a:latin typeface="Calibri"/>
              </a:rPr>
              <a:t>V43</a:t>
            </a:r>
            <a:endParaRPr/>
          </a:p>
        </p:txBody>
      </p:sp>
    </p:spTree>
  </p:cSld>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43" name="Picture 1"/>
          <p:cNvPicPr/>
          <p:nvPr/>
        </p:nvPicPr>
        <p:blipFill>
          <a:blip r:embed="rId1"/>
          <a:stretch>
            <a:fillRect/>
          </a:stretch>
        </p:blipFill>
        <p:spPr>
          <a:xfrm>
            <a:off x="-36360" y="2035800"/>
            <a:ext cx="9060120" cy="2040840"/>
          </a:xfrm>
          <a:prstGeom prst="rect">
            <a:avLst/>
          </a:prstGeom>
        </p:spPr>
      </p:pic>
      <p:sp>
        <p:nvSpPr>
          <p:cNvPr id="244" name="CustomShape 1"/>
          <p:cNvSpPr/>
          <p:nvPr/>
        </p:nvSpPr>
        <p:spPr>
          <a:xfrm>
            <a:off x="1475640" y="223200"/>
            <a:ext cx="6552360" cy="364680"/>
          </a:xfrm>
          <a:prstGeom prst="rect">
            <a:avLst/>
          </a:prstGeom>
          <a:solidFill>
            <a:srgbClr val="0099ff"/>
          </a:solidFill>
        </p:spPr>
        <p:txBody>
          <a:bodyPr bIns="45000" lIns="90000" rIns="90000" tIns="45000"/>
          <a:p>
            <a:pPr algn="ctr">
              <a:lnSpc>
                <a:spcPct val="100000"/>
              </a:lnSpc>
            </a:pPr>
            <a:r>
              <a:rPr lang="it-IT">
                <a:solidFill>
                  <a:srgbClr val="000000"/>
                </a:solidFill>
                <a:latin typeface="Calibri"/>
              </a:rPr>
              <a:t>Calcolo dei Volumi di Scavo (erosione) e Riporto (deposito)</a:t>
            </a:r>
            <a:endParaRPr/>
          </a:p>
        </p:txBody>
      </p:sp>
      <p:pic>
        <p:nvPicPr>
          <p:cNvPr descr="" id="245" name="Picture 2"/>
          <p:cNvPicPr/>
          <p:nvPr/>
        </p:nvPicPr>
        <p:blipFill>
          <a:blip r:embed="rId2"/>
          <a:stretch>
            <a:fillRect/>
          </a:stretch>
        </p:blipFill>
        <p:spPr>
          <a:xfrm>
            <a:off x="2267640" y="4221000"/>
            <a:ext cx="6368760" cy="2216160"/>
          </a:xfrm>
          <a:prstGeom prst="rect">
            <a:avLst/>
          </a:prstGeom>
        </p:spPr>
      </p:pic>
    </p:spTree>
  </p:cSld>
  <p:timing>
    <p:tnLst>
      <p:par>
        <p:cTn dur="indefinite" id="659" nodeType="tmRoot" restart="never">
          <p:childTnLst>
            <p:seq>
              <p:cTn dur="indefinite" id="660" nodeType="mainSeq">
                <p:childTnLst>
                  <p:par>
                    <p:cTn fill="hold" id="661">
                      <p:stCondLst>
                        <p:cond delay="indefinite"/>
                      </p:stCondLst>
                      <p:childTnLst>
                        <p:par>
                          <p:cTn fill="hold" id="662">
                            <p:stCondLst>
                              <p:cond delay="0"/>
                            </p:stCondLst>
                            <p:childTnLst>
                              <p:par>
                                <p:cTn fill="hold" id="663" nodeType="clickEffect" presetClass="entr" presetID="42">
                                  <p:stCondLst>
                                    <p:cond delay="0"/>
                                  </p:stCondLst>
                                  <p:childTnLst>
                                    <p:set>
                                      <p:cBhvr>
                                        <p:cTn dur="1" fill="hold" id="664">
                                          <p:stCondLst>
                                            <p:cond delay="0"/>
                                          </p:stCondLst>
                                        </p:cTn>
                                        <p:tgtEl>
                                          <p:spTgt spid="244"/>
                                        </p:tgtEl>
                                        <p:attrNameLst>
                                          <p:attrName>style.visibility</p:attrName>
                                        </p:attrNameLst>
                                      </p:cBhvr>
                                      <p:to>
                                        <p:strVal val="visible"/>
                                      </p:to>
                                    </p:set>
                                    <p:animEffect filter="fade" transition="in">
                                      <p:cBhvr additive="repl">
                                        <p:cTn dur="1000" fill="freeze" id="665"/>
                                        <p:tgtEl>
                                          <p:spTgt spid="244"/>
                                        </p:tgtEl>
                                      </p:cBhvr>
                                    </p:animEffect>
                                    <p:anim calcmode="lin" valueType="num">
                                      <p:cBhvr additive="repl">
                                        <p:cTn dur="1000" fill="hold" id="666"/>
                                        <p:tgtEl>
                                          <p:spTgt spid="244"/>
                                        </p:tgtEl>
                                        <p:attrNameLst>
                                          <p:attrName>ppt_x</p:attrName>
                                        </p:attrNameLst>
                                      </p:cBhvr>
                                      <p:tavLst>
                                        <p:tav tm="0">
                                          <p:val>
                                            <p:strVal val="#ppt_x"/>
                                          </p:val>
                                        </p:tav>
                                        <p:tav tm="100000">
                                          <p:val>
                                            <p:strVal val="#ppt_x"/>
                                          </p:val>
                                        </p:tav>
                                      </p:tavLst>
                                    </p:anim>
                                    <p:anim calcmode="lin" valueType="num">
                                      <p:cBhvr additive="repl">
                                        <p:cTn dur="1000" fill="hold" id="667"/>
                                        <p:tgtEl>
                                          <p:spTgt spid="244"/>
                                        </p:tgtEl>
                                        <p:attrNameLst>
                                          <p:attrName>ppt_y</p:attrName>
                                        </p:attrNameLst>
                                      </p:cBhvr>
                                      <p:tavLst>
                                        <p:tav tm="0">
                                          <p:val>
                                            <p:strVal val="#ppt_y+.1"/>
                                          </p:val>
                                        </p:tav>
                                        <p:tav tm="100000">
                                          <p:val>
                                            <p:strVal val="#ppt_y"/>
                                          </p:val>
                                        </p:tav>
                                      </p:tavLst>
                                    </p:anim>
                                  </p:childTnLst>
                                </p:cTn>
                              </p:par>
                            </p:childTnLst>
                          </p:cTn>
                        </p:par>
                      </p:childTnLst>
                    </p:cTn>
                  </p:par>
                  <p:par>
                    <p:cTn fill="hold" id="668">
                      <p:stCondLst>
                        <p:cond delay="indefinite"/>
                      </p:stCondLst>
                      <p:childTnLst>
                        <p:par>
                          <p:cTn fill="hold" id="669">
                            <p:stCondLst>
                              <p:cond delay="0"/>
                            </p:stCondLst>
                            <p:childTnLst>
                              <p:par>
                                <p:cTn fill="hold" id="670" nodeType="clickEffect" presetClass="entr" presetID="42">
                                  <p:stCondLst>
                                    <p:cond delay="0"/>
                                  </p:stCondLst>
                                  <p:childTnLst>
                                    <p:set>
                                      <p:cBhvr>
                                        <p:cTn dur="1" fill="hold" id="671">
                                          <p:stCondLst>
                                            <p:cond delay="0"/>
                                          </p:stCondLst>
                                        </p:cTn>
                                        <p:tgtEl>
                                          <p:spTgt spid="243"/>
                                        </p:tgtEl>
                                        <p:attrNameLst>
                                          <p:attrName>style.visibility</p:attrName>
                                        </p:attrNameLst>
                                      </p:cBhvr>
                                      <p:to>
                                        <p:strVal val="visible"/>
                                      </p:to>
                                    </p:set>
                                    <p:animEffect filter="fade" transition="in">
                                      <p:cBhvr additive="repl">
                                        <p:cTn dur="1000" fill="freeze" id="672"/>
                                        <p:tgtEl>
                                          <p:spTgt spid="243"/>
                                        </p:tgtEl>
                                      </p:cBhvr>
                                    </p:animEffect>
                                    <p:anim calcmode="lin" valueType="num">
                                      <p:cBhvr additive="repl">
                                        <p:cTn dur="1000" fill="hold" id="673"/>
                                        <p:tgtEl>
                                          <p:spTgt spid="243"/>
                                        </p:tgtEl>
                                        <p:attrNameLst>
                                          <p:attrName>ppt_x</p:attrName>
                                        </p:attrNameLst>
                                      </p:cBhvr>
                                      <p:tavLst>
                                        <p:tav tm="0">
                                          <p:val>
                                            <p:strVal val="#ppt_x"/>
                                          </p:val>
                                        </p:tav>
                                        <p:tav tm="100000">
                                          <p:val>
                                            <p:strVal val="#ppt_x"/>
                                          </p:val>
                                        </p:tav>
                                      </p:tavLst>
                                    </p:anim>
                                    <p:anim calcmode="lin" valueType="num">
                                      <p:cBhvr additive="repl">
                                        <p:cTn dur="1000" fill="hold" id="674"/>
                                        <p:tgtEl>
                                          <p:spTgt spid="243"/>
                                        </p:tgtEl>
                                        <p:attrNameLst>
                                          <p:attrName>ppt_y</p:attrName>
                                        </p:attrNameLst>
                                      </p:cBhvr>
                                      <p:tavLst>
                                        <p:tav tm="0">
                                          <p:val>
                                            <p:strVal val="#ppt_y+.1"/>
                                          </p:val>
                                        </p:tav>
                                        <p:tav tm="100000">
                                          <p:val>
                                            <p:strVal val="#ppt_y"/>
                                          </p:val>
                                        </p:tav>
                                      </p:tavLst>
                                    </p:anim>
                                  </p:childTnLst>
                                </p:cTn>
                              </p:par>
                            </p:childTnLst>
                          </p:cTn>
                        </p:par>
                      </p:childTnLst>
                    </p:cTn>
                  </p:par>
                  <p:par>
                    <p:cTn fill="hold" id="675">
                      <p:stCondLst>
                        <p:cond delay="indefinite"/>
                      </p:stCondLst>
                      <p:childTnLst>
                        <p:par>
                          <p:cTn fill="hold" id="676">
                            <p:stCondLst>
                              <p:cond delay="0"/>
                            </p:stCondLst>
                            <p:childTnLst>
                              <p:par>
                                <p:cTn fill="hold" id="677" nodeType="clickEffect" presetClass="entr" presetID="42">
                                  <p:stCondLst>
                                    <p:cond delay="0"/>
                                  </p:stCondLst>
                                  <p:childTnLst>
                                    <p:set>
                                      <p:cBhvr>
                                        <p:cTn dur="1" fill="hold" id="678">
                                          <p:stCondLst>
                                            <p:cond delay="0"/>
                                          </p:stCondLst>
                                        </p:cTn>
                                        <p:tgtEl>
                                          <p:spTgt spid="245"/>
                                        </p:tgtEl>
                                        <p:attrNameLst>
                                          <p:attrName>style.visibility</p:attrName>
                                        </p:attrNameLst>
                                      </p:cBhvr>
                                      <p:to>
                                        <p:strVal val="visible"/>
                                      </p:to>
                                    </p:set>
                                    <p:animEffect filter="fade" transition="in">
                                      <p:cBhvr additive="repl">
                                        <p:cTn dur="1000" fill="freeze" id="679"/>
                                        <p:tgtEl>
                                          <p:spTgt spid="245"/>
                                        </p:tgtEl>
                                      </p:cBhvr>
                                    </p:animEffect>
                                    <p:anim calcmode="lin" valueType="num">
                                      <p:cBhvr additive="repl">
                                        <p:cTn dur="1000" fill="hold" id="680"/>
                                        <p:tgtEl>
                                          <p:spTgt spid="245"/>
                                        </p:tgtEl>
                                        <p:attrNameLst>
                                          <p:attrName>ppt_x</p:attrName>
                                        </p:attrNameLst>
                                      </p:cBhvr>
                                      <p:tavLst>
                                        <p:tav tm="0">
                                          <p:val>
                                            <p:strVal val="#ppt_x"/>
                                          </p:val>
                                        </p:tav>
                                        <p:tav tm="100000">
                                          <p:val>
                                            <p:strVal val="#ppt_x"/>
                                          </p:val>
                                        </p:tav>
                                      </p:tavLst>
                                    </p:anim>
                                    <p:anim calcmode="lin" valueType="num">
                                      <p:cBhvr additive="repl">
                                        <p:cTn dur="1000" fill="hold" id="681"/>
                                        <p:tgtEl>
                                          <p:spTgt spid="245"/>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46" name="Picture 6"/>
          <p:cNvPicPr/>
          <p:nvPr/>
        </p:nvPicPr>
        <p:blipFill>
          <a:blip r:embed="rId1"/>
          <a:stretch>
            <a:fillRect/>
          </a:stretch>
        </p:blipFill>
        <p:spPr>
          <a:xfrm>
            <a:off x="4500000" y="1052640"/>
            <a:ext cx="4291560" cy="5256360"/>
          </a:xfrm>
          <a:prstGeom prst="rect">
            <a:avLst/>
          </a:prstGeom>
        </p:spPr>
      </p:pic>
      <p:pic>
        <p:nvPicPr>
          <p:cNvPr descr="" id="247" name="Picture 4"/>
          <p:cNvPicPr/>
          <p:nvPr/>
        </p:nvPicPr>
        <p:blipFill>
          <a:blip r:embed="rId2"/>
          <a:stretch>
            <a:fillRect/>
          </a:stretch>
        </p:blipFill>
        <p:spPr>
          <a:xfrm>
            <a:off x="1979640" y="0"/>
            <a:ext cx="4464000" cy="894600"/>
          </a:xfrm>
          <a:prstGeom prst="rect">
            <a:avLst/>
          </a:prstGeom>
        </p:spPr>
      </p:pic>
      <p:pic>
        <p:nvPicPr>
          <p:cNvPr descr="" id="248" name="Picture 2"/>
          <p:cNvPicPr/>
          <p:nvPr/>
        </p:nvPicPr>
        <p:blipFill>
          <a:blip r:embed="rId3"/>
          <a:stretch>
            <a:fillRect/>
          </a:stretch>
        </p:blipFill>
        <p:spPr>
          <a:xfrm>
            <a:off x="182880" y="1124640"/>
            <a:ext cx="4028760" cy="5552640"/>
          </a:xfrm>
          <a:prstGeom prst="rect">
            <a:avLst/>
          </a:prstGeom>
        </p:spPr>
      </p:pic>
    </p:spTree>
  </p:cSld>
  <p:timing>
    <p:tnLst>
      <p:par>
        <p:cTn dur="indefinite" id="682" nodeType="tmRoot" restart="never">
          <p:childTnLst>
            <p:seq>
              <p:cTn dur="indefinite" id="683" nodeType="mainSeq">
                <p:childTnLst>
                  <p:par>
                    <p:cTn fill="hold" id="684">
                      <p:stCondLst>
                        <p:cond delay="indefinite"/>
                      </p:stCondLst>
                      <p:childTnLst>
                        <p:par>
                          <p:cTn fill="hold" id="685">
                            <p:stCondLst>
                              <p:cond delay="0"/>
                            </p:stCondLst>
                            <p:childTnLst>
                              <p:par>
                                <p:cTn fill="hold" id="686" nodeType="clickEffect" presetClass="entr" presetID="42">
                                  <p:stCondLst>
                                    <p:cond delay="0"/>
                                  </p:stCondLst>
                                  <p:childTnLst>
                                    <p:set>
                                      <p:cBhvr>
                                        <p:cTn dur="1" fill="hold" id="687">
                                          <p:stCondLst>
                                            <p:cond delay="0"/>
                                          </p:stCondLst>
                                        </p:cTn>
                                        <p:tgtEl>
                                          <p:spTgt spid="247"/>
                                        </p:tgtEl>
                                        <p:attrNameLst>
                                          <p:attrName>style.visibility</p:attrName>
                                        </p:attrNameLst>
                                      </p:cBhvr>
                                      <p:to>
                                        <p:strVal val="visible"/>
                                      </p:to>
                                    </p:set>
                                    <p:animEffect filter="fade" transition="in">
                                      <p:cBhvr additive="repl">
                                        <p:cTn dur="1000" fill="freeze" id="688"/>
                                        <p:tgtEl>
                                          <p:spTgt spid="247"/>
                                        </p:tgtEl>
                                      </p:cBhvr>
                                    </p:animEffect>
                                    <p:anim calcmode="lin" valueType="num">
                                      <p:cBhvr additive="repl">
                                        <p:cTn dur="1000" fill="hold" id="689"/>
                                        <p:tgtEl>
                                          <p:spTgt spid="247"/>
                                        </p:tgtEl>
                                        <p:attrNameLst>
                                          <p:attrName>ppt_x</p:attrName>
                                        </p:attrNameLst>
                                      </p:cBhvr>
                                      <p:tavLst>
                                        <p:tav tm="0">
                                          <p:val>
                                            <p:strVal val="#ppt_x"/>
                                          </p:val>
                                        </p:tav>
                                        <p:tav tm="100000">
                                          <p:val>
                                            <p:strVal val="#ppt_x"/>
                                          </p:val>
                                        </p:tav>
                                      </p:tavLst>
                                    </p:anim>
                                    <p:anim calcmode="lin" valueType="num">
                                      <p:cBhvr additive="repl">
                                        <p:cTn dur="1000" fill="hold" id="690"/>
                                        <p:tgtEl>
                                          <p:spTgt spid="247"/>
                                        </p:tgtEl>
                                        <p:attrNameLst>
                                          <p:attrName>ppt_y</p:attrName>
                                        </p:attrNameLst>
                                      </p:cBhvr>
                                      <p:tavLst>
                                        <p:tav tm="0">
                                          <p:val>
                                            <p:strVal val="#ppt_y+.1"/>
                                          </p:val>
                                        </p:tav>
                                        <p:tav tm="100000">
                                          <p:val>
                                            <p:strVal val="#ppt_y"/>
                                          </p:val>
                                        </p:tav>
                                      </p:tavLst>
                                    </p:anim>
                                  </p:childTnLst>
                                </p:cTn>
                              </p:par>
                            </p:childTnLst>
                          </p:cTn>
                        </p:par>
                      </p:childTnLst>
                    </p:cTn>
                  </p:par>
                  <p:par>
                    <p:cTn fill="hold" id="691">
                      <p:stCondLst>
                        <p:cond delay="indefinite"/>
                      </p:stCondLst>
                      <p:childTnLst>
                        <p:par>
                          <p:cTn fill="hold" id="692">
                            <p:stCondLst>
                              <p:cond delay="0"/>
                            </p:stCondLst>
                            <p:childTnLst>
                              <p:par>
                                <p:cTn fill="hold" id="693" nodeType="clickEffect" presetClass="entr" presetID="42">
                                  <p:stCondLst>
                                    <p:cond delay="0"/>
                                  </p:stCondLst>
                                  <p:childTnLst>
                                    <p:set>
                                      <p:cBhvr>
                                        <p:cTn dur="1" fill="hold" id="694">
                                          <p:stCondLst>
                                            <p:cond delay="0"/>
                                          </p:stCondLst>
                                        </p:cTn>
                                        <p:tgtEl>
                                          <p:spTgt spid="248"/>
                                        </p:tgtEl>
                                        <p:attrNameLst>
                                          <p:attrName>style.visibility</p:attrName>
                                        </p:attrNameLst>
                                      </p:cBhvr>
                                      <p:to>
                                        <p:strVal val="visible"/>
                                      </p:to>
                                    </p:set>
                                    <p:animEffect filter="fade" transition="in">
                                      <p:cBhvr additive="repl">
                                        <p:cTn dur="1000" fill="freeze" id="695"/>
                                        <p:tgtEl>
                                          <p:spTgt spid="248"/>
                                        </p:tgtEl>
                                      </p:cBhvr>
                                    </p:animEffect>
                                    <p:anim calcmode="lin" valueType="num">
                                      <p:cBhvr additive="repl">
                                        <p:cTn dur="1000" fill="hold" id="696"/>
                                        <p:tgtEl>
                                          <p:spTgt spid="248"/>
                                        </p:tgtEl>
                                        <p:attrNameLst>
                                          <p:attrName>ppt_x</p:attrName>
                                        </p:attrNameLst>
                                      </p:cBhvr>
                                      <p:tavLst>
                                        <p:tav tm="0">
                                          <p:val>
                                            <p:strVal val="#ppt_x"/>
                                          </p:val>
                                        </p:tav>
                                        <p:tav tm="100000">
                                          <p:val>
                                            <p:strVal val="#ppt_x"/>
                                          </p:val>
                                        </p:tav>
                                      </p:tavLst>
                                    </p:anim>
                                    <p:anim calcmode="lin" valueType="num">
                                      <p:cBhvr additive="repl">
                                        <p:cTn dur="1000" fill="hold" id="697"/>
                                        <p:tgtEl>
                                          <p:spTgt spid="248"/>
                                        </p:tgtEl>
                                        <p:attrNameLst>
                                          <p:attrName>ppt_y</p:attrName>
                                        </p:attrNameLst>
                                      </p:cBhvr>
                                      <p:tavLst>
                                        <p:tav tm="0">
                                          <p:val>
                                            <p:strVal val="#ppt_y+.1"/>
                                          </p:val>
                                        </p:tav>
                                        <p:tav tm="100000">
                                          <p:val>
                                            <p:strVal val="#ppt_y"/>
                                          </p:val>
                                        </p:tav>
                                      </p:tavLst>
                                    </p:anim>
                                  </p:childTnLst>
                                </p:cTn>
                              </p:par>
                            </p:childTnLst>
                          </p:cTn>
                        </p:par>
                      </p:childTnLst>
                    </p:cTn>
                  </p:par>
                  <p:par>
                    <p:cTn fill="hold" id="698">
                      <p:stCondLst>
                        <p:cond delay="indefinite"/>
                      </p:stCondLst>
                      <p:childTnLst>
                        <p:par>
                          <p:cTn fill="hold" id="699">
                            <p:stCondLst>
                              <p:cond delay="0"/>
                            </p:stCondLst>
                            <p:childTnLst>
                              <p:par>
                                <p:cTn fill="hold" id="700" nodeType="clickEffect" presetClass="entr" presetID="42">
                                  <p:stCondLst>
                                    <p:cond delay="0"/>
                                  </p:stCondLst>
                                  <p:childTnLst>
                                    <p:set>
                                      <p:cBhvr>
                                        <p:cTn dur="1" fill="hold" id="701">
                                          <p:stCondLst>
                                            <p:cond delay="0"/>
                                          </p:stCondLst>
                                        </p:cTn>
                                        <p:tgtEl>
                                          <p:spTgt spid="246"/>
                                        </p:tgtEl>
                                        <p:attrNameLst>
                                          <p:attrName>style.visibility</p:attrName>
                                        </p:attrNameLst>
                                      </p:cBhvr>
                                      <p:to>
                                        <p:strVal val="visible"/>
                                      </p:to>
                                    </p:set>
                                    <p:animEffect filter="fade" transition="in">
                                      <p:cBhvr additive="repl">
                                        <p:cTn dur="1000" fill="freeze" id="702"/>
                                        <p:tgtEl>
                                          <p:spTgt spid="246"/>
                                        </p:tgtEl>
                                      </p:cBhvr>
                                    </p:animEffect>
                                    <p:anim calcmode="lin" valueType="num">
                                      <p:cBhvr additive="repl">
                                        <p:cTn dur="1000" fill="hold" id="703"/>
                                        <p:tgtEl>
                                          <p:spTgt spid="246"/>
                                        </p:tgtEl>
                                        <p:attrNameLst>
                                          <p:attrName>ppt_x</p:attrName>
                                        </p:attrNameLst>
                                      </p:cBhvr>
                                      <p:tavLst>
                                        <p:tav tm="0">
                                          <p:val>
                                            <p:strVal val="#ppt_x"/>
                                          </p:val>
                                        </p:tav>
                                        <p:tav tm="100000">
                                          <p:val>
                                            <p:strVal val="#ppt_x"/>
                                          </p:val>
                                        </p:tav>
                                      </p:tavLst>
                                    </p:anim>
                                    <p:anim calcmode="lin" valueType="num">
                                      <p:cBhvr additive="repl">
                                        <p:cTn dur="1000" fill="hold" id="704"/>
                                        <p:tgtEl>
                                          <p:spTgt spid="246"/>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49" name="CustomShape 1"/>
          <p:cNvSpPr/>
          <p:nvPr/>
        </p:nvSpPr>
        <p:spPr>
          <a:xfrm>
            <a:off x="3276000" y="188640"/>
            <a:ext cx="2376000" cy="547200"/>
          </a:xfrm>
          <a:prstGeom prst="rect">
            <a:avLst/>
          </a:prstGeom>
          <a:solidFill>
            <a:srgbClr val="ffc000"/>
          </a:solidFill>
        </p:spPr>
        <p:txBody>
          <a:bodyPr bIns="45000" lIns="90000" rIns="90000" tIns="45000"/>
          <a:p>
            <a:pPr algn="ctr">
              <a:lnSpc>
                <a:spcPct val="100000"/>
              </a:lnSpc>
            </a:pPr>
            <a:r>
              <a:rPr lang="it-IT" sz="3000">
                <a:solidFill>
                  <a:srgbClr val="000000"/>
                </a:solidFill>
                <a:latin typeface="Calibri"/>
              </a:rPr>
              <a:t>   </a:t>
            </a:r>
            <a:r>
              <a:rPr lang="it-IT" sz="3000">
                <a:solidFill>
                  <a:srgbClr val="000000"/>
                </a:solidFill>
                <a:latin typeface="Calibri"/>
              </a:rPr>
              <a:t>RISULTATI</a:t>
            </a:r>
            <a:endParaRPr/>
          </a:p>
        </p:txBody>
      </p:sp>
      <p:sp>
        <p:nvSpPr>
          <p:cNvPr id="250" name="CustomShape 2"/>
          <p:cNvSpPr/>
          <p:nvPr/>
        </p:nvSpPr>
        <p:spPr>
          <a:xfrm>
            <a:off x="251640" y="853560"/>
            <a:ext cx="8640720" cy="5424840"/>
          </a:xfrm>
          <a:prstGeom prst="rect">
            <a:avLst/>
          </a:prstGeom>
          <a:solidFill>
            <a:srgbClr val="61d6ff"/>
          </a:solidFill>
        </p:spPr>
        <p:txBody>
          <a:bodyPr bIns="45000" lIns="90000" rIns="90000" tIns="45000"/>
          <a:p>
            <a:pPr algn="just">
              <a:lnSpc>
                <a:spcPct val="100000"/>
              </a:lnSpc>
            </a:pPr>
            <a:r>
              <a:rPr lang="it-IT">
                <a:solidFill>
                  <a:srgbClr val="000000"/>
                </a:solidFill>
                <a:latin typeface="Calibri"/>
              </a:rPr>
              <a:t>L’attività svolta nel periodo di alternanza scuola lavoro, condotta nel periodo da Novembre   2014 a Maggio 2015, ha condotto a una stima di larga massima della tendenza evolutiva del corso d’acqua nei tratti indagati:</a:t>
            </a:r>
            <a:endParaRPr/>
          </a:p>
          <a:p>
            <a:pPr algn="just">
              <a:lnSpc>
                <a:spcPct val="100000"/>
              </a:lnSpc>
            </a:pPr>
            <a:endParaRPr/>
          </a:p>
          <a:p>
            <a:pPr algn="just">
              <a:lnSpc>
                <a:spcPct val="100000"/>
              </a:lnSpc>
              <a:buFont typeface="StarSymbol"/>
              <a:buChar char="-"/>
            </a:pPr>
            <a:r>
              <a:rPr lang="it-IT" sz="2000">
                <a:solidFill>
                  <a:srgbClr val="000000"/>
                </a:solidFill>
                <a:latin typeface="Calibri"/>
              </a:rPr>
              <a:t>tratto nel medio corso del fiume Vara (Comuni di Borghetto Vara e Brugnato): </a:t>
            </a:r>
            <a:r>
              <a:rPr b="1" lang="it-IT" sz="2000">
                <a:solidFill>
                  <a:srgbClr val="000000"/>
                </a:solidFill>
                <a:latin typeface="Calibri"/>
              </a:rPr>
              <a:t>tendenza all’erosione</a:t>
            </a:r>
            <a:endParaRPr/>
          </a:p>
          <a:p>
            <a:pPr algn="just">
              <a:lnSpc>
                <a:spcPct val="100000"/>
              </a:lnSpc>
              <a:buFont typeface="StarSymbol"/>
              <a:buChar char="-"/>
            </a:pPr>
            <a:r>
              <a:rPr lang="it-IT" sz="2000">
                <a:solidFill>
                  <a:srgbClr val="000000"/>
                </a:solidFill>
                <a:latin typeface="Calibri"/>
              </a:rPr>
              <a:t>tratto nell’alto corso del fiume Vara (Comune di Varese Ligure loc. S. Pietro Vara): </a:t>
            </a:r>
            <a:r>
              <a:rPr b="1" lang="it-IT" sz="2000">
                <a:solidFill>
                  <a:srgbClr val="000000"/>
                </a:solidFill>
                <a:latin typeface="Calibri"/>
              </a:rPr>
              <a:t>tendenza al deposito</a:t>
            </a:r>
            <a:endParaRPr/>
          </a:p>
          <a:p>
            <a:pPr algn="just">
              <a:lnSpc>
                <a:spcPct val="100000"/>
              </a:lnSpc>
            </a:pPr>
            <a:endParaRPr/>
          </a:p>
          <a:p>
            <a:pPr algn="just">
              <a:lnSpc>
                <a:spcPct val="100000"/>
              </a:lnSpc>
            </a:pPr>
            <a:r>
              <a:rPr lang="it-IT">
                <a:solidFill>
                  <a:srgbClr val="000000"/>
                </a:solidFill>
                <a:latin typeface="Calibri"/>
              </a:rPr>
              <a:t>Seppur in maniera didattica, l’approccio seguito, rappresenta una metodologia tecnica che potrebbe permettere di  superare le conclusioni  tratte da «impressioni visive» in merito all’evoluzione morfodinamica dei corsi d’acqua.  I risultati ottenuti appaiono  inoltre coerenti con gli studi, di carattere qualitativo, condotti dall’UNIFI su incarico dell’Autorità di Bacino.</a:t>
            </a:r>
            <a:endParaRPr/>
          </a:p>
          <a:p>
            <a:pPr algn="just">
              <a:lnSpc>
                <a:spcPct val="100000"/>
              </a:lnSpc>
            </a:pPr>
            <a:r>
              <a:rPr lang="it-IT">
                <a:solidFill>
                  <a:srgbClr val="000000"/>
                </a:solidFill>
                <a:latin typeface="Calibri"/>
              </a:rPr>
              <a:t>«A</a:t>
            </a:r>
            <a:r>
              <a:rPr i="1" lang="it-IT">
                <a:solidFill>
                  <a:srgbClr val="000000"/>
                </a:solidFill>
                <a:latin typeface="Calibri"/>
              </a:rPr>
              <a:t>pprofondimenti dello studio geomorfologico dei principali alvei fluviali nel bacino del F. Magra  finalizzato alla definizione di linee guida di gestione dei sedimenti e della fascia di mobilità funzionale»</a:t>
            </a:r>
            <a:endParaRPr/>
          </a:p>
          <a:p>
            <a:pPr algn="just">
              <a:lnSpc>
                <a:spcPct val="100000"/>
              </a:lnSpc>
            </a:pPr>
            <a:r>
              <a:rPr b="1" lang="it-IT">
                <a:solidFill>
                  <a:srgbClr val="000000"/>
                </a:solidFill>
                <a:latin typeface="Calibri"/>
              </a:rPr>
              <a:t>Il risultato dello studio evidenzia l’importanza  dei rilievi  plano - altimetrici che permettono un continuo monitoraggio del corso d’acqua.</a:t>
            </a:r>
            <a:endParaRPr/>
          </a:p>
        </p:txBody>
      </p:sp>
    </p:spTree>
  </p:cSld>
</p:sld>
</file>

<file path=ppt/slides/slide2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51" name="Picture 2"/>
          <p:cNvPicPr/>
          <p:nvPr/>
        </p:nvPicPr>
        <p:blipFill>
          <a:blip r:embed="rId1"/>
          <a:stretch>
            <a:fillRect/>
          </a:stretch>
        </p:blipFill>
        <p:spPr>
          <a:xfrm>
            <a:off x="0" y="0"/>
            <a:ext cx="9143640" cy="6857640"/>
          </a:xfrm>
          <a:prstGeom prst="rect">
            <a:avLst/>
          </a:prstGeom>
        </p:spPr>
      </p:pic>
    </p:spTree>
  </p:cSld>
</p:sld>
</file>

<file path=ppt/slides/slide2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52" name="Picture 2"/>
          <p:cNvPicPr/>
          <p:nvPr/>
        </p:nvPicPr>
        <p:blipFill>
          <a:blip r:embed="rId1"/>
          <a:stretch>
            <a:fillRect/>
          </a:stretch>
        </p:blipFill>
        <p:spPr>
          <a:xfrm>
            <a:off x="0" y="0"/>
            <a:ext cx="9143640" cy="6857640"/>
          </a:xfrm>
          <a:prstGeom prst="rect">
            <a:avLst/>
          </a:prstGeom>
        </p:spPr>
      </p:pic>
    </p:spTree>
  </p:cSld>
</p:sld>
</file>

<file path=ppt/slides/slide2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53" name="Picture 2"/>
          <p:cNvPicPr/>
          <p:nvPr/>
        </p:nvPicPr>
        <p:blipFill>
          <a:blip r:embed="rId1"/>
          <a:stretch>
            <a:fillRect/>
          </a:stretch>
        </p:blipFill>
        <p:spPr>
          <a:xfrm>
            <a:off x="0" y="392400"/>
            <a:ext cx="9143640" cy="6072840"/>
          </a:xfrm>
          <a:prstGeom prst="rect">
            <a:avLst/>
          </a:prstGeom>
        </p:spPr>
      </p:pic>
    </p:spTree>
  </p:cSld>
</p:sld>
</file>

<file path=ppt/slides/slide2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54" name="Picture 7"/>
          <p:cNvPicPr/>
          <p:nvPr/>
        </p:nvPicPr>
        <p:blipFill>
          <a:blip r:embed="rId1"/>
          <a:stretch>
            <a:fillRect/>
          </a:stretch>
        </p:blipFill>
        <p:spPr>
          <a:xfrm>
            <a:off x="35640" y="1727640"/>
            <a:ext cx="9108000" cy="4511160"/>
          </a:xfrm>
          <a:prstGeom prst="rect">
            <a:avLst/>
          </a:prstGeom>
        </p:spPr>
      </p:pic>
    </p:spTree>
  </p:cSld>
</p:sld>
</file>

<file path=ppt/slides/slide2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255" name="Picture 2"/>
          <p:cNvPicPr/>
          <p:nvPr/>
        </p:nvPicPr>
        <p:blipFill>
          <a:blip r:embed="rId1"/>
          <a:stretch>
            <a:fillRect/>
          </a:stretch>
        </p:blipFill>
        <p:spPr>
          <a:xfrm>
            <a:off x="0" y="0"/>
            <a:ext cx="9143640" cy="6857640"/>
          </a:xfrm>
          <a:prstGeom prst="rect">
            <a:avLst/>
          </a:prstGeom>
        </p:spPr>
      </p:pic>
    </p:spTree>
  </p:cSld>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24" name="Immagine 3"/>
          <p:cNvPicPr/>
          <p:nvPr/>
        </p:nvPicPr>
        <p:blipFill>
          <a:blip r:embed="rId1"/>
          <a:stretch>
            <a:fillRect/>
          </a:stretch>
        </p:blipFill>
        <p:spPr>
          <a:xfrm>
            <a:off x="0" y="0"/>
            <a:ext cx="9143640" cy="6857640"/>
          </a:xfrm>
          <a:prstGeom prst="rect">
            <a:avLst/>
          </a:prstGeom>
        </p:spPr>
      </p:pic>
      <p:sp>
        <p:nvSpPr>
          <p:cNvPr id="125" name="TextShape 1"/>
          <p:cNvSpPr txBox="1"/>
          <p:nvPr/>
        </p:nvSpPr>
        <p:spPr>
          <a:xfrm>
            <a:off x="457200" y="1600200"/>
            <a:ext cx="8229240" cy="4525560"/>
          </a:xfrm>
          <a:prstGeom prst="rect">
            <a:avLst/>
          </a:prstGeom>
        </p:spPr>
        <p:txBody>
          <a:bodyPr/>
          <a:p>
            <a:pPr algn="just">
              <a:lnSpc>
                <a:spcPct val="100000"/>
              </a:lnSpc>
            </a:pPr>
            <a:r>
              <a:rPr lang="it-IT" sz="3200">
                <a:solidFill>
                  <a:srgbClr val="000000"/>
                </a:solidFill>
                <a:latin typeface="Calibri"/>
              </a:rPr>
              <a:t>Il Bacino Idrografico del Fiume Magra si estende parte nel territorio toscano e parte nel territorio ligure per circa 1.700 km2 . Il fiume Magra sorge nel comune di Pontremoli dal Monte Borgognone e si sviluppa per 70 km, per sfociare nel Mar Ligure, comprendendo 2 Regioni, 4 Province e 46 Comuni e vi risiedono circa 158.000 persone, concentrate nel territorio ligure della bassa valle del Magra. Il fiume Magra ha un affluente principale, il fiume Vara, che nasce dal monte Zatta e si estende per 58 km, sino alla confluenza con il Magra nella località Ceparana nel Comune di Bolano in provincia della Spezia.</a:t>
            </a:r>
            <a:endParaRPr/>
          </a:p>
        </p:txBody>
      </p:sp>
      <p:sp>
        <p:nvSpPr>
          <p:cNvPr id="126" name="TextShape 2"/>
          <p:cNvSpPr txBox="1"/>
          <p:nvPr/>
        </p:nvSpPr>
        <p:spPr>
          <a:xfrm>
            <a:off x="457200" y="274680"/>
            <a:ext cx="8229240" cy="1142640"/>
          </a:xfrm>
          <a:prstGeom prst="rect">
            <a:avLst/>
          </a:prstGeom>
        </p:spPr>
        <p:txBody>
          <a:bodyPr anchor="ctr"/>
          <a:p>
            <a:pPr algn="ctr">
              <a:lnSpc>
                <a:spcPct val="100000"/>
              </a:lnSpc>
            </a:pPr>
            <a:r>
              <a:rPr lang="it-IT" sz="4400">
                <a:solidFill>
                  <a:srgbClr val="000000"/>
                </a:solidFill>
                <a:latin typeface="Calibri"/>
              </a:rPr>
              <a:t>A.D.B. DEL FIUME MAGRA</a:t>
            </a:r>
            <a:r>
              <a:rPr lang="it-IT" sz="4400">
                <a:solidFill>
                  <a:srgbClr val="000000"/>
                </a:solidFill>
                <a:latin typeface="Calibri"/>
              </a:rPr>
              <a:t>
</a:t>
            </a:r>
            <a:r>
              <a:rPr lang="it-IT" sz="4400">
                <a:solidFill>
                  <a:srgbClr val="000000"/>
                </a:solidFill>
                <a:latin typeface="Calibri"/>
              </a:rPr>
              <a:t> </a:t>
            </a:r>
            <a:r>
              <a:rPr lang="it-IT" sz="4400">
                <a:solidFill>
                  <a:srgbClr val="fe0000"/>
                </a:solidFill>
                <a:latin typeface="Calibri"/>
              </a:rPr>
              <a:t>AMBITO TERRITORIALE </a:t>
            </a:r>
            <a:endParaRPr/>
          </a:p>
        </p:txBody>
      </p:sp>
    </p:spTree>
  </p:cSld>
  <p:timing>
    <p:tnLst>
      <p:par>
        <p:cTn dur="indefinite" id="126" nodeType="tmRoot" restart="never">
          <p:childTnLst>
            <p:seq>
              <p:cTn dur="indefinite" id="127" nodeType="mainSeq">
                <p:childTnLst>
                  <p:par>
                    <p:cTn fill="hold" id="128">
                      <p:stCondLst>
                        <p:cond delay="indefinite"/>
                      </p:stCondLst>
                      <p:childTnLst>
                        <p:par>
                          <p:cTn fill="hold" id="129">
                            <p:stCondLst>
                              <p:cond delay="0"/>
                            </p:stCondLst>
                            <p:childTnLst>
                              <p:par>
                                <p:cTn fill="hold" id="130" nodeType="clickEffect" presetClass="entr" presetID="31">
                                  <p:stCondLst>
                                    <p:cond delay="0"/>
                                  </p:stCondLst>
                                  <p:childTnLst>
                                    <p:set>
                                      <p:cBhvr>
                                        <p:cTn dur="1" fill="hold" id="131">
                                          <p:stCondLst>
                                            <p:cond delay="0"/>
                                          </p:stCondLst>
                                        </p:cTn>
                                        <p:tgtEl>
                                          <p:spTgt spid="124"/>
                                        </p:tgtEl>
                                        <p:attrNameLst>
                                          <p:attrName>style.visibility</p:attrName>
                                        </p:attrNameLst>
                                      </p:cBhvr>
                                      <p:to>
                                        <p:strVal val="visible"/>
                                      </p:to>
                                    </p:set>
                                    <p:anim calcmode="lin" valueType="num">
                                      <p:cBhvr additive="repl">
                                        <p:cTn dur="1000" fill="hold" id="132"/>
                                        <p:tgtEl>
                                          <p:spTgt spid="124"/>
                                        </p:tgtEl>
                                        <p:attrNameLst>
                                          <p:attrName/>
                                        </p:attrNameLst>
                                      </p:cBhvr>
                                      <p:tavLst>
                                        <p:tav tm="0">
                                          <p:val/>
                                        </p:tav>
                                        <p:tav tm="100000">
                                          <p:val>
                                            <p:strVal val="#ppt_w"/>
                                          </p:val>
                                        </p:tav>
                                      </p:tavLst>
                                    </p:anim>
                                    <p:anim calcmode="lin" valueType="num">
                                      <p:cBhvr additive="repl">
                                        <p:cTn dur="1000" fill="hold" id="133"/>
                                        <p:tgtEl>
                                          <p:spTgt spid="124"/>
                                        </p:tgtEl>
                                        <p:attrNameLst>
                                          <p:attrName/>
                                        </p:attrNameLst>
                                      </p:cBhvr>
                                      <p:tavLst>
                                        <p:tav tm="0">
                                          <p:val/>
                                        </p:tav>
                                        <p:tav tm="100000">
                                          <p:val>
                                            <p:strVal val="#ppt_h"/>
                                          </p:val>
                                        </p:tav>
                                      </p:tavLst>
                                    </p:anim>
                                    <p:anim calcmode="lin" valueType="num">
                                      <p:cBhvr additive="repl">
                                        <p:cTn dur="1000" fill="hold" id="134"/>
                                        <p:tgtEl>
                                          <p:spTgt spid="124"/>
                                        </p:tgtEl>
                                        <p:attrNameLst>
                                          <p:attrName/>
                                        </p:attrNameLst>
                                      </p:cBhvr>
                                      <p:tavLst>
                                        <p:tav tm="0">
                                          <p:val>
                                            <p:strVal val="90"/>
                                          </p:val>
                                        </p:tav>
                                        <p:tav tm="100000">
                                          <p:val>
                                            <p:strVal val="0"/>
                                          </p:val>
                                        </p:tav>
                                      </p:tavLst>
                                    </p:anim>
                                    <p:animEffect filter="fade" transition="in">
                                      <p:cBhvr additive="repl">
                                        <p:cTn dur="1000" fill="freeze" id="135"/>
                                        <p:tgtEl>
                                          <p:spTgt spid="124"/>
                                        </p:tgtEl>
                                      </p:cBhvr>
                                    </p:animEffect>
                                  </p:childTnLst>
                                </p:cTn>
                              </p:par>
                            </p:childTnLst>
                          </p:cTn>
                        </p:par>
                      </p:childTnLst>
                    </p:cTn>
                  </p:par>
                  <p:par>
                    <p:cTn fill="hold" id="136">
                      <p:stCondLst>
                        <p:cond delay="indefinite"/>
                      </p:stCondLst>
                      <p:childTnLst>
                        <p:par>
                          <p:cTn fill="hold" id="137">
                            <p:stCondLst>
                              <p:cond delay="0"/>
                            </p:stCondLst>
                            <p:childTnLst>
                              <p:par>
                                <p:cTn fill="hold" id="138" nodeType="clickEffect" presetClass="entr" presetID="10">
                                  <p:stCondLst>
                                    <p:cond delay="0"/>
                                  </p:stCondLst>
                                  <p:childTnLst>
                                    <p:set>
                                      <p:cBhvr>
                                        <p:cTn dur="1" fill="hold" id="139">
                                          <p:stCondLst>
                                            <p:cond delay="0"/>
                                          </p:stCondLst>
                                        </p:cTn>
                                        <p:tgtEl>
                                          <p:spTgt spid="126"/>
                                        </p:tgtEl>
                                        <p:attrNameLst>
                                          <p:attrName>style.visibility</p:attrName>
                                        </p:attrNameLst>
                                      </p:cBhvr>
                                      <p:to>
                                        <p:strVal val="visible"/>
                                      </p:to>
                                    </p:set>
                                    <p:animEffect filter="fade" transition="in">
                                      <p:cBhvr additive="repl">
                                        <p:cTn dur="500" fill="freeze" id="140"/>
                                        <p:tgtEl>
                                          <p:spTgt spid="126"/>
                                        </p:tgtEl>
                                      </p:cBhvr>
                                    </p:animEffect>
                                  </p:childTnLst>
                                </p:cTn>
                              </p:par>
                            </p:childTnLst>
                          </p:cTn>
                        </p:par>
                      </p:childTnLst>
                    </p:cTn>
                  </p:par>
                  <p:par>
                    <p:cTn fill="hold" id="141">
                      <p:stCondLst>
                        <p:cond delay="indefinite"/>
                      </p:stCondLst>
                      <p:childTnLst>
                        <p:par>
                          <p:cTn fill="hold" id="142">
                            <p:stCondLst>
                              <p:cond delay="0"/>
                            </p:stCondLst>
                            <p:childTnLst>
                              <p:par>
                                <p:cTn fill="hold" id="143" nodeType="clickEffect" presetClass="entr" presetID="2" presetSubtype="4">
                                  <p:stCondLst>
                                    <p:cond delay="0"/>
                                  </p:stCondLst>
                                  <p:childTnLst>
                                    <p:set>
                                      <p:cBhvr>
                                        <p:cTn dur="1" fill="hold" id="144">
                                          <p:stCondLst>
                                            <p:cond delay="0"/>
                                          </p:stCondLst>
                                        </p:cTn>
                                        <p:tgtEl>
                                          <p:spTgt spid="125"/>
                                        </p:tgtEl>
                                        <p:attrNameLst>
                                          <p:attrName>style.visibility</p:attrName>
                                        </p:attrNameLst>
                                      </p:cBhvr>
                                      <p:to>
                                        <p:strVal val="visible"/>
                                      </p:to>
                                    </p:set>
                                    <p:anim calcmode="lin" valueType="num">
                                      <p:cBhvr additive="repl">
                                        <p:cTn dur="500" fill="hold" id="145"/>
                                        <p:tgtEl>
                                          <p:spTgt spid="125"/>
                                        </p:tgtEl>
                                        <p:attrNameLst>
                                          <p:attrName>ppt_x</p:attrName>
                                        </p:attrNameLst>
                                      </p:cBhvr>
                                      <p:tavLst>
                                        <p:tav tm="0">
                                          <p:val>
                                            <p:strVal val="#ppt_x"/>
                                          </p:val>
                                        </p:tav>
                                        <p:tav tm="100000">
                                          <p:val>
                                            <p:strVal val="#ppt_x"/>
                                          </p:val>
                                        </p:tav>
                                      </p:tavLst>
                                    </p:anim>
                                    <p:anim calcmode="lin" valueType="num">
                                      <p:cBhvr additive="repl">
                                        <p:cTn dur="500" fill="hold" id="146"/>
                                        <p:tgtEl>
                                          <p:spTgt spid="125"/>
                                        </p:tgtEl>
                                        <p:attrNameLst>
                                          <p:attrName>ppt_y</p:attrName>
                                        </p:attrNameLst>
                                      </p:cBhvr>
                                      <p:tavLst>
                                        <p:tav tm="0">
                                          <p:val>
                                            <p:strVal val="1+#ppt_h/2"/>
                                          </p:val>
                                        </p:tav>
                                        <p:tav tm="100000">
                                          <p:val>
                                            <p:strVal val="#ppt_y"/>
                                          </p:val>
                                        </p:tav>
                                      </p:tavLst>
                                    </p:anim>
                                  </p:childTnLst>
                                </p:cTn>
                              </p:par>
                            </p:childTnLst>
                          </p:cTn>
                        </p:par>
                      </p:childTnLst>
                    </p:cTn>
                  </p:par>
                  <p:par>
                    <p:cTn fill="hold" id="147">
                      <p:stCondLst>
                        <p:cond delay="indefinite"/>
                      </p:stCondLst>
                      <p:childTnLst>
                        <p:par>
                          <p:cTn fill="hold" id="148">
                            <p:stCondLst>
                              <p:cond delay="0"/>
                            </p:stCondLst>
                            <p:childTnLst>
                              <p:par>
                                <p:cTn fill="hold" id="149" nodeType="clickEffect" presetClass="entr" presetID="2" presetSubtype="4">
                                  <p:stCondLst>
                                    <p:cond delay="0"/>
                                  </p:stCondLst>
                                  <p:childTnLst>
                                    <p:set>
                                      <p:cBhvr>
                                        <p:cTn dur="1" fill="hold" id="150">
                                          <p:stCondLst>
                                            <p:cond delay="0"/>
                                          </p:stCondLst>
                                        </p:cTn>
                                        <p:tgtEl>
                                          <p:spTgt spid="125">
                                            <p:txEl>
                                              <p:pRg end="613" st="0"/>
                                            </p:txEl>
                                          </p:spTgt>
                                        </p:tgtEl>
                                        <p:attrNameLst>
                                          <p:attrName>style.visibility</p:attrName>
                                        </p:attrNameLst>
                                      </p:cBhvr>
                                      <p:to>
                                        <p:strVal val="visible"/>
                                      </p:to>
                                    </p:set>
                                    <p:anim calcmode="lin" valueType="num">
                                      <p:cBhvr additive="repl">
                                        <p:cTn dur="500" fill="hold" id="151"/>
                                        <p:tgtEl>
                                          <p:spTgt spid="125">
                                            <p:txEl>
                                              <p:pRg end="613" st="0"/>
                                            </p:txEl>
                                          </p:spTgt>
                                        </p:tgtEl>
                                        <p:attrNameLst>
                                          <p:attrName>ppt_x</p:attrName>
                                        </p:attrNameLst>
                                      </p:cBhvr>
                                      <p:tavLst>
                                        <p:tav tm="0">
                                          <p:val>
                                            <p:strVal val="#ppt_x"/>
                                          </p:val>
                                        </p:tav>
                                        <p:tav tm="100000">
                                          <p:val>
                                            <p:strVal val="#ppt_x"/>
                                          </p:val>
                                        </p:tav>
                                      </p:tavLst>
                                    </p:anim>
                                    <p:anim calcmode="lin" valueType="num">
                                      <p:cBhvr additive="repl">
                                        <p:cTn dur="500" fill="hold" id="152"/>
                                        <p:tgtEl>
                                          <p:spTgt spid="125">
                                            <p:txEl>
                                              <p:pRg end="613" st="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27" name="TextShape 1"/>
          <p:cNvSpPr txBox="1"/>
          <p:nvPr/>
        </p:nvSpPr>
        <p:spPr>
          <a:xfrm>
            <a:off x="467640" y="188640"/>
            <a:ext cx="8229240" cy="1142640"/>
          </a:xfrm>
          <a:prstGeom prst="rect">
            <a:avLst/>
          </a:prstGeom>
        </p:spPr>
        <p:txBody>
          <a:bodyPr anchor="ctr"/>
          <a:p>
            <a:pPr algn="ctr">
              <a:lnSpc>
                <a:spcPct val="100000"/>
              </a:lnSpc>
            </a:pPr>
            <a:r>
              <a:rPr lang="it-IT" sz="4400">
                <a:solidFill>
                  <a:srgbClr val="000000"/>
                </a:solidFill>
                <a:latin typeface="Calibri"/>
              </a:rPr>
              <a:t>Confluenza Magra-Vara</a:t>
            </a:r>
            <a:endParaRPr/>
          </a:p>
        </p:txBody>
      </p:sp>
      <p:pic>
        <p:nvPicPr>
          <p:cNvPr descr="" id="128" name="Segnaposto contenuto 3"/>
          <p:cNvPicPr/>
          <p:nvPr/>
        </p:nvPicPr>
        <p:blipFill>
          <a:blip r:embed="rId1"/>
          <a:stretch>
            <a:fillRect/>
          </a:stretch>
        </p:blipFill>
        <p:spPr>
          <a:xfrm>
            <a:off x="10440" y="1396800"/>
            <a:ext cx="9143640" cy="4436640"/>
          </a:xfrm>
          <a:prstGeom prst="rect">
            <a:avLst/>
          </a:prstGeom>
        </p:spPr>
      </p:pic>
      <p:sp>
        <p:nvSpPr>
          <p:cNvPr id="129" name="CustomShape 2"/>
          <p:cNvSpPr/>
          <p:nvPr/>
        </p:nvSpPr>
        <p:spPr>
          <a:xfrm>
            <a:off x="2498400" y="3245760"/>
            <a:ext cx="1587960" cy="364680"/>
          </a:xfrm>
          <a:prstGeom prst="rect">
            <a:avLst/>
          </a:prstGeom>
        </p:spPr>
        <p:txBody>
          <a:bodyPr bIns="45000" lIns="90000" rIns="90000" tIns="45000" wrap="none"/>
          <a:p>
            <a:pPr>
              <a:lnSpc>
                <a:spcPct val="100000"/>
              </a:lnSpc>
            </a:pPr>
            <a:r>
              <a:rPr lang="it-IT">
                <a:solidFill>
                  <a:srgbClr val="fe0000"/>
                </a:solidFill>
                <a:latin typeface="Calibri"/>
              </a:rPr>
              <a:t>Fiume Magra </a:t>
            </a:r>
            <a:endParaRPr/>
          </a:p>
        </p:txBody>
      </p:sp>
      <p:sp>
        <p:nvSpPr>
          <p:cNvPr id="130" name="CustomShape 3"/>
          <p:cNvSpPr/>
          <p:nvPr/>
        </p:nvSpPr>
        <p:spPr>
          <a:xfrm>
            <a:off x="7581960" y="3245760"/>
            <a:ext cx="1342440" cy="364680"/>
          </a:xfrm>
          <a:prstGeom prst="rect">
            <a:avLst/>
          </a:prstGeom>
        </p:spPr>
        <p:txBody>
          <a:bodyPr bIns="45000" lIns="90000" rIns="90000" tIns="45000" wrap="none"/>
          <a:p>
            <a:pPr>
              <a:lnSpc>
                <a:spcPct val="100000"/>
              </a:lnSpc>
            </a:pPr>
            <a:r>
              <a:rPr lang="it-IT">
                <a:solidFill>
                  <a:srgbClr val="fe0000"/>
                </a:solidFill>
                <a:latin typeface="Calibri"/>
              </a:rPr>
              <a:t>Fiume Vara</a:t>
            </a:r>
            <a:endParaRPr/>
          </a:p>
        </p:txBody>
      </p:sp>
      <p:sp>
        <p:nvSpPr>
          <p:cNvPr id="131" name="CustomShape 4"/>
          <p:cNvSpPr/>
          <p:nvPr/>
        </p:nvSpPr>
        <p:spPr>
          <a:xfrm>
            <a:off x="3770280" y="2709000"/>
            <a:ext cx="5181480" cy="364680"/>
          </a:xfrm>
          <a:prstGeom prst="rect">
            <a:avLst/>
          </a:prstGeom>
        </p:spPr>
        <p:txBody>
          <a:bodyPr bIns="45000" lIns="90000" rIns="90000" tIns="45000" wrap="none"/>
          <a:p>
            <a:pPr>
              <a:lnSpc>
                <a:spcPct val="100000"/>
              </a:lnSpc>
            </a:pPr>
            <a:r>
              <a:rPr lang="it-IT">
                <a:solidFill>
                  <a:srgbClr val="fe0000"/>
                </a:solidFill>
                <a:latin typeface="Calibri"/>
              </a:rPr>
              <a:t>Confluenza loc. Ceparana Comune di Bolano SP </a:t>
            </a:r>
            <a:endParaRPr/>
          </a:p>
        </p:txBody>
      </p:sp>
    </p:spTree>
  </p:cSld>
  <p:timing>
    <p:tnLst>
      <p:par>
        <p:cTn dur="indefinite" id="153" nodeType="tmRoot" restart="never">
          <p:childTnLst>
            <p:seq>
              <p:cTn dur="indefinite" id="154" nodeType="mainSeq">
                <p:childTnLst>
                  <p:par>
                    <p:cTn fill="hold" id="155">
                      <p:stCondLst>
                        <p:cond delay="indefinite"/>
                      </p:stCondLst>
                      <p:childTnLst>
                        <p:par>
                          <p:cTn fill="hold" id="156">
                            <p:stCondLst>
                              <p:cond delay="0"/>
                            </p:stCondLst>
                            <p:childTnLst>
                              <p:par>
                                <p:cTn fill="hold" id="157" nodeType="clickEffect" presetClass="entr" presetID="1">
                                  <p:stCondLst>
                                    <p:cond delay="0"/>
                                  </p:stCondLst>
                                  <p:childTnLst>
                                    <p:set>
                                      <p:cBhvr>
                                        <p:cTn dur="1" fill="hold" id="158">
                                          <p:stCondLst>
                                            <p:cond delay="0"/>
                                          </p:stCondLst>
                                        </p:cTn>
                                        <p:tgtEl>
                                          <p:spTgt spid="128"/>
                                        </p:tgtEl>
                                        <p:attrNameLst>
                                          <p:attrName>style.visibility</p:attrName>
                                        </p:attrNameLst>
                                      </p:cBhvr>
                                      <p:to>
                                        <p:strVal val="visible"/>
                                      </p:to>
                                    </p:set>
                                  </p:childTnLst>
                                </p:cTn>
                              </p:par>
                            </p:childTnLst>
                          </p:cTn>
                        </p:par>
                      </p:childTnLst>
                    </p:cTn>
                  </p:par>
                  <p:par>
                    <p:cTn fill="hold" id="159">
                      <p:stCondLst>
                        <p:cond delay="indefinite"/>
                      </p:stCondLst>
                      <p:childTnLst>
                        <p:par>
                          <p:cTn fill="hold" id="160">
                            <p:stCondLst>
                              <p:cond delay="0"/>
                            </p:stCondLst>
                            <p:childTnLst>
                              <p:par>
                                <p:cTn fill="hold" id="161" nodeType="clickEffect" presetClass="entr" presetID="31">
                                  <p:stCondLst>
                                    <p:cond delay="0"/>
                                  </p:stCondLst>
                                  <p:childTnLst>
                                    <p:set>
                                      <p:cBhvr>
                                        <p:cTn dur="1" fill="hold" id="162">
                                          <p:stCondLst>
                                            <p:cond delay="0"/>
                                          </p:stCondLst>
                                        </p:cTn>
                                        <p:tgtEl>
                                          <p:spTgt spid="129"/>
                                        </p:tgtEl>
                                        <p:attrNameLst>
                                          <p:attrName>style.visibility</p:attrName>
                                        </p:attrNameLst>
                                      </p:cBhvr>
                                      <p:to>
                                        <p:strVal val="visible"/>
                                      </p:to>
                                    </p:set>
                                    <p:anim calcmode="lin" valueType="num">
                                      <p:cBhvr additive="repl">
                                        <p:cTn dur="1000" fill="hold" id="163"/>
                                        <p:tgtEl>
                                          <p:spTgt spid="129"/>
                                        </p:tgtEl>
                                        <p:attrNameLst>
                                          <p:attrName/>
                                        </p:attrNameLst>
                                      </p:cBhvr>
                                      <p:tavLst>
                                        <p:tav tm="0">
                                          <p:val/>
                                        </p:tav>
                                        <p:tav tm="100000">
                                          <p:val>
                                            <p:strVal val="#ppt_w"/>
                                          </p:val>
                                        </p:tav>
                                      </p:tavLst>
                                    </p:anim>
                                    <p:anim calcmode="lin" valueType="num">
                                      <p:cBhvr additive="repl">
                                        <p:cTn dur="1000" fill="hold" id="164"/>
                                        <p:tgtEl>
                                          <p:spTgt spid="129"/>
                                        </p:tgtEl>
                                        <p:attrNameLst>
                                          <p:attrName/>
                                        </p:attrNameLst>
                                      </p:cBhvr>
                                      <p:tavLst>
                                        <p:tav tm="0">
                                          <p:val/>
                                        </p:tav>
                                        <p:tav tm="100000">
                                          <p:val>
                                            <p:strVal val="#ppt_h"/>
                                          </p:val>
                                        </p:tav>
                                      </p:tavLst>
                                    </p:anim>
                                    <p:anim calcmode="lin" valueType="num">
                                      <p:cBhvr additive="repl">
                                        <p:cTn dur="1000" fill="hold" id="165"/>
                                        <p:tgtEl>
                                          <p:spTgt spid="129"/>
                                        </p:tgtEl>
                                        <p:attrNameLst>
                                          <p:attrName/>
                                        </p:attrNameLst>
                                      </p:cBhvr>
                                      <p:tavLst>
                                        <p:tav tm="0">
                                          <p:val>
                                            <p:strVal val="90"/>
                                          </p:val>
                                        </p:tav>
                                        <p:tav tm="100000">
                                          <p:val>
                                            <p:strVal val="0"/>
                                          </p:val>
                                        </p:tav>
                                      </p:tavLst>
                                    </p:anim>
                                    <p:animEffect filter="fade" transition="in">
                                      <p:cBhvr additive="repl">
                                        <p:cTn dur="1000" fill="freeze" id="166"/>
                                        <p:tgtEl>
                                          <p:spTgt spid="129"/>
                                        </p:tgtEl>
                                      </p:cBhvr>
                                    </p:animEffect>
                                  </p:childTnLst>
                                </p:cTn>
                              </p:par>
                              <p:par>
                                <p:cTn fill="hold" id="167" nodeType="withEffect" presetClass="entr" presetID="31">
                                  <p:stCondLst>
                                    <p:cond delay="0"/>
                                  </p:stCondLst>
                                  <p:childTnLst>
                                    <p:set>
                                      <p:cBhvr>
                                        <p:cTn dur="1" fill="hold" id="168">
                                          <p:stCondLst>
                                            <p:cond delay="0"/>
                                          </p:stCondLst>
                                        </p:cTn>
                                        <p:tgtEl>
                                          <p:spTgt spid="131"/>
                                        </p:tgtEl>
                                        <p:attrNameLst>
                                          <p:attrName>style.visibility</p:attrName>
                                        </p:attrNameLst>
                                      </p:cBhvr>
                                      <p:to>
                                        <p:strVal val="visible"/>
                                      </p:to>
                                    </p:set>
                                    <p:anim calcmode="lin" valueType="num">
                                      <p:cBhvr additive="repl">
                                        <p:cTn dur="1000" fill="hold" id="169"/>
                                        <p:tgtEl>
                                          <p:spTgt spid="131"/>
                                        </p:tgtEl>
                                        <p:attrNameLst>
                                          <p:attrName/>
                                        </p:attrNameLst>
                                      </p:cBhvr>
                                      <p:tavLst>
                                        <p:tav tm="0">
                                          <p:val/>
                                        </p:tav>
                                        <p:tav tm="100000">
                                          <p:val>
                                            <p:strVal val="#ppt_w"/>
                                          </p:val>
                                        </p:tav>
                                      </p:tavLst>
                                    </p:anim>
                                    <p:anim calcmode="lin" valueType="num">
                                      <p:cBhvr additive="repl">
                                        <p:cTn dur="1000" fill="hold" id="170"/>
                                        <p:tgtEl>
                                          <p:spTgt spid="131"/>
                                        </p:tgtEl>
                                        <p:attrNameLst>
                                          <p:attrName/>
                                        </p:attrNameLst>
                                      </p:cBhvr>
                                      <p:tavLst>
                                        <p:tav tm="0">
                                          <p:val/>
                                        </p:tav>
                                        <p:tav tm="100000">
                                          <p:val>
                                            <p:strVal val="#ppt_h"/>
                                          </p:val>
                                        </p:tav>
                                      </p:tavLst>
                                    </p:anim>
                                    <p:anim calcmode="lin" valueType="num">
                                      <p:cBhvr additive="repl">
                                        <p:cTn dur="1000" fill="hold" id="171"/>
                                        <p:tgtEl>
                                          <p:spTgt spid="131"/>
                                        </p:tgtEl>
                                        <p:attrNameLst>
                                          <p:attrName/>
                                        </p:attrNameLst>
                                      </p:cBhvr>
                                      <p:tavLst>
                                        <p:tav tm="0">
                                          <p:val>
                                            <p:strVal val="90"/>
                                          </p:val>
                                        </p:tav>
                                        <p:tav tm="100000">
                                          <p:val>
                                            <p:strVal val="0"/>
                                          </p:val>
                                        </p:tav>
                                      </p:tavLst>
                                    </p:anim>
                                    <p:animEffect filter="fade" transition="in">
                                      <p:cBhvr additive="repl">
                                        <p:cTn dur="1000" fill="freeze" id="172"/>
                                        <p:tgtEl>
                                          <p:spTgt spid="131"/>
                                        </p:tgtEl>
                                      </p:cBhvr>
                                    </p:animEffect>
                                  </p:childTnLst>
                                </p:cTn>
                              </p:par>
                              <p:par>
                                <p:cTn fill="hold" id="173" nodeType="withEffect" presetClass="entr" presetID="31">
                                  <p:stCondLst>
                                    <p:cond delay="0"/>
                                  </p:stCondLst>
                                  <p:childTnLst>
                                    <p:set>
                                      <p:cBhvr>
                                        <p:cTn dur="1" fill="hold" id="174">
                                          <p:stCondLst>
                                            <p:cond delay="0"/>
                                          </p:stCondLst>
                                        </p:cTn>
                                        <p:tgtEl>
                                          <p:spTgt spid="130"/>
                                        </p:tgtEl>
                                        <p:attrNameLst>
                                          <p:attrName>style.visibility</p:attrName>
                                        </p:attrNameLst>
                                      </p:cBhvr>
                                      <p:to>
                                        <p:strVal val="visible"/>
                                      </p:to>
                                    </p:set>
                                    <p:anim calcmode="lin" valueType="num">
                                      <p:cBhvr additive="repl">
                                        <p:cTn dur="1000" fill="hold" id="175"/>
                                        <p:tgtEl>
                                          <p:spTgt spid="130"/>
                                        </p:tgtEl>
                                        <p:attrNameLst>
                                          <p:attrName/>
                                        </p:attrNameLst>
                                      </p:cBhvr>
                                      <p:tavLst>
                                        <p:tav tm="0">
                                          <p:val/>
                                        </p:tav>
                                        <p:tav tm="100000">
                                          <p:val>
                                            <p:strVal val="#ppt_w"/>
                                          </p:val>
                                        </p:tav>
                                      </p:tavLst>
                                    </p:anim>
                                    <p:anim calcmode="lin" valueType="num">
                                      <p:cBhvr additive="repl">
                                        <p:cTn dur="1000" fill="hold" id="176"/>
                                        <p:tgtEl>
                                          <p:spTgt spid="130"/>
                                        </p:tgtEl>
                                        <p:attrNameLst>
                                          <p:attrName/>
                                        </p:attrNameLst>
                                      </p:cBhvr>
                                      <p:tavLst>
                                        <p:tav tm="0">
                                          <p:val/>
                                        </p:tav>
                                        <p:tav tm="100000">
                                          <p:val>
                                            <p:strVal val="#ppt_h"/>
                                          </p:val>
                                        </p:tav>
                                      </p:tavLst>
                                    </p:anim>
                                    <p:anim calcmode="lin" valueType="num">
                                      <p:cBhvr additive="repl">
                                        <p:cTn dur="1000" fill="hold" id="177"/>
                                        <p:tgtEl>
                                          <p:spTgt spid="130"/>
                                        </p:tgtEl>
                                        <p:attrNameLst>
                                          <p:attrName/>
                                        </p:attrNameLst>
                                      </p:cBhvr>
                                      <p:tavLst>
                                        <p:tav tm="0">
                                          <p:val>
                                            <p:strVal val="90"/>
                                          </p:val>
                                        </p:tav>
                                        <p:tav tm="100000">
                                          <p:val>
                                            <p:strVal val="0"/>
                                          </p:val>
                                        </p:tav>
                                      </p:tavLst>
                                    </p:anim>
                                    <p:animEffect filter="fade" transition="in">
                                      <p:cBhvr additive="repl">
                                        <p:cTn dur="1000" fill="freeze" id="178"/>
                                        <p:tgtEl>
                                          <p:spTgt spid="13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32" name="Immagine 8"/>
          <p:cNvPicPr/>
          <p:nvPr/>
        </p:nvPicPr>
        <p:blipFill>
          <a:blip r:embed="rId1"/>
          <a:stretch>
            <a:fillRect/>
          </a:stretch>
        </p:blipFill>
        <p:spPr>
          <a:xfrm>
            <a:off x="-35640" y="-24120"/>
            <a:ext cx="9179280" cy="6884280"/>
          </a:xfrm>
          <a:prstGeom prst="rect">
            <a:avLst/>
          </a:prstGeom>
        </p:spPr>
      </p:pic>
      <p:sp>
        <p:nvSpPr>
          <p:cNvPr id="133" name="TextShape 1"/>
          <p:cNvSpPr txBox="1"/>
          <p:nvPr/>
        </p:nvSpPr>
        <p:spPr>
          <a:xfrm>
            <a:off x="457200" y="274680"/>
            <a:ext cx="8229240" cy="1142640"/>
          </a:xfrm>
          <a:prstGeom prst="rect">
            <a:avLst/>
          </a:prstGeom>
        </p:spPr>
        <p:txBody>
          <a:bodyPr anchor="ctr"/>
          <a:p>
            <a:pPr algn="ctr">
              <a:lnSpc>
                <a:spcPct val="100000"/>
              </a:lnSpc>
            </a:pPr>
            <a:r>
              <a:rPr lang="it-IT" sz="4400">
                <a:solidFill>
                  <a:srgbClr val="ff0000"/>
                </a:solidFill>
                <a:latin typeface="Calibri"/>
              </a:rPr>
              <a:t>Organi dell’Autorità di Bacino.</a:t>
            </a:r>
            <a:endParaRPr/>
          </a:p>
        </p:txBody>
      </p:sp>
      <p:sp>
        <p:nvSpPr>
          <p:cNvPr id="134" name="CustomShape 2"/>
          <p:cNvSpPr/>
          <p:nvPr/>
        </p:nvSpPr>
        <p:spPr>
          <a:xfrm>
            <a:off x="3348000" y="1227960"/>
            <a:ext cx="184320" cy="369000"/>
          </a:xfrm>
          <a:prstGeom prst="rect">
            <a:avLst/>
          </a:prstGeom>
        </p:spPr>
      </p:sp>
      <p:sp>
        <p:nvSpPr>
          <p:cNvPr id="135" name="CustomShape 3"/>
          <p:cNvSpPr/>
          <p:nvPr/>
        </p:nvSpPr>
        <p:spPr>
          <a:xfrm>
            <a:off x="3114360" y="1268640"/>
            <a:ext cx="2879640" cy="4569120"/>
          </a:xfrm>
          <a:prstGeom prst="rect">
            <a:avLst/>
          </a:prstGeom>
        </p:spPr>
        <p:txBody>
          <a:bodyPr/>
          <a:p>
            <a:pPr algn="ctr">
              <a:lnSpc>
                <a:spcPct val="100000"/>
              </a:lnSpc>
            </a:pPr>
            <a:r>
              <a:rPr lang="it-IT" sz="3200">
                <a:solidFill>
                  <a:srgbClr val="ff0000"/>
                </a:solidFill>
                <a:latin typeface="Times New Roman"/>
              </a:rPr>
              <a:t>Il Comitato </a:t>
            </a:r>
            <a:endParaRPr/>
          </a:p>
          <a:p>
            <a:pPr algn="ctr">
              <a:lnSpc>
                <a:spcPct val="100000"/>
              </a:lnSpc>
            </a:pPr>
            <a:r>
              <a:rPr lang="it-IT" sz="3200">
                <a:solidFill>
                  <a:srgbClr val="ff0000"/>
                </a:solidFill>
                <a:latin typeface="Times New Roman"/>
              </a:rPr>
              <a:t>Tecnico (C.T.)</a:t>
            </a:r>
            <a:endParaRPr/>
          </a:p>
          <a:p>
            <a:pPr>
              <a:lnSpc>
                <a:spcPct val="100000"/>
              </a:lnSpc>
            </a:pPr>
            <a:endParaRPr/>
          </a:p>
          <a:p>
            <a:pPr algn="just">
              <a:lnSpc>
                <a:spcPct val="100000"/>
              </a:lnSpc>
            </a:pPr>
            <a:endParaRPr/>
          </a:p>
          <a:p>
            <a:pPr algn="just">
              <a:lnSpc>
                <a:spcPct val="100000"/>
              </a:lnSpc>
            </a:pPr>
            <a:r>
              <a:rPr lang="it-IT" sz="3200">
                <a:solidFill>
                  <a:srgbClr val="ffffff"/>
                </a:solidFill>
                <a:latin typeface="Times New Roman"/>
              </a:rPr>
              <a:t>È un organo Tecnico presieduto dal Segretario Generale </a:t>
            </a:r>
            <a:r>
              <a:rPr lang="it-IT" sz="3200">
                <a:solidFill>
                  <a:srgbClr val="ff0000"/>
                </a:solidFill>
                <a:latin typeface="Times New Roman"/>
              </a:rPr>
              <a:t>(S.G.) </a:t>
            </a:r>
            <a:r>
              <a:rPr lang="it-IT" sz="3200">
                <a:solidFill>
                  <a:srgbClr val="ffffff"/>
                </a:solidFill>
                <a:latin typeface="Times New Roman"/>
              </a:rPr>
              <a:t>ed è composto da funzionari delle Regioni, delle Province e degli Enti Locali rappresentati nel Comitato Istituzionale </a:t>
            </a:r>
            <a:r>
              <a:rPr lang="it-IT" sz="3200">
                <a:solidFill>
                  <a:srgbClr val="ff0000"/>
                </a:solidFill>
                <a:latin typeface="Times New Roman"/>
              </a:rPr>
              <a:t>(C.I.) </a:t>
            </a:r>
            <a:r>
              <a:rPr lang="it-IT" sz="3200">
                <a:solidFill>
                  <a:srgbClr val="ffffff"/>
                </a:solidFill>
                <a:latin typeface="Times New Roman"/>
              </a:rPr>
              <a:t>oltre a rappresentanti dei Ministeri competenti ed esperti nominati dalle Regioni.</a:t>
            </a:r>
            <a:endParaRPr/>
          </a:p>
        </p:txBody>
      </p:sp>
      <p:sp>
        <p:nvSpPr>
          <p:cNvPr id="136" name="CustomShape 4"/>
          <p:cNvSpPr/>
          <p:nvPr/>
        </p:nvSpPr>
        <p:spPr>
          <a:xfrm>
            <a:off x="6190560" y="1268640"/>
            <a:ext cx="2879640" cy="5363640"/>
          </a:xfrm>
          <a:prstGeom prst="rect">
            <a:avLst/>
          </a:prstGeom>
        </p:spPr>
        <p:txBody>
          <a:bodyPr bIns="45000" lIns="90000" rIns="90000" tIns="45000"/>
          <a:p>
            <a:pPr algn="ctr">
              <a:lnSpc>
                <a:spcPct val="100000"/>
              </a:lnSpc>
            </a:pPr>
            <a:r>
              <a:rPr lang="it-IT" sz="2000">
                <a:solidFill>
                  <a:srgbClr val="ff0000"/>
                </a:solidFill>
                <a:latin typeface="Times New Roman"/>
              </a:rPr>
              <a:t>Il Segretario</a:t>
            </a:r>
            <a:endParaRPr/>
          </a:p>
          <a:p>
            <a:pPr algn="ctr">
              <a:lnSpc>
                <a:spcPct val="100000"/>
              </a:lnSpc>
            </a:pPr>
            <a:r>
              <a:rPr lang="it-IT" sz="2000">
                <a:solidFill>
                  <a:srgbClr val="ff0000"/>
                </a:solidFill>
                <a:latin typeface="Times New Roman"/>
              </a:rPr>
              <a:t> </a:t>
            </a:r>
            <a:r>
              <a:rPr lang="it-IT" sz="2000">
                <a:solidFill>
                  <a:srgbClr val="ff0000"/>
                </a:solidFill>
                <a:latin typeface="Times New Roman"/>
              </a:rPr>
              <a:t>Generale (S.G.)</a:t>
            </a:r>
            <a:endParaRPr/>
          </a:p>
          <a:p>
            <a:pPr>
              <a:lnSpc>
                <a:spcPct val="100000"/>
              </a:lnSpc>
            </a:pPr>
            <a:endParaRPr/>
          </a:p>
          <a:p>
            <a:pPr algn="just">
              <a:lnSpc>
                <a:spcPct val="100000"/>
              </a:lnSpc>
            </a:pPr>
            <a:endParaRPr/>
          </a:p>
          <a:p>
            <a:pPr algn="just">
              <a:lnSpc>
                <a:spcPct val="100000"/>
              </a:lnSpc>
            </a:pPr>
            <a:r>
              <a:rPr lang="it-IT">
                <a:solidFill>
                  <a:srgbClr val="ffffff"/>
                </a:solidFill>
                <a:latin typeface="Times New Roman"/>
              </a:rPr>
              <a:t>È il responsabile della gestione della struttura.</a:t>
            </a:r>
            <a:endParaRPr/>
          </a:p>
          <a:p>
            <a:pPr algn="just">
              <a:lnSpc>
                <a:spcPct val="100000"/>
              </a:lnSpc>
            </a:pPr>
            <a:r>
              <a:rPr lang="it-IT">
                <a:solidFill>
                  <a:srgbClr val="ffffff"/>
                </a:solidFill>
                <a:latin typeface="Times New Roman"/>
              </a:rPr>
              <a:t>È nominato dal Comitato Istituzionale </a:t>
            </a:r>
            <a:r>
              <a:rPr lang="it-IT">
                <a:solidFill>
                  <a:srgbClr val="fe0000"/>
                </a:solidFill>
                <a:latin typeface="Times New Roman"/>
              </a:rPr>
              <a:t>(C.I.) </a:t>
            </a:r>
            <a:r>
              <a:rPr lang="it-IT">
                <a:solidFill>
                  <a:srgbClr val="ffffff"/>
                </a:solidFill>
                <a:latin typeface="Times New Roman"/>
              </a:rPr>
              <a:t>con mandato di 5 anni. Esso è un Dirigente dipendente della Regione Toscana e responsabile anche dell’Ufficio Tecnico del Genio Civile di Massa-Carrara il cui mandato è stato conferito </a:t>
            </a:r>
            <a:r>
              <a:rPr i="1" lang="it-IT">
                <a:solidFill>
                  <a:srgbClr val="fe0000"/>
                </a:solidFill>
                <a:latin typeface="Times New Roman"/>
              </a:rPr>
              <a:t>«fino alla costituzione e piena operatività delle Autorità di Bacino Distrettuali».</a:t>
            </a:r>
            <a:endParaRPr/>
          </a:p>
        </p:txBody>
      </p:sp>
      <p:sp>
        <p:nvSpPr>
          <p:cNvPr id="137" name="CustomShape 5"/>
          <p:cNvSpPr/>
          <p:nvPr/>
        </p:nvSpPr>
        <p:spPr>
          <a:xfrm>
            <a:off x="107640" y="1412640"/>
            <a:ext cx="2879640" cy="4569120"/>
          </a:xfrm>
          <a:prstGeom prst="rect">
            <a:avLst/>
          </a:prstGeom>
        </p:spPr>
        <p:txBody>
          <a:bodyPr/>
          <a:p>
            <a:pPr algn="ctr">
              <a:lnSpc>
                <a:spcPct val="100000"/>
              </a:lnSpc>
            </a:pPr>
            <a:r>
              <a:rPr lang="it-IT" sz="3200">
                <a:solidFill>
                  <a:srgbClr val="ff0000"/>
                </a:solidFill>
                <a:latin typeface="Times New Roman"/>
              </a:rPr>
              <a:t>Il Comitato </a:t>
            </a:r>
            <a:endParaRPr/>
          </a:p>
          <a:p>
            <a:pPr algn="ctr">
              <a:lnSpc>
                <a:spcPct val="100000"/>
              </a:lnSpc>
            </a:pPr>
            <a:r>
              <a:rPr lang="it-IT" sz="3200">
                <a:solidFill>
                  <a:srgbClr val="ff0000"/>
                </a:solidFill>
                <a:latin typeface="Times New Roman"/>
              </a:rPr>
              <a:t>Istituzionale  (C.I.)</a:t>
            </a:r>
            <a:endParaRPr/>
          </a:p>
          <a:p>
            <a:pPr>
              <a:lnSpc>
                <a:spcPct val="100000"/>
              </a:lnSpc>
            </a:pPr>
            <a:endParaRPr/>
          </a:p>
          <a:p>
            <a:pPr algn="just">
              <a:lnSpc>
                <a:spcPct val="100000"/>
              </a:lnSpc>
            </a:pPr>
            <a:endParaRPr/>
          </a:p>
          <a:p>
            <a:pPr algn="just">
              <a:lnSpc>
                <a:spcPct val="100000"/>
              </a:lnSpc>
            </a:pPr>
            <a:r>
              <a:rPr lang="it-IT" sz="3200">
                <a:solidFill>
                  <a:srgbClr val="ffffff"/>
                </a:solidFill>
                <a:latin typeface="Times New Roman"/>
              </a:rPr>
              <a:t>È un organo istituzionale composto da otto membri, dei quali due rappresentano le Regioni Liguria e Toscana, due le Province di Massa-Carrara e La Spezia e gli altri quattro sono rappresentanti degli Enti Locali. Il Comitato dura in carica 5 anni.</a:t>
            </a:r>
            <a:endParaRPr/>
          </a:p>
        </p:txBody>
      </p:sp>
    </p:spTree>
  </p:cSld>
  <p:timing>
    <p:tnLst>
      <p:par>
        <p:cTn dur="indefinite" id="179" nodeType="tmRoot" restart="never">
          <p:childTnLst>
            <p:seq>
              <p:cTn dur="indefinite" id="180" nodeType="mainSeq">
                <p:childTnLst>
                  <p:par>
                    <p:cTn fill="hold" id="181">
                      <p:stCondLst>
                        <p:cond delay="indefinite"/>
                      </p:stCondLst>
                      <p:childTnLst>
                        <p:par>
                          <p:cTn fill="hold" id="182">
                            <p:stCondLst>
                              <p:cond delay="0"/>
                            </p:stCondLst>
                            <p:childTnLst>
                              <p:par>
                                <p:cTn fill="hold" id="183" nodeType="clickEffect" presetClass="entr" presetID="42">
                                  <p:stCondLst>
                                    <p:cond delay="0"/>
                                  </p:stCondLst>
                                  <p:childTnLst>
                                    <p:set>
                                      <p:cBhvr>
                                        <p:cTn dur="1" fill="hold" id="184">
                                          <p:stCondLst>
                                            <p:cond delay="0"/>
                                          </p:stCondLst>
                                        </p:cTn>
                                        <p:tgtEl>
                                          <p:spTgt spid="133"/>
                                        </p:tgtEl>
                                        <p:attrNameLst>
                                          <p:attrName>style.visibility</p:attrName>
                                        </p:attrNameLst>
                                      </p:cBhvr>
                                      <p:to>
                                        <p:strVal val="visible"/>
                                      </p:to>
                                    </p:set>
                                    <p:animEffect filter="fade" transition="in">
                                      <p:cBhvr additive="repl">
                                        <p:cTn dur="1000" fill="freeze" id="185"/>
                                        <p:tgtEl>
                                          <p:spTgt spid="133"/>
                                        </p:tgtEl>
                                      </p:cBhvr>
                                    </p:animEffect>
                                    <p:anim calcmode="lin" valueType="num">
                                      <p:cBhvr additive="repl">
                                        <p:cTn dur="1000" fill="hold" id="186"/>
                                        <p:tgtEl>
                                          <p:spTgt spid="133"/>
                                        </p:tgtEl>
                                        <p:attrNameLst>
                                          <p:attrName>ppt_x</p:attrName>
                                        </p:attrNameLst>
                                      </p:cBhvr>
                                      <p:tavLst>
                                        <p:tav tm="0">
                                          <p:val>
                                            <p:strVal val="#ppt_x"/>
                                          </p:val>
                                        </p:tav>
                                        <p:tav tm="100000">
                                          <p:val>
                                            <p:strVal val="#ppt_x"/>
                                          </p:val>
                                        </p:tav>
                                      </p:tavLst>
                                    </p:anim>
                                    <p:anim calcmode="lin" valueType="num">
                                      <p:cBhvr additive="repl">
                                        <p:cTn dur="1000" fill="hold" id="187"/>
                                        <p:tgtEl>
                                          <p:spTgt spid="133"/>
                                        </p:tgtEl>
                                        <p:attrNameLst>
                                          <p:attrName>ppt_y</p:attrName>
                                        </p:attrNameLst>
                                      </p:cBhvr>
                                      <p:tavLst>
                                        <p:tav tm="0">
                                          <p:val>
                                            <p:strVal val="#ppt_y+.1"/>
                                          </p:val>
                                        </p:tav>
                                        <p:tav tm="100000">
                                          <p:val>
                                            <p:strVal val="#ppt_y"/>
                                          </p:val>
                                        </p:tav>
                                      </p:tavLst>
                                    </p:anim>
                                  </p:childTnLst>
                                </p:cTn>
                              </p:par>
                            </p:childTnLst>
                          </p:cTn>
                        </p:par>
                      </p:childTnLst>
                    </p:cTn>
                  </p:par>
                  <p:par>
                    <p:cTn fill="hold" id="188">
                      <p:stCondLst>
                        <p:cond delay="indefinite"/>
                      </p:stCondLst>
                      <p:childTnLst>
                        <p:par>
                          <p:cTn fill="hold" id="189">
                            <p:stCondLst>
                              <p:cond delay="0"/>
                            </p:stCondLst>
                            <p:childTnLst>
                              <p:par>
                                <p:cTn fill="hold" id="190" nodeType="clickEffect" presetClass="entr" presetID="42">
                                  <p:stCondLst>
                                    <p:cond delay="0"/>
                                  </p:stCondLst>
                                  <p:childTnLst>
                                    <p:set>
                                      <p:cBhvr>
                                        <p:cTn dur="1" fill="hold" id="191">
                                          <p:stCondLst>
                                            <p:cond delay="0"/>
                                          </p:stCondLst>
                                        </p:cTn>
                                        <p:tgtEl>
                                          <p:spTgt spid="137"/>
                                        </p:tgtEl>
                                        <p:attrNameLst>
                                          <p:attrName>style.visibility</p:attrName>
                                        </p:attrNameLst>
                                      </p:cBhvr>
                                      <p:to>
                                        <p:strVal val="visible"/>
                                      </p:to>
                                    </p:set>
                                    <p:animEffect filter="fade" transition="in">
                                      <p:cBhvr additive="repl">
                                        <p:cTn dur="1000" fill="freeze" id="192"/>
                                        <p:tgtEl>
                                          <p:spTgt spid="137"/>
                                        </p:tgtEl>
                                      </p:cBhvr>
                                    </p:animEffect>
                                    <p:anim calcmode="lin" valueType="num">
                                      <p:cBhvr additive="repl">
                                        <p:cTn dur="1000" fill="hold" id="193"/>
                                        <p:tgtEl>
                                          <p:spTgt spid="137"/>
                                        </p:tgtEl>
                                        <p:attrNameLst>
                                          <p:attrName>ppt_x</p:attrName>
                                        </p:attrNameLst>
                                      </p:cBhvr>
                                      <p:tavLst>
                                        <p:tav tm="0">
                                          <p:val>
                                            <p:strVal val="#ppt_x"/>
                                          </p:val>
                                        </p:tav>
                                        <p:tav tm="100000">
                                          <p:val>
                                            <p:strVal val="#ppt_x"/>
                                          </p:val>
                                        </p:tav>
                                      </p:tavLst>
                                    </p:anim>
                                    <p:anim calcmode="lin" valueType="num">
                                      <p:cBhvr additive="repl">
                                        <p:cTn dur="1000" fill="hold" id="194"/>
                                        <p:tgtEl>
                                          <p:spTgt spid="137"/>
                                        </p:tgtEl>
                                        <p:attrNameLst>
                                          <p:attrName>ppt_y</p:attrName>
                                        </p:attrNameLst>
                                      </p:cBhvr>
                                      <p:tavLst>
                                        <p:tav tm="0">
                                          <p:val>
                                            <p:strVal val="#ppt_y+.1"/>
                                          </p:val>
                                        </p:tav>
                                        <p:tav tm="100000">
                                          <p:val>
                                            <p:strVal val="#ppt_y"/>
                                          </p:val>
                                        </p:tav>
                                      </p:tavLst>
                                    </p:anim>
                                  </p:childTnLst>
                                </p:cTn>
                              </p:par>
                            </p:childTnLst>
                          </p:cTn>
                        </p:par>
                      </p:childTnLst>
                    </p:cTn>
                  </p:par>
                  <p:par>
                    <p:cTn fill="hold" id="195">
                      <p:stCondLst>
                        <p:cond delay="indefinite"/>
                      </p:stCondLst>
                      <p:childTnLst>
                        <p:par>
                          <p:cTn fill="hold" id="196">
                            <p:stCondLst>
                              <p:cond delay="0"/>
                            </p:stCondLst>
                            <p:childTnLst>
                              <p:par>
                                <p:cTn fill="hold" id="197" nodeType="clickEffect" presetClass="entr" presetID="42">
                                  <p:stCondLst>
                                    <p:cond delay="0"/>
                                  </p:stCondLst>
                                  <p:childTnLst>
                                    <p:set>
                                      <p:cBhvr>
                                        <p:cTn dur="1" fill="hold" id="198">
                                          <p:stCondLst>
                                            <p:cond delay="0"/>
                                          </p:stCondLst>
                                        </p:cTn>
                                        <p:tgtEl>
                                          <p:spTgt spid="135"/>
                                        </p:tgtEl>
                                        <p:attrNameLst>
                                          <p:attrName>style.visibility</p:attrName>
                                        </p:attrNameLst>
                                      </p:cBhvr>
                                      <p:to>
                                        <p:strVal val="visible"/>
                                      </p:to>
                                    </p:set>
                                    <p:animEffect filter="fade" transition="in">
                                      <p:cBhvr additive="repl">
                                        <p:cTn dur="1000" fill="freeze" id="199"/>
                                        <p:tgtEl>
                                          <p:spTgt spid="135"/>
                                        </p:tgtEl>
                                      </p:cBhvr>
                                    </p:animEffect>
                                    <p:anim calcmode="lin" valueType="num">
                                      <p:cBhvr additive="repl">
                                        <p:cTn dur="1000" fill="hold" id="200"/>
                                        <p:tgtEl>
                                          <p:spTgt spid="135"/>
                                        </p:tgtEl>
                                        <p:attrNameLst>
                                          <p:attrName>ppt_x</p:attrName>
                                        </p:attrNameLst>
                                      </p:cBhvr>
                                      <p:tavLst>
                                        <p:tav tm="0">
                                          <p:val>
                                            <p:strVal val="#ppt_x"/>
                                          </p:val>
                                        </p:tav>
                                        <p:tav tm="100000">
                                          <p:val>
                                            <p:strVal val="#ppt_x"/>
                                          </p:val>
                                        </p:tav>
                                      </p:tavLst>
                                    </p:anim>
                                    <p:anim calcmode="lin" valueType="num">
                                      <p:cBhvr additive="repl">
                                        <p:cTn dur="1000" fill="hold" id="201"/>
                                        <p:tgtEl>
                                          <p:spTgt spid="135"/>
                                        </p:tgtEl>
                                        <p:attrNameLst>
                                          <p:attrName>ppt_y</p:attrName>
                                        </p:attrNameLst>
                                      </p:cBhvr>
                                      <p:tavLst>
                                        <p:tav tm="0">
                                          <p:val>
                                            <p:strVal val="#ppt_y+.1"/>
                                          </p:val>
                                        </p:tav>
                                        <p:tav tm="100000">
                                          <p:val>
                                            <p:strVal val="#ppt_y"/>
                                          </p:val>
                                        </p:tav>
                                      </p:tavLst>
                                    </p:anim>
                                  </p:childTnLst>
                                </p:cTn>
                              </p:par>
                            </p:childTnLst>
                          </p:cTn>
                        </p:par>
                      </p:childTnLst>
                    </p:cTn>
                  </p:par>
                  <p:par>
                    <p:cTn fill="hold" id="202">
                      <p:stCondLst>
                        <p:cond delay="indefinite"/>
                      </p:stCondLst>
                      <p:childTnLst>
                        <p:par>
                          <p:cTn fill="hold" id="203">
                            <p:stCondLst>
                              <p:cond delay="0"/>
                            </p:stCondLst>
                            <p:childTnLst>
                              <p:par>
                                <p:cTn fill="hold" id="204" nodeType="clickEffect" presetClass="entr" presetID="42">
                                  <p:stCondLst>
                                    <p:cond delay="0"/>
                                  </p:stCondLst>
                                  <p:childTnLst>
                                    <p:set>
                                      <p:cBhvr>
                                        <p:cTn dur="1" fill="hold" id="205">
                                          <p:stCondLst>
                                            <p:cond delay="0"/>
                                          </p:stCondLst>
                                        </p:cTn>
                                        <p:tgtEl>
                                          <p:spTgt spid="136"/>
                                        </p:tgtEl>
                                        <p:attrNameLst>
                                          <p:attrName>style.visibility</p:attrName>
                                        </p:attrNameLst>
                                      </p:cBhvr>
                                      <p:to>
                                        <p:strVal val="visible"/>
                                      </p:to>
                                    </p:set>
                                    <p:animEffect filter="fade" transition="in">
                                      <p:cBhvr additive="repl">
                                        <p:cTn dur="1000" fill="freeze" id="206"/>
                                        <p:tgtEl>
                                          <p:spTgt spid="136"/>
                                        </p:tgtEl>
                                      </p:cBhvr>
                                    </p:animEffect>
                                    <p:anim calcmode="lin" valueType="num">
                                      <p:cBhvr additive="repl">
                                        <p:cTn dur="1000" fill="hold" id="207"/>
                                        <p:tgtEl>
                                          <p:spTgt spid="136"/>
                                        </p:tgtEl>
                                        <p:attrNameLst>
                                          <p:attrName>ppt_x</p:attrName>
                                        </p:attrNameLst>
                                      </p:cBhvr>
                                      <p:tavLst>
                                        <p:tav tm="0">
                                          <p:val>
                                            <p:strVal val="#ppt_x"/>
                                          </p:val>
                                        </p:tav>
                                        <p:tav tm="100000">
                                          <p:val>
                                            <p:strVal val="#ppt_x"/>
                                          </p:val>
                                        </p:tav>
                                      </p:tavLst>
                                    </p:anim>
                                    <p:anim calcmode="lin" valueType="num">
                                      <p:cBhvr additive="repl">
                                        <p:cTn dur="1000" fill="hold" id="208"/>
                                        <p:tgtEl>
                                          <p:spTgt spid="136"/>
                                        </p:tgtEl>
                                        <p:attrNameLst>
                                          <p:attrName>ppt_y</p:attrName>
                                        </p:attrNameLst>
                                      </p:cBhvr>
                                      <p:tavLst>
                                        <p:tav tm="0">
                                          <p:val>
                                            <p:strVal val="#ppt_y+.1"/>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38" name="Immagine 4"/>
          <p:cNvPicPr/>
          <p:nvPr/>
        </p:nvPicPr>
        <p:blipFill>
          <a:blip r:embed="rId1"/>
          <a:stretch>
            <a:fillRect/>
          </a:stretch>
        </p:blipFill>
        <p:spPr>
          <a:xfrm>
            <a:off x="0" y="0"/>
            <a:ext cx="9143640" cy="6857640"/>
          </a:xfrm>
          <a:prstGeom prst="rect">
            <a:avLst/>
          </a:prstGeom>
        </p:spPr>
      </p:pic>
      <p:sp>
        <p:nvSpPr>
          <p:cNvPr id="139" name="TextShape 1"/>
          <p:cNvSpPr txBox="1"/>
          <p:nvPr/>
        </p:nvSpPr>
        <p:spPr>
          <a:xfrm>
            <a:off x="457200" y="274680"/>
            <a:ext cx="8229240" cy="1142640"/>
          </a:xfrm>
          <a:prstGeom prst="rect">
            <a:avLst/>
          </a:prstGeom>
        </p:spPr>
        <p:txBody>
          <a:bodyPr anchor="ctr"/>
          <a:p>
            <a:pPr algn="ctr">
              <a:lnSpc>
                <a:spcPct val="100000"/>
              </a:lnSpc>
            </a:pPr>
            <a:r>
              <a:rPr lang="it-IT" sz="3200">
                <a:solidFill>
                  <a:srgbClr val="fe0000"/>
                </a:solidFill>
                <a:latin typeface="Times New Roman"/>
              </a:rPr>
              <a:t>Segreteria Tecnico-Operativa (S.T.O.)</a:t>
            </a:r>
            <a:endParaRPr/>
          </a:p>
        </p:txBody>
      </p:sp>
      <p:sp>
        <p:nvSpPr>
          <p:cNvPr id="140" name="TextShape 2"/>
          <p:cNvSpPr txBox="1"/>
          <p:nvPr/>
        </p:nvSpPr>
        <p:spPr>
          <a:xfrm>
            <a:off x="467640" y="1628640"/>
            <a:ext cx="8229240" cy="4525560"/>
          </a:xfrm>
          <a:prstGeom prst="rect">
            <a:avLst/>
          </a:prstGeom>
        </p:spPr>
        <p:txBody>
          <a:bodyPr/>
          <a:p>
            <a:pPr algn="just">
              <a:lnSpc>
                <a:spcPct val="100000"/>
              </a:lnSpc>
            </a:pPr>
            <a:r>
              <a:rPr lang="it-IT" sz="3800">
                <a:solidFill>
                  <a:srgbClr val="ffffff"/>
                </a:solidFill>
                <a:latin typeface="Times New Roman"/>
              </a:rPr>
              <a:t>La S.T.O costituisce la struttura di supporto alle attività degli organi dell'Autorità di Bacino, come definito all'Art. 10 del nuovo Protocollo d'Intesa. </a:t>
            </a:r>
            <a:endParaRPr/>
          </a:p>
          <a:p>
            <a:pPr algn="just">
              <a:lnSpc>
                <a:spcPct val="100000"/>
              </a:lnSpc>
            </a:pPr>
            <a:r>
              <a:rPr lang="it-IT" sz="3800">
                <a:solidFill>
                  <a:srgbClr val="ffffff"/>
                </a:solidFill>
                <a:latin typeface="Times New Roman"/>
              </a:rPr>
              <a:t>La Dotazione Organica della S.T.O è stata approvata con </a:t>
            </a:r>
            <a:r>
              <a:rPr lang="it-IT" sz="4600">
                <a:solidFill>
                  <a:srgbClr val="fe0000"/>
                </a:solidFill>
                <a:latin typeface="Times New Roman"/>
              </a:rPr>
              <a:t>Delibera di C.I. 140/03 </a:t>
            </a:r>
            <a:r>
              <a:rPr lang="it-IT" sz="3800">
                <a:solidFill>
                  <a:srgbClr val="ffffff"/>
                </a:solidFill>
                <a:latin typeface="Times New Roman"/>
              </a:rPr>
              <a:t>; la declaratoria di una Posizione Organizzativa è stata modificata con </a:t>
            </a:r>
            <a:r>
              <a:rPr lang="it-IT" sz="4600">
                <a:solidFill>
                  <a:srgbClr val="fe0000"/>
                </a:solidFill>
                <a:latin typeface="Times New Roman"/>
              </a:rPr>
              <a:t>Delibera C.I. 178/06</a:t>
            </a:r>
            <a:endParaRPr/>
          </a:p>
          <a:p>
            <a:pPr algn="just">
              <a:lnSpc>
                <a:spcPct val="100000"/>
              </a:lnSpc>
            </a:pPr>
            <a:r>
              <a:rPr lang="it-IT" sz="3800">
                <a:solidFill>
                  <a:srgbClr val="ffffff"/>
                </a:solidFill>
                <a:latin typeface="Times New Roman"/>
              </a:rPr>
              <a:t>Il personale in servizio presso l’A.d.B è rappresentato da dipendenti degli Enti rappresentati in CI.</a:t>
            </a:r>
            <a:endParaRPr/>
          </a:p>
          <a:p>
            <a:pPr algn="just">
              <a:lnSpc>
                <a:spcPct val="100000"/>
              </a:lnSpc>
            </a:pPr>
            <a:r>
              <a:rPr lang="it-IT" sz="3800">
                <a:solidFill>
                  <a:srgbClr val="ffffff"/>
                </a:solidFill>
                <a:latin typeface="Times New Roman"/>
              </a:rPr>
              <a:t>La</a:t>
            </a:r>
            <a:r>
              <a:rPr lang="it-IT" sz="3800">
                <a:solidFill>
                  <a:srgbClr val="000000"/>
                </a:solidFill>
                <a:latin typeface="Times New Roman"/>
              </a:rPr>
              <a:t> </a:t>
            </a:r>
            <a:r>
              <a:rPr lang="it-IT" sz="4600">
                <a:solidFill>
                  <a:srgbClr val="fe0000"/>
                </a:solidFill>
                <a:latin typeface="Times New Roman"/>
              </a:rPr>
              <a:t>Dotazione Organica </a:t>
            </a:r>
            <a:r>
              <a:rPr lang="it-IT" sz="3800">
                <a:solidFill>
                  <a:srgbClr val="ffffff"/>
                </a:solidFill>
                <a:latin typeface="Times New Roman"/>
              </a:rPr>
              <a:t>della S.T.O prevede a regime 10 unità di ruolo, oltre al </a:t>
            </a:r>
            <a:r>
              <a:rPr lang="it-IT" sz="4600">
                <a:solidFill>
                  <a:srgbClr val="fe0000"/>
                </a:solidFill>
                <a:latin typeface="Times New Roman"/>
              </a:rPr>
              <a:t>Segretario Generale (S.G.).</a:t>
            </a:r>
            <a:endParaRPr/>
          </a:p>
          <a:p>
            <a:pPr algn="just">
              <a:lnSpc>
                <a:spcPct val="100000"/>
              </a:lnSpc>
            </a:pPr>
            <a:endParaRPr/>
          </a:p>
          <a:p>
            <a:pPr algn="just">
              <a:lnSpc>
                <a:spcPct val="100000"/>
              </a:lnSpc>
            </a:pPr>
            <a:r>
              <a:rPr lang="it-IT" sz="4600">
                <a:solidFill>
                  <a:srgbClr val="fe0000"/>
                </a:solidFill>
                <a:latin typeface="Times New Roman"/>
              </a:rPr>
              <a:t>Oggi la STO è composta da sole cinque unita di ruolo.</a:t>
            </a:r>
            <a:endParaRPr/>
          </a:p>
        </p:txBody>
      </p:sp>
    </p:spTree>
  </p:cSld>
  <p:timing>
    <p:tnLst>
      <p:par>
        <p:cTn dur="indefinite" id="209" nodeType="tmRoot" restart="never">
          <p:childTnLst>
            <p:seq>
              <p:cTn dur="indefinite" id="210" nodeType="mainSeq">
                <p:childTnLst>
                  <p:par>
                    <p:cTn fill="hold" id="211">
                      <p:stCondLst>
                        <p:cond delay="indefinite"/>
                      </p:stCondLst>
                      <p:childTnLst>
                        <p:par>
                          <p:cTn fill="hold" id="212">
                            <p:stCondLst>
                              <p:cond delay="0"/>
                            </p:stCondLst>
                            <p:childTnLst>
                              <p:par>
                                <p:cTn fill="hold" id="213" nodeType="clickEffect" presetClass="entr" presetID="16" presetSubtype="21">
                                  <p:stCondLst>
                                    <p:cond delay="0"/>
                                  </p:stCondLst>
                                  <p:childTnLst>
                                    <p:set>
                                      <p:cBhvr>
                                        <p:cTn dur="1" fill="hold" id="214">
                                          <p:stCondLst>
                                            <p:cond delay="0"/>
                                          </p:stCondLst>
                                        </p:cTn>
                                        <p:tgtEl>
                                          <p:spTgt spid="138"/>
                                        </p:tgtEl>
                                        <p:attrNameLst>
                                          <p:attrName>style.visibility</p:attrName>
                                        </p:attrNameLst>
                                      </p:cBhvr>
                                      <p:to>
                                        <p:strVal val="visible"/>
                                      </p:to>
                                    </p:set>
                                    <p:animEffect filter="barn(inVertical)" transition="out">
                                      <p:cBhvr additive="repl">
                                        <p:cTn dur="500" fill="freeze" id="215"/>
                                        <p:tgtEl>
                                          <p:spTgt spid="138"/>
                                        </p:tgtEl>
                                      </p:cBhvr>
                                    </p:animEffect>
                                  </p:childTnLst>
                                </p:cTn>
                              </p:par>
                            </p:childTnLst>
                          </p:cTn>
                        </p:par>
                      </p:childTnLst>
                    </p:cTn>
                  </p:par>
                  <p:par>
                    <p:cTn fill="hold" id="216">
                      <p:stCondLst>
                        <p:cond delay="indefinite"/>
                      </p:stCondLst>
                      <p:childTnLst>
                        <p:par>
                          <p:cTn fill="hold" id="217">
                            <p:stCondLst>
                              <p:cond delay="0"/>
                            </p:stCondLst>
                            <p:childTnLst>
                              <p:par>
                                <p:cTn fill="hold" id="218" nodeType="clickEffect" presetClass="entr" presetID="6" presetSubtype="16">
                                  <p:stCondLst>
                                    <p:cond delay="0"/>
                                  </p:stCondLst>
                                  <p:childTnLst>
                                    <p:set>
                                      <p:cBhvr>
                                        <p:cTn dur="1" fill="hold" id="219">
                                          <p:stCondLst>
                                            <p:cond delay="0"/>
                                          </p:stCondLst>
                                        </p:cTn>
                                        <p:tgtEl>
                                          <p:spTgt spid="139"/>
                                        </p:tgtEl>
                                        <p:attrNameLst>
                                          <p:attrName>style.visibility</p:attrName>
                                        </p:attrNameLst>
                                      </p:cBhvr>
                                      <p:to>
                                        <p:strVal val="visible"/>
                                      </p:to>
                                    </p:set>
                                    <p:animEffect filter="circle(in)" transition="out">
                                      <p:cBhvr additive="repl">
                                        <p:cTn dur="2000" fill="freeze" id="220"/>
                                        <p:tgtEl>
                                          <p:spTgt spid="139"/>
                                        </p:tgtEl>
                                      </p:cBhvr>
                                    </p:animEffect>
                                  </p:childTnLst>
                                </p:cTn>
                              </p:par>
                            </p:childTnLst>
                          </p:cTn>
                        </p:par>
                      </p:childTnLst>
                    </p:cTn>
                  </p:par>
                  <p:par>
                    <p:cTn fill="hold" id="221">
                      <p:stCondLst>
                        <p:cond delay="indefinite"/>
                      </p:stCondLst>
                      <p:childTnLst>
                        <p:par>
                          <p:cTn fill="hold" id="222">
                            <p:stCondLst>
                              <p:cond delay="0"/>
                            </p:stCondLst>
                            <p:childTnLst>
                              <p:par>
                                <p:cTn fill="hold" id="223" nodeType="clickEffect" presetClass="entr" presetID="6" presetSubtype="16">
                                  <p:stCondLst>
                                    <p:cond delay="0"/>
                                  </p:stCondLst>
                                  <p:childTnLst>
                                    <p:set>
                                      <p:cBhvr>
                                        <p:cTn dur="1" fill="hold" id="224">
                                          <p:stCondLst>
                                            <p:cond delay="0"/>
                                          </p:stCondLst>
                                        </p:cTn>
                                        <p:tgtEl>
                                          <p:spTgt spid="140">
                                            <p:txEl>
                                              <p:pRg end="156" st="0"/>
                                            </p:txEl>
                                          </p:spTgt>
                                        </p:tgtEl>
                                        <p:attrNameLst>
                                          <p:attrName>style.visibility</p:attrName>
                                        </p:attrNameLst>
                                      </p:cBhvr>
                                      <p:to>
                                        <p:strVal val="visible"/>
                                      </p:to>
                                    </p:set>
                                    <p:animEffect filter="circle(in)" transition="out">
                                      <p:cBhvr additive="repl">
                                        <p:cTn dur="2000" fill="freeze" id="225"/>
                                        <p:tgtEl>
                                          <p:spTgt spid="140">
                                            <p:txEl>
                                              <p:pRg end="156" st="0"/>
                                            </p:txEl>
                                          </p:spTgt>
                                        </p:tgtEl>
                                      </p:cBhvr>
                                    </p:animEffect>
                                  </p:childTnLst>
                                </p:cTn>
                              </p:par>
                              <p:par>
                                <p:cTn fill="hold" id="226" nodeType="withEffect" presetClass="entr" presetID="6" presetSubtype="16">
                                  <p:stCondLst>
                                    <p:cond delay="0"/>
                                  </p:stCondLst>
                                  <p:childTnLst>
                                    <p:set>
                                      <p:cBhvr>
                                        <p:cTn dur="1" fill="hold" id="227">
                                          <p:stCondLst>
                                            <p:cond delay="0"/>
                                          </p:stCondLst>
                                        </p:cTn>
                                        <p:tgtEl>
                                          <p:spTgt spid="140">
                                            <p:txEl>
                                              <p:pRg end="329" st="156"/>
                                            </p:txEl>
                                          </p:spTgt>
                                        </p:tgtEl>
                                        <p:attrNameLst>
                                          <p:attrName>style.visibility</p:attrName>
                                        </p:attrNameLst>
                                      </p:cBhvr>
                                      <p:to>
                                        <p:strVal val="visible"/>
                                      </p:to>
                                    </p:set>
                                    <p:animEffect filter="circle(in)" transition="out">
                                      <p:cBhvr additive="repl">
                                        <p:cTn dur="2000" fill="freeze" id="228"/>
                                        <p:tgtEl>
                                          <p:spTgt spid="140">
                                            <p:txEl>
                                              <p:pRg end="329" st="156"/>
                                            </p:txEl>
                                          </p:spTgt>
                                        </p:tgtEl>
                                      </p:cBhvr>
                                    </p:animEffect>
                                  </p:childTnLst>
                                </p:cTn>
                              </p:par>
                              <p:par>
                                <p:cTn fill="hold" id="229" nodeType="withEffect" presetClass="entr" presetID="6" presetSubtype="16">
                                  <p:stCondLst>
                                    <p:cond delay="0"/>
                                  </p:stCondLst>
                                  <p:childTnLst>
                                    <p:set>
                                      <p:cBhvr>
                                        <p:cTn dur="1" fill="hold" id="230">
                                          <p:stCondLst>
                                            <p:cond delay="0"/>
                                          </p:stCondLst>
                                        </p:cTn>
                                        <p:tgtEl>
                                          <p:spTgt spid="140">
                                            <p:txEl>
                                              <p:pRg end="431" st="329"/>
                                            </p:txEl>
                                          </p:spTgt>
                                        </p:tgtEl>
                                        <p:attrNameLst>
                                          <p:attrName>style.visibility</p:attrName>
                                        </p:attrNameLst>
                                      </p:cBhvr>
                                      <p:to>
                                        <p:strVal val="visible"/>
                                      </p:to>
                                    </p:set>
                                    <p:animEffect filter="circle(in)" transition="out">
                                      <p:cBhvr additive="repl">
                                        <p:cTn dur="2000" fill="freeze" id="231"/>
                                        <p:tgtEl>
                                          <p:spTgt spid="140">
                                            <p:txEl>
                                              <p:pRg end="431" st="329"/>
                                            </p:txEl>
                                          </p:spTgt>
                                        </p:tgtEl>
                                      </p:cBhvr>
                                    </p:animEffect>
                                  </p:childTnLst>
                                </p:cTn>
                              </p:par>
                              <p:par>
                                <p:cTn fill="hold" id="232" nodeType="withEffect" presetClass="entr" presetID="6" presetSubtype="16">
                                  <p:stCondLst>
                                    <p:cond delay="0"/>
                                  </p:stCondLst>
                                  <p:childTnLst>
                                    <p:set>
                                      <p:cBhvr>
                                        <p:cTn dur="1" fill="hold" id="233">
                                          <p:stCondLst>
                                            <p:cond delay="0"/>
                                          </p:stCondLst>
                                        </p:cTn>
                                        <p:tgtEl>
                                          <p:spTgt spid="140">
                                            <p:txEl>
                                              <p:pRg end="538" st="431"/>
                                            </p:txEl>
                                          </p:spTgt>
                                        </p:tgtEl>
                                        <p:attrNameLst>
                                          <p:attrName>style.visibility</p:attrName>
                                        </p:attrNameLst>
                                      </p:cBhvr>
                                      <p:to>
                                        <p:strVal val="visible"/>
                                      </p:to>
                                    </p:set>
                                    <p:animEffect filter="circle(in)" transition="out">
                                      <p:cBhvr additive="repl">
                                        <p:cTn dur="2000" fill="freeze" id="234"/>
                                        <p:tgtEl>
                                          <p:spTgt spid="140">
                                            <p:txEl>
                                              <p:pRg end="538" st="431"/>
                                            </p:txEl>
                                          </p:spTgt>
                                        </p:tgtEl>
                                      </p:cBhvr>
                                    </p:animEffect>
                                  </p:childTnLst>
                                </p:cTn>
                              </p:par>
                              <p:par>
                                <p:cTn fill="hold" id="235" nodeType="withEffect" presetClass="entr" presetID="6" presetSubtype="16">
                                  <p:stCondLst>
                                    <p:cond delay="0"/>
                                  </p:stCondLst>
                                  <p:childTnLst>
                                    <p:set>
                                      <p:cBhvr>
                                        <p:cTn dur="1" fill="hold" id="236">
                                          <p:stCondLst>
                                            <p:cond delay="0"/>
                                          </p:stCondLst>
                                        </p:cTn>
                                        <p:tgtEl>
                                          <p:spTgt spid="140">
                                            <p:txEl>
                                              <p:pRg end="593" st="539"/>
                                            </p:txEl>
                                          </p:spTgt>
                                        </p:tgtEl>
                                        <p:attrNameLst>
                                          <p:attrName>style.visibility</p:attrName>
                                        </p:attrNameLst>
                                      </p:cBhvr>
                                      <p:to>
                                        <p:strVal val="visible"/>
                                      </p:to>
                                    </p:set>
                                    <p:animEffect filter="circle(in)" transition="out">
                                      <p:cBhvr additive="repl">
                                        <p:cTn dur="2000" fill="freeze" id="237"/>
                                        <p:tgtEl>
                                          <p:spTgt spid="140">
                                            <p:txEl>
                                              <p:pRg end="593" st="539"/>
                                            </p:txEl>
                                          </p:spTgt>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1" name="TextShape 1"/>
          <p:cNvSpPr txBox="1"/>
          <p:nvPr/>
        </p:nvSpPr>
        <p:spPr>
          <a:xfrm>
            <a:off x="467640" y="116640"/>
            <a:ext cx="8136720" cy="1800000"/>
          </a:xfrm>
          <a:prstGeom prst="rect">
            <a:avLst/>
          </a:prstGeom>
        </p:spPr>
        <p:txBody>
          <a:bodyPr anchor="ctr"/>
          <a:p>
            <a:pPr algn="ctr">
              <a:lnSpc>
                <a:spcPct val="100000"/>
              </a:lnSpc>
            </a:pPr>
            <a:r>
              <a:rPr b="1" i="1" lang="it-IT">
                <a:solidFill>
                  <a:srgbClr val="000000"/>
                </a:solidFill>
                <a:latin typeface="Calibri"/>
              </a:rPr>
              <a:t>PIANO STRALCIO</a:t>
            </a:r>
            <a:r>
              <a:rPr i="1" lang="it-IT">
                <a:solidFill>
                  <a:srgbClr val="000000"/>
                </a:solidFill>
                <a:latin typeface="Calibri"/>
              </a:rPr>
              <a:t>
</a:t>
            </a:r>
            <a:r>
              <a:rPr b="1" i="1" lang="it-IT">
                <a:solidFill>
                  <a:srgbClr val="000000"/>
                </a:solidFill>
                <a:latin typeface="Calibri"/>
              </a:rPr>
              <a:t>"ASSETTO IDROGEOLOGICO"</a:t>
            </a:r>
            <a:r>
              <a:rPr i="1" lang="it-IT">
                <a:solidFill>
                  <a:srgbClr val="000000"/>
                </a:solidFill>
                <a:latin typeface="Calibri"/>
              </a:rPr>
              <a:t>
</a:t>
            </a:r>
            <a:r>
              <a:rPr b="1" i="1" lang="it-IT">
                <a:solidFill>
                  <a:srgbClr val="000000"/>
                </a:solidFill>
                <a:latin typeface="Calibri"/>
              </a:rPr>
              <a:t>del bacino del Fiume Magra e del Torrente Parmignola</a:t>
            </a:r>
            <a:r>
              <a:rPr lang="it-IT">
                <a:solidFill>
                  <a:srgbClr val="000000"/>
                </a:solidFill>
                <a:latin typeface="Calibri"/>
              </a:rPr>
              <a:t>
</a:t>
            </a:r>
            <a:r>
              <a:rPr i="1" lang="it-IT" sz="1300">
                <a:solidFill>
                  <a:srgbClr val="000000"/>
                </a:solidFill>
                <a:latin typeface="Calibri"/>
              </a:rPr>
              <a:t>ai sensi Art.17 comma 6 ter L.183/89 e Art.1 comma 1 D.L.180/98 </a:t>
            </a:r>
            <a:r>
              <a:rPr lang="it-IT" sz="1300">
                <a:solidFill>
                  <a:srgbClr val="000000"/>
                </a:solidFill>
                <a:latin typeface="Calibri"/>
              </a:rPr>
              <a:t>
</a:t>
            </a:r>
            <a:r>
              <a:rPr b="1" i="1" lang="it-IT" sz="1300">
                <a:solidFill>
                  <a:srgbClr val="000000"/>
                </a:solidFill>
                <a:latin typeface="Calibri"/>
              </a:rPr>
              <a:t>Adottato con </a:t>
            </a:r>
            <a:r>
              <a:rPr b="1" i="1" lang="it-IT" sz="1300" u="sng">
                <a:solidFill>
                  <a:srgbClr val="0000ff"/>
                </a:solidFill>
                <a:latin typeface="Calibri"/>
                <a:hlinkClick r:id="rId1"/>
              </a:rPr>
              <a:t>Delibera Comitato Istituzionale n° 180 del 27 aprile 2006 </a:t>
            </a:r>
            <a:r>
              <a:rPr b="1" lang="it-IT" sz="1300">
                <a:solidFill>
                  <a:srgbClr val="000000"/>
                </a:solidFill>
                <a:latin typeface="Calibri"/>
              </a:rPr>
              <a:t>
</a:t>
            </a:r>
            <a:r>
              <a:rPr b="1" i="1" lang="it-IT" sz="1300">
                <a:solidFill>
                  <a:srgbClr val="000000"/>
                </a:solidFill>
                <a:latin typeface="Calibri"/>
              </a:rPr>
              <a:t>Approvato con </a:t>
            </a:r>
            <a:r>
              <a:rPr b="1" i="1" lang="it-IT" sz="1300" u="sng">
                <a:solidFill>
                  <a:srgbClr val="0000ff"/>
                </a:solidFill>
                <a:latin typeface="Calibri"/>
                <a:hlinkClick r:id="rId2"/>
              </a:rPr>
              <a:t>Delibera di Consiglio Regionale 05.07.06, n. 69</a:t>
            </a:r>
            <a:r>
              <a:rPr b="1" i="1" lang="it-IT" sz="1300">
                <a:solidFill>
                  <a:srgbClr val="000000"/>
                </a:solidFill>
                <a:latin typeface="Calibri"/>
              </a:rPr>
              <a:t> (</a:t>
            </a:r>
            <a:r>
              <a:rPr b="1" i="1" lang="it-IT" sz="1300" u="sng">
                <a:solidFill>
                  <a:srgbClr val="0000ff"/>
                </a:solidFill>
                <a:latin typeface="Calibri"/>
                <a:hlinkClick r:id="rId3"/>
              </a:rPr>
              <a:t>BURT Parte II n. 32 del 09.08.06)</a:t>
            </a:r>
            <a:r>
              <a:rPr b="1" i="1" lang="it-IT" sz="1300">
                <a:solidFill>
                  <a:srgbClr val="000000"/>
                </a:solidFill>
                <a:latin typeface="Calibri"/>
              </a:rPr>
              <a:t> - territorio toscano</a:t>
            </a:r>
            <a:r>
              <a:rPr b="1" lang="it-IT" sz="1300">
                <a:solidFill>
                  <a:srgbClr val="000000"/>
                </a:solidFill>
                <a:latin typeface="Calibri"/>
              </a:rPr>
              <a:t>
</a:t>
            </a:r>
            <a:r>
              <a:rPr b="1" i="1" lang="it-IT" sz="1300">
                <a:solidFill>
                  <a:srgbClr val="000000"/>
                </a:solidFill>
                <a:latin typeface="Calibri"/>
              </a:rPr>
              <a:t>e con </a:t>
            </a:r>
            <a:r>
              <a:rPr b="1" i="1" lang="it-IT" sz="1300" u="sng">
                <a:solidFill>
                  <a:srgbClr val="0000ff"/>
                </a:solidFill>
                <a:latin typeface="Calibri"/>
                <a:hlinkClick r:id="rId4"/>
              </a:rPr>
              <a:t>Delibera di Consiglio Regionale 18.07.06, n. 24 </a:t>
            </a:r>
            <a:r>
              <a:rPr b="1" i="1" lang="it-IT" sz="1300">
                <a:solidFill>
                  <a:srgbClr val="000000"/>
                </a:solidFill>
                <a:latin typeface="Calibri"/>
              </a:rPr>
              <a:t> (</a:t>
            </a:r>
            <a:r>
              <a:rPr b="1" i="1" lang="it-IT" sz="1300" u="sng">
                <a:solidFill>
                  <a:srgbClr val="0000ff"/>
                </a:solidFill>
                <a:latin typeface="Calibri"/>
                <a:hlinkClick r:id="rId5"/>
              </a:rPr>
              <a:t>BURL Parte II n. 34, SO n. 1 del 23.08.06)</a:t>
            </a:r>
            <a:r>
              <a:rPr b="1" i="1" lang="it-IT" sz="1300">
                <a:solidFill>
                  <a:srgbClr val="000000"/>
                </a:solidFill>
                <a:latin typeface="Calibri"/>
              </a:rPr>
              <a:t> - territorio ligure</a:t>
            </a:r>
            <a:r>
              <a:rPr b="1" lang="it-IT" sz="1300">
                <a:solidFill>
                  <a:srgbClr val="000000"/>
                </a:solidFill>
                <a:latin typeface="Calibri"/>
              </a:rPr>
              <a:t>
</a:t>
            </a:r>
            <a:endParaRPr/>
          </a:p>
        </p:txBody>
      </p:sp>
      <p:sp>
        <p:nvSpPr>
          <p:cNvPr id="142" name="TextShape 2"/>
          <p:cNvSpPr txBox="1"/>
          <p:nvPr/>
        </p:nvSpPr>
        <p:spPr>
          <a:xfrm>
            <a:off x="395640" y="1917000"/>
            <a:ext cx="8280720" cy="4608000"/>
          </a:xfrm>
          <a:prstGeom prst="rect">
            <a:avLst/>
          </a:prstGeom>
        </p:spPr>
        <p:txBody>
          <a:bodyPr/>
          <a:p>
            <a:pPr>
              <a:lnSpc>
                <a:spcPct val="100000"/>
              </a:lnSpc>
              <a:buFont typeface="Arial"/>
              <a:buChar char="•"/>
            </a:pPr>
            <a:r>
              <a:rPr lang="it-IT" sz="900">
                <a:solidFill>
                  <a:srgbClr val="000000"/>
                </a:solidFill>
                <a:latin typeface="Calibri"/>
              </a:rPr>
              <a:t>L’articolo 17 comma 1 della L. 183/89 introduce nel nostro ordinamento il “Piano di bacino”, attribuendogli “valore di piano territoriale di settore” e definendolo “strumento conoscitivo, normativo e tecnico – operativo mediante il quale sono pianificate e programmate le azioni e le norme d’uso finalizzate alla difesa e alla valorizzazione del suolo e la corretta utilizzazione delle acque, sulla base delle caratteristiche fisiche ed ambientali del territorio interessato”. Il Piano “persegue le finalità indicate all’art. 3”, ed in particolare contiene quanto elencato all’art. 17, comma 3, lettere da a) ad s).  </a:t>
            </a:r>
            <a:endParaRPr/>
          </a:p>
          <a:p>
            <a:pPr>
              <a:lnSpc>
                <a:spcPct val="100000"/>
              </a:lnSpc>
              <a:buFont typeface="Arial"/>
              <a:buChar char="•"/>
            </a:pPr>
            <a:r>
              <a:rPr lang="it-IT" sz="900">
                <a:solidFill>
                  <a:srgbClr val="000000"/>
                </a:solidFill>
                <a:latin typeface="Calibri"/>
              </a:rPr>
              <a:t>Pertanto, il termine “Piano” ha il significato di “programma di azioni ed insieme di norme” finalizzate al conseguimento di un certo obiettivo (nello specifico, la difesa e la valorizzazione del suolo, definito all’art 1 comma 3 della L. 183/89 stessa come ”il territorio, il suolo, il sottosuolo, gli abitati e le opere infrastrutturali”.  </a:t>
            </a:r>
            <a:endParaRPr/>
          </a:p>
          <a:p>
            <a:pPr>
              <a:lnSpc>
                <a:spcPct val="100000"/>
              </a:lnSpc>
              <a:buFont typeface="Arial"/>
              <a:buChar char="•"/>
            </a:pPr>
            <a:r>
              <a:rPr lang="it-IT" sz="900">
                <a:solidFill>
                  <a:srgbClr val="000000"/>
                </a:solidFill>
                <a:latin typeface="Calibri"/>
              </a:rPr>
              <a:t>Dopo soli quattro anni dall’entrata in vigore della L. 183, era ormai chiaro però che il “Piano di bacino”, per essere elaborato nella sua interezza, avrebbe richiesto tempi quasi “geologici”, e quindi, con il Decreto Legge 5 ottobre 1993, n. 398 fu introdotto il comma 6 </a:t>
            </a:r>
            <a:r>
              <a:rPr i="1" lang="it-IT" sz="900">
                <a:solidFill>
                  <a:srgbClr val="000000"/>
                </a:solidFill>
                <a:latin typeface="Calibri"/>
              </a:rPr>
              <a:t>ter</a:t>
            </a:r>
            <a:r>
              <a:rPr lang="it-IT" sz="900">
                <a:solidFill>
                  <a:srgbClr val="000000"/>
                </a:solidFill>
                <a:latin typeface="Calibri"/>
              </a:rPr>
              <a:t> all’art. 17, prevedendo la possibilità che il “Piano di Bacino” potesse essere redatto per Stralci (così detti perché costituiscono parti funzionali, per territorio o per argomento, appunto del Piano di Bacino). </a:t>
            </a:r>
            <a:endParaRPr/>
          </a:p>
          <a:p>
            <a:pPr>
              <a:lnSpc>
                <a:spcPct val="100000"/>
              </a:lnSpc>
              <a:buFont typeface="Arial"/>
              <a:buChar char="•"/>
            </a:pPr>
            <a:r>
              <a:rPr lang="it-IT" sz="900">
                <a:solidFill>
                  <a:srgbClr val="000000"/>
                </a:solidFill>
                <a:latin typeface="Calibri"/>
              </a:rPr>
              <a:t>Quindi il PAI è uno “stralcio” perché riguarda l’argomento “Assetto Idrogeologico”.  </a:t>
            </a:r>
            <a:endParaRPr/>
          </a:p>
          <a:p>
            <a:pPr>
              <a:lnSpc>
                <a:spcPct val="100000"/>
              </a:lnSpc>
              <a:buFont typeface="Arial"/>
              <a:buChar char="•"/>
            </a:pPr>
            <a:r>
              <a:rPr i="1" lang="it-IT" sz="900">
                <a:solidFill>
                  <a:srgbClr val="000000"/>
                </a:solidFill>
                <a:latin typeface="Calibri"/>
              </a:rPr>
              <a:t>Inoltre, esso è, dal 27 aprile 2006, un "Piano" e non più un  “Progetto di Piano”, termine indicato dall’art. 18 comma 1 L. 183/89, in quanto il Comitato Istituzionale, con Delibera n. 180, ha provveduto alla sua adozione definitiva, (per quanto un Piano sia un “processo”, quindi mai “definitivo”, ma sempre da aggiornare e migliorare), e che deve essere il più possibile condiviso, soprattutto con gli Enti Locali (Comuni, Province, Comunità Montane) cui spetta il compito di attuarlo e applicarlo.  </a:t>
            </a:r>
            <a:endParaRPr/>
          </a:p>
          <a:p>
            <a:pPr>
              <a:lnSpc>
                <a:spcPct val="100000"/>
              </a:lnSpc>
              <a:buFont typeface="Arial"/>
              <a:buChar char="•"/>
            </a:pPr>
            <a:r>
              <a:rPr lang="it-IT" sz="900">
                <a:solidFill>
                  <a:srgbClr val="000000"/>
                </a:solidFill>
                <a:latin typeface="Calibri"/>
              </a:rPr>
              <a:t>In realtà, il termine “idrogeologico” è qui usato un po’ impropriamente, perché l’idrogeologia è la branca della geologia che studia il comportamento dell’acqua nel sottosuolo (sarebbero preferibili i termini “idraulico” e “geomorfologico”), ma si tratta di un termine ormai entrato nel linguaggio comune.  </a:t>
            </a:r>
            <a:endParaRPr/>
          </a:p>
          <a:p>
            <a:pPr>
              <a:lnSpc>
                <a:spcPct val="100000"/>
              </a:lnSpc>
            </a:pPr>
            <a:r>
              <a:rPr lang="it-IT" sz="900">
                <a:solidFill>
                  <a:srgbClr val="000000"/>
                </a:solidFill>
                <a:latin typeface="Calibri"/>
              </a:rPr>
              <a:t>.  </a:t>
            </a:r>
            <a:endParaRPr/>
          </a:p>
          <a:p>
            <a:pPr>
              <a:lnSpc>
                <a:spcPct val="100000"/>
              </a:lnSpc>
              <a:buFont typeface="Arial"/>
              <a:buChar char="•"/>
            </a:pPr>
            <a:r>
              <a:rPr lang="it-IT" sz="900">
                <a:solidFill>
                  <a:srgbClr val="000000"/>
                </a:solidFill>
                <a:latin typeface="Calibri"/>
              </a:rPr>
              <a:t>Il primo passo compiuto dall’Autorità di Bacino del Fiume Magra in questo settore fu la Delibera di Comitato Istituzionale (l’organo politico delle Autorità di Bacino) n. 32 del maggio 1998, con la quale furono identificate, sulla base di dati storici, le aree inondabili del fondovalle, e furono applicate a tali aree le “misure di salvaguardia", ossia una normativa transitoria, prevista dall’art. 17 comma 6 </a:t>
            </a:r>
            <a:r>
              <a:rPr i="1" lang="it-IT" sz="900">
                <a:solidFill>
                  <a:srgbClr val="000000"/>
                </a:solidFill>
                <a:latin typeface="Calibri"/>
              </a:rPr>
              <a:t>bis</a:t>
            </a:r>
            <a:r>
              <a:rPr lang="it-IT" sz="900">
                <a:solidFill>
                  <a:srgbClr val="000000"/>
                </a:solidFill>
                <a:latin typeface="Calibri"/>
              </a:rPr>
              <a:t> della L. 183/89, il cui scopo è quello di far sì che in aree in cui è stato accertato uno stato di “pericolosità” (nello specifico, da inondazione), non si realizzino interventi che aumentano il livello di “rischio” o che rendono impossibile la realizzazione degli interventi di messa in sicurezza la cui tipologia, ubicazione ed entità in quel momento non sono state ancora definite.  </a:t>
            </a:r>
            <a:endParaRPr/>
          </a:p>
          <a:p>
            <a:pPr>
              <a:lnSpc>
                <a:spcPct val="100000"/>
              </a:lnSpc>
              <a:buFont typeface="Arial"/>
              <a:buChar char="•"/>
            </a:pPr>
            <a:r>
              <a:rPr lang="it-IT" sz="900">
                <a:solidFill>
                  <a:srgbClr val="000000"/>
                </a:solidFill>
                <a:latin typeface="Calibri"/>
              </a:rPr>
              <a:t>Nel frattempo era stato avviato, con una convenzione di studio fra la Regione Liguria, la Regione Toscana, il CIMA dell’Università di Genova ed il PIN dell’Università di Firenze uno studio finalizzato alla definizione delle aree inondabili per diversi “tempi di ritorno”. La perimetrazione risultante, in cui si distinguevano aree inondabili per eventi di piena con tempo di ritorno 30 e 200 anni, fu approvata con Delibera di CI n. 53 del 28.4.99, e sulle aree individuate furono rinnovate e modificate le precedenti misure di salvaguardia. </a:t>
            </a:r>
            <a:r>
              <a:rPr lang="it-IT" sz="900">
                <a:solidFill>
                  <a:srgbClr val="000000"/>
                </a:solidFill>
                <a:latin typeface="Calibri"/>
              </a:rPr>
              <a:t>
</a:t>
            </a:r>
            <a:r>
              <a:rPr lang="it-IT" sz="900">
                <a:solidFill>
                  <a:srgbClr val="000000"/>
                </a:solidFill>
                <a:latin typeface="Calibri"/>
              </a:rPr>
              <a:t>Con </a:t>
            </a:r>
            <a:r>
              <a:rPr i="1" lang="it-IT" sz="900">
                <a:solidFill>
                  <a:srgbClr val="000000"/>
                </a:solidFill>
                <a:latin typeface="Calibri"/>
              </a:rPr>
              <a:t>l’adozione del Progetto di PAI</a:t>
            </a:r>
            <a:r>
              <a:rPr lang="it-IT" sz="900">
                <a:solidFill>
                  <a:srgbClr val="000000"/>
                </a:solidFill>
                <a:latin typeface="Calibri"/>
              </a:rPr>
              <a:t> (Delibera di CI n. 94 del 12.07.2001) è stato avviato l’iter previsto dall’art. 19 L. 183/89, che, come accennato sopra, ha portato in data 27 aprile 2006 </a:t>
            </a:r>
            <a:r>
              <a:rPr i="1" lang="it-IT" sz="900">
                <a:solidFill>
                  <a:srgbClr val="000000"/>
                </a:solidFill>
                <a:latin typeface="Calibri"/>
              </a:rPr>
              <a:t>all’adozione del Piano</a:t>
            </a:r>
            <a:r>
              <a:rPr lang="it-IT" sz="900">
                <a:solidFill>
                  <a:srgbClr val="000000"/>
                </a:solidFill>
                <a:latin typeface="Calibri"/>
              </a:rPr>
              <a:t> e che porterà poi alla sua definitiva </a:t>
            </a:r>
            <a:r>
              <a:rPr i="1" lang="it-IT" sz="900">
                <a:solidFill>
                  <a:srgbClr val="000000"/>
                </a:solidFill>
                <a:latin typeface="Calibri"/>
              </a:rPr>
              <a:t>approvazione</a:t>
            </a:r>
            <a:r>
              <a:rPr lang="it-IT" sz="900">
                <a:solidFill>
                  <a:srgbClr val="000000"/>
                </a:solidFill>
                <a:latin typeface="Calibri"/>
              </a:rPr>
              <a:t> da parte delle Regioni. </a:t>
            </a:r>
            <a:endParaRPr/>
          </a:p>
          <a:p>
            <a:pPr>
              <a:lnSpc>
                <a:spcPct val="100000"/>
              </a:lnSpc>
              <a:buFont typeface="Arial"/>
              <a:buChar char="•"/>
            </a:pPr>
            <a:r>
              <a:rPr lang="it-IT" sz="900">
                <a:solidFill>
                  <a:srgbClr val="000000"/>
                </a:solidFill>
                <a:latin typeface="Calibri"/>
              </a:rPr>
              <a:t>Nell’ambito del PAI sono state individuate la tipologia, l’ubicazione e le dimensioni di massima, quindi anche i relativi costi, degli interventi necessari a conseguire la messa in sicurezza idraulica rispetto ad eventi di piena con tempo di ritorno 200 anni. Inoltre è stata perimetrata una “Fascia di Riassetto Fluviale”, basata su concetti di pianificazione territoriale e valenza ambientale, e non solamente idraulici, con l’intento di individuare un territorio da lasciare comunque di pertinenza fluviale, con l’obiettivo di mettere in sicurezza soltanto i territori esterni a tale fascia. Tali territori, infatti, una volta realizzati gli interventi previsti dal Piano, non saranno più inondabili e potranno quindi essere destinati ad altri usi.  </a:t>
            </a:r>
            <a:endParaRPr/>
          </a:p>
          <a:p>
            <a:pPr>
              <a:lnSpc>
                <a:spcPct val="100000"/>
              </a:lnSpc>
              <a:buFont typeface="Arial"/>
              <a:buChar char="•"/>
            </a:pPr>
            <a:r>
              <a:rPr lang="it-IT" sz="900">
                <a:solidFill>
                  <a:srgbClr val="000000"/>
                </a:solidFill>
                <a:latin typeface="Calibri"/>
              </a:rPr>
              <a:t>Gli elaborati relativi al  PAI sono disponibili nella sezione</a:t>
            </a:r>
            <a:r>
              <a:rPr lang="it-IT" sz="900" u="sng">
                <a:solidFill>
                  <a:srgbClr val="0000ff"/>
                </a:solidFill>
                <a:latin typeface="Calibri"/>
                <a:hlinkClick r:id="rId6"/>
              </a:rPr>
              <a:t> </a:t>
            </a:r>
            <a:r>
              <a:rPr b="1" lang="it-IT" sz="900" u="sng">
                <a:solidFill>
                  <a:srgbClr val="0000ff"/>
                </a:solidFill>
                <a:latin typeface="Calibri"/>
                <a:hlinkClick r:id="rId7"/>
              </a:rPr>
              <a:t>"Piano Stralcio Assetto Idrogeologico - PAI"</a:t>
            </a:r>
            <a:r>
              <a:rPr lang="it-IT" sz="900">
                <a:solidFill>
                  <a:srgbClr val="000000"/>
                </a:solidFill>
                <a:latin typeface="Calibri"/>
              </a:rPr>
              <a:t> </a:t>
            </a:r>
            <a:endParaRPr/>
          </a:p>
          <a:p>
            <a:pPr>
              <a:lnSpc>
                <a:spcPct val="100000"/>
              </a:lnSpc>
            </a:pPr>
            <a:endParaRPr/>
          </a:p>
        </p:txBody>
      </p:sp>
    </p:spTree>
  </p:cSld>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3" name="TextShape 1"/>
          <p:cNvSpPr txBox="1"/>
          <p:nvPr/>
        </p:nvSpPr>
        <p:spPr>
          <a:xfrm>
            <a:off x="685800" y="2130480"/>
            <a:ext cx="7772040" cy="1469520"/>
          </a:xfrm>
          <a:prstGeom prst="rect">
            <a:avLst/>
          </a:prstGeom>
        </p:spPr>
        <p:txBody>
          <a:bodyPr anchor="ctr"/>
          <a:p>
            <a:endParaRPr/>
          </a:p>
        </p:txBody>
      </p:sp>
      <p:sp>
        <p:nvSpPr>
          <p:cNvPr id="144" name="TextShape 2"/>
          <p:cNvSpPr txBox="1"/>
          <p:nvPr/>
        </p:nvSpPr>
        <p:spPr>
          <a:xfrm>
            <a:off x="1371600" y="3886200"/>
            <a:ext cx="6400440" cy="1752120"/>
          </a:xfrm>
          <a:prstGeom prst="rect">
            <a:avLst/>
          </a:prstGeom>
        </p:spPr>
        <p:txBody>
          <a:bodyPr/>
          <a:p>
            <a:pPr algn="ctr"/>
            <a:endParaRPr/>
          </a:p>
        </p:txBody>
      </p:sp>
      <p:pic>
        <p:nvPicPr>
          <p:cNvPr descr="" id="145" name="Picture 2"/>
          <p:cNvPicPr/>
          <p:nvPr/>
        </p:nvPicPr>
        <p:blipFill>
          <a:blip r:embed="rId1"/>
          <a:stretch>
            <a:fillRect/>
          </a:stretch>
        </p:blipFill>
        <p:spPr>
          <a:xfrm>
            <a:off x="107640" y="116640"/>
            <a:ext cx="8883360" cy="6539400"/>
          </a:xfrm>
          <a:prstGeom prst="rect">
            <a:avLst/>
          </a:prstGeom>
        </p:spPr>
      </p:pic>
      <p:pic>
        <p:nvPicPr>
          <p:cNvPr descr="" id="146" name="Picture 2"/>
          <p:cNvPicPr/>
          <p:nvPr/>
        </p:nvPicPr>
        <p:blipFill>
          <a:blip r:embed="rId2"/>
          <a:stretch>
            <a:fillRect/>
          </a:stretch>
        </p:blipFill>
        <p:spPr>
          <a:xfrm>
            <a:off x="371520" y="260640"/>
            <a:ext cx="2879640" cy="2056680"/>
          </a:xfrm>
          <a:prstGeom prst="rect">
            <a:avLst/>
          </a:prstGeom>
        </p:spPr>
      </p:pic>
      <p:pic>
        <p:nvPicPr>
          <p:cNvPr descr="" id="147" name="Picture 3"/>
          <p:cNvPicPr/>
          <p:nvPr/>
        </p:nvPicPr>
        <p:blipFill>
          <a:blip r:embed="rId3"/>
          <a:stretch>
            <a:fillRect/>
          </a:stretch>
        </p:blipFill>
        <p:spPr>
          <a:xfrm>
            <a:off x="2823480" y="100080"/>
            <a:ext cx="1947240" cy="1079640"/>
          </a:xfrm>
          <a:prstGeom prst="rect">
            <a:avLst/>
          </a:prstGeom>
        </p:spPr>
      </p:pic>
      <p:pic>
        <p:nvPicPr>
          <p:cNvPr descr="" id="148" name="Picture 4"/>
          <p:cNvPicPr/>
          <p:nvPr/>
        </p:nvPicPr>
        <p:blipFill>
          <a:blip r:embed="rId4"/>
          <a:stretch>
            <a:fillRect/>
          </a:stretch>
        </p:blipFill>
        <p:spPr>
          <a:xfrm>
            <a:off x="371520" y="2510640"/>
            <a:ext cx="2879640" cy="1831680"/>
          </a:xfrm>
          <a:prstGeom prst="rect">
            <a:avLst/>
          </a:prstGeom>
        </p:spPr>
      </p:pic>
      <p:pic>
        <p:nvPicPr>
          <p:cNvPr descr="" id="149" name="Picture 5"/>
          <p:cNvPicPr/>
          <p:nvPr/>
        </p:nvPicPr>
        <p:blipFill>
          <a:blip r:embed="rId5"/>
          <a:stretch>
            <a:fillRect/>
          </a:stretch>
        </p:blipFill>
        <p:spPr>
          <a:xfrm>
            <a:off x="2982960" y="2220120"/>
            <a:ext cx="1799640" cy="1092240"/>
          </a:xfrm>
          <a:prstGeom prst="rect">
            <a:avLst/>
          </a:prstGeom>
        </p:spPr>
      </p:pic>
      <p:pic>
        <p:nvPicPr>
          <p:cNvPr descr="" id="150" name="Picture 6"/>
          <p:cNvPicPr/>
          <p:nvPr/>
        </p:nvPicPr>
        <p:blipFill>
          <a:blip r:embed="rId6"/>
          <a:stretch>
            <a:fillRect/>
          </a:stretch>
        </p:blipFill>
        <p:spPr>
          <a:xfrm>
            <a:off x="4771080" y="240480"/>
            <a:ext cx="2879640" cy="2345040"/>
          </a:xfrm>
          <a:prstGeom prst="rect">
            <a:avLst/>
          </a:prstGeom>
        </p:spPr>
      </p:pic>
      <p:pic>
        <p:nvPicPr>
          <p:cNvPr descr="" id="151" name="Picture 7"/>
          <p:cNvPicPr/>
          <p:nvPr/>
        </p:nvPicPr>
        <p:blipFill>
          <a:blip r:embed="rId7"/>
          <a:stretch>
            <a:fillRect/>
          </a:stretch>
        </p:blipFill>
        <p:spPr>
          <a:xfrm>
            <a:off x="7226280" y="191160"/>
            <a:ext cx="1799640" cy="1221840"/>
          </a:xfrm>
          <a:prstGeom prst="rect">
            <a:avLst/>
          </a:prstGeom>
        </p:spPr>
      </p:pic>
      <p:pic>
        <p:nvPicPr>
          <p:cNvPr descr="" id="152" name="Picture 3"/>
          <p:cNvPicPr/>
          <p:nvPr/>
        </p:nvPicPr>
        <p:blipFill>
          <a:blip r:embed="rId8"/>
          <a:stretch>
            <a:fillRect/>
          </a:stretch>
        </p:blipFill>
        <p:spPr>
          <a:xfrm>
            <a:off x="4745160" y="2700000"/>
            <a:ext cx="2859480" cy="2159640"/>
          </a:xfrm>
          <a:prstGeom prst="rect">
            <a:avLst/>
          </a:prstGeom>
        </p:spPr>
      </p:pic>
      <p:pic>
        <p:nvPicPr>
          <p:cNvPr descr="" id="153" name="Picture 5"/>
          <p:cNvPicPr/>
          <p:nvPr/>
        </p:nvPicPr>
        <p:blipFill>
          <a:blip r:embed="rId9"/>
          <a:stretch>
            <a:fillRect/>
          </a:stretch>
        </p:blipFill>
        <p:spPr>
          <a:xfrm>
            <a:off x="7195320" y="2658240"/>
            <a:ext cx="1799640" cy="1029600"/>
          </a:xfrm>
          <a:prstGeom prst="rect">
            <a:avLst/>
          </a:prstGeom>
        </p:spPr>
      </p:pic>
      <p:pic>
        <p:nvPicPr>
          <p:cNvPr descr="" id="154" name="Picture 6"/>
          <p:cNvPicPr/>
          <p:nvPr/>
        </p:nvPicPr>
        <p:blipFill>
          <a:blip r:embed="rId10"/>
          <a:stretch>
            <a:fillRect/>
          </a:stretch>
        </p:blipFill>
        <p:spPr>
          <a:xfrm>
            <a:off x="4745160" y="4952160"/>
            <a:ext cx="3066840" cy="1905480"/>
          </a:xfrm>
          <a:prstGeom prst="rect">
            <a:avLst/>
          </a:prstGeom>
        </p:spPr>
      </p:pic>
      <p:pic>
        <p:nvPicPr>
          <p:cNvPr descr="" id="155" name="Picture 7"/>
          <p:cNvPicPr/>
          <p:nvPr/>
        </p:nvPicPr>
        <p:blipFill>
          <a:blip r:embed="rId11"/>
          <a:stretch>
            <a:fillRect/>
          </a:stretch>
        </p:blipFill>
        <p:spPr>
          <a:xfrm>
            <a:off x="7222320" y="4860000"/>
            <a:ext cx="1799640" cy="1366920"/>
          </a:xfrm>
          <a:prstGeom prst="rect">
            <a:avLst/>
          </a:prstGeom>
        </p:spPr>
      </p:pic>
      <p:pic>
        <p:nvPicPr>
          <p:cNvPr descr="" id="156" name="Picture 8"/>
          <p:cNvPicPr/>
          <p:nvPr/>
        </p:nvPicPr>
        <p:blipFill>
          <a:blip r:embed="rId12"/>
          <a:stretch>
            <a:fillRect/>
          </a:stretch>
        </p:blipFill>
        <p:spPr>
          <a:xfrm>
            <a:off x="370800" y="4443480"/>
            <a:ext cx="2879640" cy="1937520"/>
          </a:xfrm>
          <a:prstGeom prst="rect">
            <a:avLst/>
          </a:prstGeom>
        </p:spPr>
      </p:pic>
      <p:pic>
        <p:nvPicPr>
          <p:cNvPr descr="" id="157" name="Picture 10"/>
          <p:cNvPicPr/>
          <p:nvPr/>
        </p:nvPicPr>
        <p:blipFill>
          <a:blip r:embed="rId13"/>
          <a:stretch>
            <a:fillRect/>
          </a:stretch>
        </p:blipFill>
        <p:spPr>
          <a:xfrm>
            <a:off x="3135960" y="4453920"/>
            <a:ext cx="1799640" cy="1276200"/>
          </a:xfrm>
          <a:prstGeom prst="rect">
            <a:avLst/>
          </a:prstGeom>
        </p:spPr>
      </p:pic>
    </p:spTree>
  </p:cSld>
  <p:timing>
    <p:tnLst>
      <p:par>
        <p:cTn dur="indefinite" id="238" nodeType="tmRoot" restart="never">
          <p:childTnLst>
            <p:seq>
              <p:cTn dur="indefinite" id="239" nodeType="mainSeq">
                <p:childTnLst>
                  <p:par>
                    <p:cTn fill="hold" id="240">
                      <p:stCondLst>
                        <p:cond delay="indefinite"/>
                      </p:stCondLst>
                      <p:childTnLst>
                        <p:par>
                          <p:cTn fill="hold" id="241">
                            <p:stCondLst>
                              <p:cond delay="0"/>
                            </p:stCondLst>
                            <p:childTnLst>
                              <p:par>
                                <p:cTn fill="hold" id="242" nodeType="clickEffect" presetClass="entr" presetID="10">
                                  <p:stCondLst>
                                    <p:cond delay="0"/>
                                  </p:stCondLst>
                                  <p:childTnLst>
                                    <p:set>
                                      <p:cBhvr>
                                        <p:cTn dur="1" fill="hold" id="243">
                                          <p:stCondLst>
                                            <p:cond delay="0"/>
                                          </p:stCondLst>
                                        </p:cTn>
                                        <p:tgtEl>
                                          <p:spTgt spid="145"/>
                                        </p:tgtEl>
                                        <p:attrNameLst>
                                          <p:attrName>style.visibility</p:attrName>
                                        </p:attrNameLst>
                                      </p:cBhvr>
                                      <p:to>
                                        <p:strVal val="visible"/>
                                      </p:to>
                                    </p:set>
                                    <p:animEffect filter="fade" transition="in">
                                      <p:cBhvr additive="repl">
                                        <p:cTn dur="500" fill="freeze" id="244"/>
                                        <p:tgtEl>
                                          <p:spTgt spid="145"/>
                                        </p:tgtEl>
                                      </p:cBhvr>
                                    </p:animEffect>
                                  </p:childTnLst>
                                </p:cTn>
                              </p:par>
                            </p:childTnLst>
                          </p:cTn>
                        </p:par>
                      </p:childTnLst>
                    </p:cTn>
                  </p:par>
                  <p:par>
                    <p:cTn fill="hold" id="245">
                      <p:stCondLst>
                        <p:cond delay="indefinite"/>
                      </p:stCondLst>
                      <p:childTnLst>
                        <p:par>
                          <p:cTn fill="hold" id="246">
                            <p:stCondLst>
                              <p:cond delay="0"/>
                            </p:stCondLst>
                            <p:childTnLst>
                              <p:par>
                                <p:cTn fill="hold" id="247" nodeType="clickEffect" presetClass="entr" presetID="2" presetSubtype="4">
                                  <p:stCondLst>
                                    <p:cond delay="0"/>
                                  </p:stCondLst>
                                  <p:childTnLst>
                                    <p:set>
                                      <p:cBhvr>
                                        <p:cTn dur="1" fill="hold" id="248">
                                          <p:stCondLst>
                                            <p:cond delay="0"/>
                                          </p:stCondLst>
                                        </p:cTn>
                                        <p:tgtEl>
                                          <p:spTgt spid="146"/>
                                        </p:tgtEl>
                                        <p:attrNameLst>
                                          <p:attrName>style.visibility</p:attrName>
                                        </p:attrNameLst>
                                      </p:cBhvr>
                                      <p:to>
                                        <p:strVal val="visible"/>
                                      </p:to>
                                    </p:set>
                                    <p:anim calcmode="lin" valueType="num">
                                      <p:cBhvr additive="repl">
                                        <p:cTn dur="500" fill="hold" id="249"/>
                                        <p:tgtEl>
                                          <p:spTgt spid="146"/>
                                        </p:tgtEl>
                                        <p:attrNameLst>
                                          <p:attrName>ppt_x</p:attrName>
                                        </p:attrNameLst>
                                      </p:cBhvr>
                                      <p:tavLst>
                                        <p:tav tm="0">
                                          <p:val>
                                            <p:strVal val="#ppt_x"/>
                                          </p:val>
                                        </p:tav>
                                        <p:tav tm="100000">
                                          <p:val>
                                            <p:strVal val="#ppt_x"/>
                                          </p:val>
                                        </p:tav>
                                      </p:tavLst>
                                    </p:anim>
                                    <p:anim calcmode="lin" valueType="num">
                                      <p:cBhvr additive="repl">
                                        <p:cTn dur="500" fill="hold" id="250"/>
                                        <p:tgtEl>
                                          <p:spTgt spid="146"/>
                                        </p:tgtEl>
                                        <p:attrNameLst>
                                          <p:attrName>ppt_y</p:attrName>
                                        </p:attrNameLst>
                                      </p:cBhvr>
                                      <p:tavLst>
                                        <p:tav tm="0">
                                          <p:val>
                                            <p:strVal val="1+#ppt_h/2"/>
                                          </p:val>
                                        </p:tav>
                                        <p:tav tm="100000">
                                          <p:val>
                                            <p:strVal val="#ppt_y"/>
                                          </p:val>
                                        </p:tav>
                                      </p:tavLst>
                                    </p:anim>
                                  </p:childTnLst>
                                </p:cTn>
                              </p:par>
                              <p:par>
                                <p:cTn fill="hold" id="251" nodeType="withEffect" presetClass="entr" presetID="2" presetSubtype="4">
                                  <p:stCondLst>
                                    <p:cond delay="0"/>
                                  </p:stCondLst>
                                  <p:childTnLst>
                                    <p:set>
                                      <p:cBhvr>
                                        <p:cTn dur="1" fill="hold" id="252">
                                          <p:stCondLst>
                                            <p:cond delay="0"/>
                                          </p:stCondLst>
                                        </p:cTn>
                                        <p:tgtEl>
                                          <p:spTgt spid="147"/>
                                        </p:tgtEl>
                                        <p:attrNameLst>
                                          <p:attrName>style.visibility</p:attrName>
                                        </p:attrNameLst>
                                      </p:cBhvr>
                                      <p:to>
                                        <p:strVal val="visible"/>
                                      </p:to>
                                    </p:set>
                                    <p:anim calcmode="lin" valueType="num">
                                      <p:cBhvr additive="repl">
                                        <p:cTn dur="500" fill="hold" id="253"/>
                                        <p:tgtEl>
                                          <p:spTgt spid="147"/>
                                        </p:tgtEl>
                                        <p:attrNameLst>
                                          <p:attrName>ppt_x</p:attrName>
                                        </p:attrNameLst>
                                      </p:cBhvr>
                                      <p:tavLst>
                                        <p:tav tm="0">
                                          <p:val>
                                            <p:strVal val="#ppt_x"/>
                                          </p:val>
                                        </p:tav>
                                        <p:tav tm="100000">
                                          <p:val>
                                            <p:strVal val="#ppt_x"/>
                                          </p:val>
                                        </p:tav>
                                      </p:tavLst>
                                    </p:anim>
                                    <p:anim calcmode="lin" valueType="num">
                                      <p:cBhvr additive="repl">
                                        <p:cTn dur="500" fill="hold" id="254"/>
                                        <p:tgtEl>
                                          <p:spTgt spid="147"/>
                                        </p:tgtEl>
                                        <p:attrNameLst>
                                          <p:attrName>ppt_y</p:attrName>
                                        </p:attrNameLst>
                                      </p:cBhvr>
                                      <p:tavLst>
                                        <p:tav tm="0">
                                          <p:val>
                                            <p:strVal val="1+#ppt_h/2"/>
                                          </p:val>
                                        </p:tav>
                                        <p:tav tm="100000">
                                          <p:val>
                                            <p:strVal val="#ppt_y"/>
                                          </p:val>
                                        </p:tav>
                                      </p:tavLst>
                                    </p:anim>
                                  </p:childTnLst>
                                </p:cTn>
                              </p:par>
                            </p:childTnLst>
                          </p:cTn>
                        </p:par>
                      </p:childTnLst>
                    </p:cTn>
                  </p:par>
                  <p:par>
                    <p:cTn fill="hold" id="255">
                      <p:stCondLst>
                        <p:cond delay="indefinite"/>
                      </p:stCondLst>
                      <p:childTnLst>
                        <p:par>
                          <p:cTn fill="hold" id="256">
                            <p:stCondLst>
                              <p:cond delay="0"/>
                            </p:stCondLst>
                            <p:childTnLst>
                              <p:par>
                                <p:cTn fill="hold" id="257" nodeType="clickEffect" presetClass="entr" presetID="16" presetSubtype="21">
                                  <p:stCondLst>
                                    <p:cond delay="0"/>
                                  </p:stCondLst>
                                  <p:childTnLst>
                                    <p:set>
                                      <p:cBhvr>
                                        <p:cTn dur="1" fill="hold" id="258">
                                          <p:stCondLst>
                                            <p:cond delay="0"/>
                                          </p:stCondLst>
                                        </p:cTn>
                                        <p:tgtEl>
                                          <p:spTgt spid="148"/>
                                        </p:tgtEl>
                                        <p:attrNameLst>
                                          <p:attrName>style.visibility</p:attrName>
                                        </p:attrNameLst>
                                      </p:cBhvr>
                                      <p:to>
                                        <p:strVal val="visible"/>
                                      </p:to>
                                    </p:set>
                                    <p:animEffect filter="barn(inVertical)" transition="out">
                                      <p:cBhvr additive="repl">
                                        <p:cTn dur="500" fill="freeze" id="259"/>
                                        <p:tgtEl>
                                          <p:spTgt spid="148"/>
                                        </p:tgtEl>
                                      </p:cBhvr>
                                    </p:animEffect>
                                  </p:childTnLst>
                                </p:cTn>
                              </p:par>
                              <p:par>
                                <p:cTn fill="hold" id="260" nodeType="withEffect" presetClass="entr" presetID="16" presetSubtype="21">
                                  <p:stCondLst>
                                    <p:cond delay="0"/>
                                  </p:stCondLst>
                                  <p:childTnLst>
                                    <p:set>
                                      <p:cBhvr>
                                        <p:cTn dur="1" fill="hold" id="261">
                                          <p:stCondLst>
                                            <p:cond delay="0"/>
                                          </p:stCondLst>
                                        </p:cTn>
                                        <p:tgtEl>
                                          <p:spTgt spid="149"/>
                                        </p:tgtEl>
                                        <p:attrNameLst>
                                          <p:attrName>style.visibility</p:attrName>
                                        </p:attrNameLst>
                                      </p:cBhvr>
                                      <p:to>
                                        <p:strVal val="visible"/>
                                      </p:to>
                                    </p:set>
                                    <p:animEffect filter="barn(inVertical)" transition="out">
                                      <p:cBhvr additive="repl">
                                        <p:cTn dur="500" fill="freeze" id="262"/>
                                        <p:tgtEl>
                                          <p:spTgt spid="149"/>
                                        </p:tgtEl>
                                      </p:cBhvr>
                                    </p:animEffect>
                                  </p:childTnLst>
                                </p:cTn>
                              </p:par>
                            </p:childTnLst>
                          </p:cTn>
                        </p:par>
                      </p:childTnLst>
                    </p:cTn>
                  </p:par>
                  <p:par>
                    <p:cTn fill="hold" id="263">
                      <p:stCondLst>
                        <p:cond delay="indefinite"/>
                      </p:stCondLst>
                      <p:childTnLst>
                        <p:par>
                          <p:cTn fill="hold" id="264">
                            <p:stCondLst>
                              <p:cond delay="0"/>
                            </p:stCondLst>
                            <p:childTnLst>
                              <p:par>
                                <p:cTn fill="hold" id="265" nodeType="clickEffect" presetClass="entr" presetID="2" presetSubtype="4">
                                  <p:stCondLst>
                                    <p:cond delay="0"/>
                                  </p:stCondLst>
                                  <p:childTnLst>
                                    <p:set>
                                      <p:cBhvr>
                                        <p:cTn dur="1" fill="hold" id="266">
                                          <p:stCondLst>
                                            <p:cond delay="0"/>
                                          </p:stCondLst>
                                        </p:cTn>
                                        <p:tgtEl>
                                          <p:spTgt spid="151"/>
                                        </p:tgtEl>
                                        <p:attrNameLst>
                                          <p:attrName>style.visibility</p:attrName>
                                        </p:attrNameLst>
                                      </p:cBhvr>
                                      <p:to>
                                        <p:strVal val="visible"/>
                                      </p:to>
                                    </p:set>
                                    <p:anim calcmode="lin" valueType="num">
                                      <p:cBhvr additive="repl">
                                        <p:cTn dur="500" fill="hold" id="267"/>
                                        <p:tgtEl>
                                          <p:spTgt spid="151"/>
                                        </p:tgtEl>
                                        <p:attrNameLst>
                                          <p:attrName>ppt_x</p:attrName>
                                        </p:attrNameLst>
                                      </p:cBhvr>
                                      <p:tavLst>
                                        <p:tav tm="0">
                                          <p:val>
                                            <p:strVal val="#ppt_x"/>
                                          </p:val>
                                        </p:tav>
                                        <p:tav tm="100000">
                                          <p:val>
                                            <p:strVal val="#ppt_x"/>
                                          </p:val>
                                        </p:tav>
                                      </p:tavLst>
                                    </p:anim>
                                    <p:anim calcmode="lin" valueType="num">
                                      <p:cBhvr additive="repl">
                                        <p:cTn dur="500" fill="hold" id="268"/>
                                        <p:tgtEl>
                                          <p:spTgt spid="151"/>
                                        </p:tgtEl>
                                        <p:attrNameLst>
                                          <p:attrName>ppt_y</p:attrName>
                                        </p:attrNameLst>
                                      </p:cBhvr>
                                      <p:tavLst>
                                        <p:tav tm="0">
                                          <p:val>
                                            <p:strVal val="1+#ppt_h/2"/>
                                          </p:val>
                                        </p:tav>
                                        <p:tav tm="100000">
                                          <p:val>
                                            <p:strVal val="#ppt_y"/>
                                          </p:val>
                                        </p:tav>
                                      </p:tavLst>
                                    </p:anim>
                                  </p:childTnLst>
                                </p:cTn>
                              </p:par>
                              <p:par>
                                <p:cTn fill="hold" id="269" nodeType="withEffect" presetClass="entr" presetID="2" presetSubtype="4">
                                  <p:stCondLst>
                                    <p:cond delay="0"/>
                                  </p:stCondLst>
                                  <p:childTnLst>
                                    <p:set>
                                      <p:cBhvr>
                                        <p:cTn dur="1" fill="hold" id="270">
                                          <p:stCondLst>
                                            <p:cond delay="0"/>
                                          </p:stCondLst>
                                        </p:cTn>
                                        <p:tgtEl>
                                          <p:spTgt spid="150"/>
                                        </p:tgtEl>
                                        <p:attrNameLst>
                                          <p:attrName>style.visibility</p:attrName>
                                        </p:attrNameLst>
                                      </p:cBhvr>
                                      <p:to>
                                        <p:strVal val="visible"/>
                                      </p:to>
                                    </p:set>
                                    <p:anim calcmode="lin" valueType="num">
                                      <p:cBhvr additive="repl">
                                        <p:cTn dur="500" fill="hold" id="271"/>
                                        <p:tgtEl>
                                          <p:spTgt spid="150"/>
                                        </p:tgtEl>
                                        <p:attrNameLst>
                                          <p:attrName>ppt_x</p:attrName>
                                        </p:attrNameLst>
                                      </p:cBhvr>
                                      <p:tavLst>
                                        <p:tav tm="0">
                                          <p:val>
                                            <p:strVal val="#ppt_x"/>
                                          </p:val>
                                        </p:tav>
                                        <p:tav tm="100000">
                                          <p:val>
                                            <p:strVal val="#ppt_x"/>
                                          </p:val>
                                        </p:tav>
                                      </p:tavLst>
                                    </p:anim>
                                    <p:anim calcmode="lin" valueType="num">
                                      <p:cBhvr additive="repl">
                                        <p:cTn dur="500" fill="hold" id="272"/>
                                        <p:tgtEl>
                                          <p:spTgt spid="150"/>
                                        </p:tgtEl>
                                        <p:attrNameLst>
                                          <p:attrName>ppt_y</p:attrName>
                                        </p:attrNameLst>
                                      </p:cBhvr>
                                      <p:tavLst>
                                        <p:tav tm="0">
                                          <p:val>
                                            <p:strVal val="1+#ppt_h/2"/>
                                          </p:val>
                                        </p:tav>
                                        <p:tav tm="100000">
                                          <p:val>
                                            <p:strVal val="#ppt_y"/>
                                          </p:val>
                                        </p:tav>
                                      </p:tavLst>
                                    </p:anim>
                                  </p:childTnLst>
                                </p:cTn>
                              </p:par>
                            </p:childTnLst>
                          </p:cTn>
                        </p:par>
                      </p:childTnLst>
                    </p:cTn>
                  </p:par>
                  <p:par>
                    <p:cTn fill="hold" id="273">
                      <p:stCondLst>
                        <p:cond delay="indefinite"/>
                      </p:stCondLst>
                      <p:childTnLst>
                        <p:par>
                          <p:cTn fill="hold" id="274">
                            <p:stCondLst>
                              <p:cond delay="0"/>
                            </p:stCondLst>
                            <p:childTnLst>
                              <p:par>
                                <p:cTn fill="hold" id="275" nodeType="clickEffect" presetClass="entr" presetID="22" presetSubtype="4">
                                  <p:stCondLst>
                                    <p:cond delay="0"/>
                                  </p:stCondLst>
                                  <p:childTnLst>
                                    <p:set>
                                      <p:cBhvr>
                                        <p:cTn dur="1" fill="hold" id="276">
                                          <p:stCondLst>
                                            <p:cond delay="0"/>
                                          </p:stCondLst>
                                        </p:cTn>
                                        <p:tgtEl>
                                          <p:spTgt spid="152"/>
                                        </p:tgtEl>
                                        <p:attrNameLst>
                                          <p:attrName>style.visibility</p:attrName>
                                        </p:attrNameLst>
                                      </p:cBhvr>
                                      <p:to>
                                        <p:strVal val="visible"/>
                                      </p:to>
                                    </p:set>
                                    <p:animEffect filter="wipe(down)" transition="out">
                                      <p:cBhvr additive="repl">
                                        <p:cTn dur="500" fill="freeze" id="277"/>
                                        <p:tgtEl>
                                          <p:spTgt spid="152"/>
                                        </p:tgtEl>
                                      </p:cBhvr>
                                    </p:animEffect>
                                  </p:childTnLst>
                                </p:cTn>
                              </p:par>
                              <p:par>
                                <p:cTn fill="hold" id="278" nodeType="withEffect" presetClass="entr" presetID="22" presetSubtype="4">
                                  <p:stCondLst>
                                    <p:cond delay="0"/>
                                  </p:stCondLst>
                                  <p:childTnLst>
                                    <p:set>
                                      <p:cBhvr>
                                        <p:cTn dur="1" fill="hold" id="279">
                                          <p:stCondLst>
                                            <p:cond delay="0"/>
                                          </p:stCondLst>
                                        </p:cTn>
                                        <p:tgtEl>
                                          <p:spTgt spid="153"/>
                                        </p:tgtEl>
                                        <p:attrNameLst>
                                          <p:attrName>style.visibility</p:attrName>
                                        </p:attrNameLst>
                                      </p:cBhvr>
                                      <p:to>
                                        <p:strVal val="visible"/>
                                      </p:to>
                                    </p:set>
                                    <p:animEffect filter="wipe(down)" transition="out">
                                      <p:cBhvr additive="repl">
                                        <p:cTn dur="500" fill="freeze" id="280"/>
                                        <p:tgtEl>
                                          <p:spTgt spid="153"/>
                                        </p:tgtEl>
                                      </p:cBhvr>
                                    </p:animEffect>
                                  </p:childTnLst>
                                </p:cTn>
                              </p:par>
                            </p:childTnLst>
                          </p:cTn>
                        </p:par>
                      </p:childTnLst>
                    </p:cTn>
                  </p:par>
                  <p:par>
                    <p:cTn fill="hold" id="281">
                      <p:stCondLst>
                        <p:cond delay="indefinite"/>
                      </p:stCondLst>
                      <p:childTnLst>
                        <p:par>
                          <p:cTn fill="hold" id="282">
                            <p:stCondLst>
                              <p:cond delay="0"/>
                            </p:stCondLst>
                            <p:childTnLst>
                              <p:par>
                                <p:cTn fill="hold" id="283" nodeType="clickEffect" presetClass="entr" presetID="42">
                                  <p:stCondLst>
                                    <p:cond delay="0"/>
                                  </p:stCondLst>
                                  <p:childTnLst>
                                    <p:set>
                                      <p:cBhvr>
                                        <p:cTn dur="1" fill="hold" id="284">
                                          <p:stCondLst>
                                            <p:cond delay="0"/>
                                          </p:stCondLst>
                                        </p:cTn>
                                        <p:tgtEl>
                                          <p:spTgt spid="156"/>
                                        </p:tgtEl>
                                        <p:attrNameLst>
                                          <p:attrName>style.visibility</p:attrName>
                                        </p:attrNameLst>
                                      </p:cBhvr>
                                      <p:to>
                                        <p:strVal val="visible"/>
                                      </p:to>
                                    </p:set>
                                    <p:animEffect filter="fade" transition="in">
                                      <p:cBhvr additive="repl">
                                        <p:cTn dur="1000" fill="freeze" id="285"/>
                                        <p:tgtEl>
                                          <p:spTgt spid="156"/>
                                        </p:tgtEl>
                                      </p:cBhvr>
                                    </p:animEffect>
                                    <p:anim calcmode="lin" valueType="num">
                                      <p:cBhvr additive="repl">
                                        <p:cTn dur="1000" fill="hold" id="286"/>
                                        <p:tgtEl>
                                          <p:spTgt spid="156"/>
                                        </p:tgtEl>
                                        <p:attrNameLst>
                                          <p:attrName>ppt_x</p:attrName>
                                        </p:attrNameLst>
                                      </p:cBhvr>
                                      <p:tavLst>
                                        <p:tav tm="0">
                                          <p:val>
                                            <p:strVal val="#ppt_x"/>
                                          </p:val>
                                        </p:tav>
                                        <p:tav tm="100000">
                                          <p:val>
                                            <p:strVal val="#ppt_x"/>
                                          </p:val>
                                        </p:tav>
                                      </p:tavLst>
                                    </p:anim>
                                    <p:anim calcmode="lin" valueType="num">
                                      <p:cBhvr additive="repl">
                                        <p:cTn dur="1000" fill="hold" id="287"/>
                                        <p:tgtEl>
                                          <p:spTgt spid="156"/>
                                        </p:tgtEl>
                                        <p:attrNameLst>
                                          <p:attrName>ppt_y</p:attrName>
                                        </p:attrNameLst>
                                      </p:cBhvr>
                                      <p:tavLst>
                                        <p:tav tm="0">
                                          <p:val>
                                            <p:strVal val="#ppt_y+.1"/>
                                          </p:val>
                                        </p:tav>
                                        <p:tav tm="100000">
                                          <p:val>
                                            <p:strVal val="#ppt_y"/>
                                          </p:val>
                                        </p:tav>
                                      </p:tavLst>
                                    </p:anim>
                                  </p:childTnLst>
                                </p:cTn>
                              </p:par>
                              <p:par>
                                <p:cTn fill="hold" id="288" nodeType="withEffect" presetClass="entr" presetID="42">
                                  <p:stCondLst>
                                    <p:cond delay="0"/>
                                  </p:stCondLst>
                                  <p:childTnLst>
                                    <p:set>
                                      <p:cBhvr>
                                        <p:cTn dur="1" fill="hold" id="289">
                                          <p:stCondLst>
                                            <p:cond delay="0"/>
                                          </p:stCondLst>
                                        </p:cTn>
                                        <p:tgtEl>
                                          <p:spTgt spid="157"/>
                                        </p:tgtEl>
                                        <p:attrNameLst>
                                          <p:attrName>style.visibility</p:attrName>
                                        </p:attrNameLst>
                                      </p:cBhvr>
                                      <p:to>
                                        <p:strVal val="visible"/>
                                      </p:to>
                                    </p:set>
                                    <p:animEffect filter="fade" transition="in">
                                      <p:cBhvr additive="repl">
                                        <p:cTn dur="1000" fill="freeze" id="290"/>
                                        <p:tgtEl>
                                          <p:spTgt spid="157"/>
                                        </p:tgtEl>
                                      </p:cBhvr>
                                    </p:animEffect>
                                    <p:anim calcmode="lin" valueType="num">
                                      <p:cBhvr additive="repl">
                                        <p:cTn dur="1000" fill="hold" id="291"/>
                                        <p:tgtEl>
                                          <p:spTgt spid="157"/>
                                        </p:tgtEl>
                                        <p:attrNameLst>
                                          <p:attrName>ppt_x</p:attrName>
                                        </p:attrNameLst>
                                      </p:cBhvr>
                                      <p:tavLst>
                                        <p:tav tm="0">
                                          <p:val>
                                            <p:strVal val="#ppt_x"/>
                                          </p:val>
                                        </p:tav>
                                        <p:tav tm="100000">
                                          <p:val>
                                            <p:strVal val="#ppt_x"/>
                                          </p:val>
                                        </p:tav>
                                      </p:tavLst>
                                    </p:anim>
                                    <p:anim calcmode="lin" valueType="num">
                                      <p:cBhvr additive="repl">
                                        <p:cTn dur="1000" fill="hold" id="292"/>
                                        <p:tgtEl>
                                          <p:spTgt spid="157"/>
                                        </p:tgtEl>
                                        <p:attrNameLst>
                                          <p:attrName>ppt_y</p:attrName>
                                        </p:attrNameLst>
                                      </p:cBhvr>
                                      <p:tavLst>
                                        <p:tav tm="0">
                                          <p:val>
                                            <p:strVal val="#ppt_y+.1"/>
                                          </p:val>
                                        </p:tav>
                                        <p:tav tm="100000">
                                          <p:val>
                                            <p:strVal val="#ppt_y"/>
                                          </p:val>
                                        </p:tav>
                                      </p:tavLst>
                                    </p:anim>
                                  </p:childTnLst>
                                </p:cTn>
                              </p:par>
                            </p:childTnLst>
                          </p:cTn>
                        </p:par>
                      </p:childTnLst>
                    </p:cTn>
                  </p:par>
                  <p:par>
                    <p:cTn fill="hold" id="293">
                      <p:stCondLst>
                        <p:cond delay="indefinite"/>
                      </p:stCondLst>
                      <p:childTnLst>
                        <p:par>
                          <p:cTn fill="hold" id="294">
                            <p:stCondLst>
                              <p:cond delay="0"/>
                            </p:stCondLst>
                            <p:childTnLst>
                              <p:par>
                                <p:cTn fill="hold" id="295" nodeType="clickEffect" presetClass="entr" presetID="10">
                                  <p:stCondLst>
                                    <p:cond delay="0"/>
                                  </p:stCondLst>
                                  <p:childTnLst>
                                    <p:set>
                                      <p:cBhvr>
                                        <p:cTn dur="1" fill="hold" id="296">
                                          <p:stCondLst>
                                            <p:cond delay="0"/>
                                          </p:stCondLst>
                                        </p:cTn>
                                        <p:tgtEl>
                                          <p:spTgt spid="154"/>
                                        </p:tgtEl>
                                        <p:attrNameLst>
                                          <p:attrName>style.visibility</p:attrName>
                                        </p:attrNameLst>
                                      </p:cBhvr>
                                      <p:to>
                                        <p:strVal val="visible"/>
                                      </p:to>
                                    </p:set>
                                    <p:animEffect filter="fade" transition="in">
                                      <p:cBhvr additive="repl">
                                        <p:cTn dur="500" fill="freeze" id="297"/>
                                        <p:tgtEl>
                                          <p:spTgt spid="154"/>
                                        </p:tgtEl>
                                      </p:cBhvr>
                                    </p:animEffect>
                                  </p:childTnLst>
                                </p:cTn>
                              </p:par>
                              <p:par>
                                <p:cTn fill="hold" id="298" nodeType="withEffect" presetClass="entr" presetID="16" presetSubtype="21">
                                  <p:stCondLst>
                                    <p:cond delay="0"/>
                                  </p:stCondLst>
                                  <p:childTnLst>
                                    <p:set>
                                      <p:cBhvr>
                                        <p:cTn dur="1" fill="hold" id="299">
                                          <p:stCondLst>
                                            <p:cond delay="0"/>
                                          </p:stCondLst>
                                        </p:cTn>
                                        <p:tgtEl>
                                          <p:spTgt spid="155"/>
                                        </p:tgtEl>
                                        <p:attrNameLst>
                                          <p:attrName>style.visibility</p:attrName>
                                        </p:attrNameLst>
                                      </p:cBhvr>
                                      <p:to>
                                        <p:strVal val="visible"/>
                                      </p:to>
                                    </p:set>
                                    <p:animEffect filter="barn(inVertical)" transition="out">
                                      <p:cBhvr additive="repl">
                                        <p:cTn dur="500" fill="freeze" id="300"/>
                                        <p:tgtEl>
                                          <p:spTgt spid="155"/>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158" name="Picture 3"/>
          <p:cNvPicPr/>
          <p:nvPr/>
        </p:nvPicPr>
        <p:blipFill>
          <a:blip r:embed="rId1"/>
          <a:stretch>
            <a:fillRect/>
          </a:stretch>
        </p:blipFill>
        <p:spPr>
          <a:xfrm>
            <a:off x="0" y="0"/>
            <a:ext cx="9197640" cy="6857640"/>
          </a:xfrm>
          <a:prstGeom prst="rect">
            <a:avLst/>
          </a:prstGeom>
        </p:spPr>
      </p:pic>
      <p:sp>
        <p:nvSpPr>
          <p:cNvPr id="159" name="TextShape 1"/>
          <p:cNvSpPr txBox="1"/>
          <p:nvPr/>
        </p:nvSpPr>
        <p:spPr>
          <a:xfrm>
            <a:off x="611640" y="764640"/>
            <a:ext cx="7772040" cy="791640"/>
          </a:xfrm>
          <a:prstGeom prst="rect">
            <a:avLst/>
          </a:prstGeom>
        </p:spPr>
        <p:txBody>
          <a:bodyPr anchor="ctr"/>
          <a:p>
            <a:pPr algn="ctr">
              <a:lnSpc>
                <a:spcPct val="100000"/>
              </a:lnSpc>
            </a:pPr>
            <a:r>
              <a:rPr lang="it-IT" sz="4400">
                <a:solidFill>
                  <a:srgbClr val="fe0000"/>
                </a:solidFill>
                <a:latin typeface="Calibri"/>
              </a:rPr>
              <a:t>Progetto Scuola-Lavoro.</a:t>
            </a:r>
            <a:r>
              <a:rPr lang="it-IT" sz="4400">
                <a:solidFill>
                  <a:srgbClr val="000000"/>
                </a:solidFill>
                <a:latin typeface="Calibri"/>
              </a:rPr>
              <a:t>
</a:t>
            </a:r>
            <a:endParaRPr/>
          </a:p>
        </p:txBody>
      </p:sp>
      <p:sp>
        <p:nvSpPr>
          <p:cNvPr id="160" name="TextShape 2"/>
          <p:cNvSpPr txBox="1"/>
          <p:nvPr/>
        </p:nvSpPr>
        <p:spPr>
          <a:xfrm>
            <a:off x="251640" y="1196640"/>
            <a:ext cx="8568720" cy="5472360"/>
          </a:xfrm>
          <a:prstGeom prst="rect">
            <a:avLst/>
          </a:prstGeom>
        </p:spPr>
        <p:txBody>
          <a:bodyPr/>
          <a:p>
            <a:pPr algn="just">
              <a:lnSpc>
                <a:spcPct val="100000"/>
              </a:lnSpc>
            </a:pPr>
            <a:r>
              <a:rPr b="1" lang="it-IT" sz="2000">
                <a:solidFill>
                  <a:srgbClr val="ffffff"/>
                </a:solidFill>
                <a:latin typeface="Calibri"/>
              </a:rPr>
              <a:t>Il progetto Scuola-Lavoro riguarda il confronto fra sezioni idrauliche degli anni 90 e dell’anno 2012. Tale studio è stato condotto lungo due tratti del Fiume Vara: </a:t>
            </a:r>
            <a:endParaRPr/>
          </a:p>
          <a:p>
            <a:pPr algn="just">
              <a:lnSpc>
                <a:spcPct val="100000"/>
              </a:lnSpc>
            </a:pPr>
            <a:r>
              <a:rPr b="1" lang="it-IT" sz="2000">
                <a:solidFill>
                  <a:srgbClr val="ffffff"/>
                </a:solidFill>
                <a:latin typeface="Calibri"/>
              </a:rPr>
              <a:t> </a:t>
            </a:r>
            <a:r>
              <a:rPr b="1" lang="it-IT" sz="2000">
                <a:solidFill>
                  <a:srgbClr val="ffffff"/>
                </a:solidFill>
                <a:latin typeface="Calibri"/>
              </a:rPr>
              <a:t>-  sezioni V41 – V50 nei Comuni di Brugnato e Borghetto Vara;</a:t>
            </a:r>
            <a:endParaRPr/>
          </a:p>
          <a:p>
            <a:pPr algn="just">
              <a:lnSpc>
                <a:spcPct val="100000"/>
              </a:lnSpc>
            </a:pPr>
            <a:r>
              <a:rPr b="1" lang="it-IT" sz="2000">
                <a:solidFill>
                  <a:srgbClr val="ffffff"/>
                </a:solidFill>
                <a:latin typeface="Calibri"/>
              </a:rPr>
              <a:t> </a:t>
            </a:r>
            <a:r>
              <a:rPr b="1" lang="it-IT" sz="2000">
                <a:solidFill>
                  <a:srgbClr val="ffffff"/>
                </a:solidFill>
                <a:latin typeface="Calibri"/>
              </a:rPr>
              <a:t>- sezioni V184 – V194 in loc. San Pietro Vara nel Comune di Varese Ligure </a:t>
            </a:r>
            <a:endParaRPr/>
          </a:p>
          <a:p>
            <a:pPr algn="just">
              <a:lnSpc>
                <a:spcPct val="100000"/>
              </a:lnSpc>
            </a:pPr>
            <a:r>
              <a:rPr b="1" lang="it-IT" sz="2000">
                <a:solidFill>
                  <a:srgbClr val="ffffff"/>
                </a:solidFill>
                <a:latin typeface="Calibri"/>
              </a:rPr>
              <a:t>Per le sezioni degli anni ‘90 si sono utilizzati i file DXF già in possesso dell’AdB del Fiume Magra mentre le nuove sezioni derivano da un rilievo condotto dalla Provincia della Spezia nell’anno 2012</a:t>
            </a:r>
            <a:endParaRPr/>
          </a:p>
          <a:p>
            <a:pPr algn="just">
              <a:lnSpc>
                <a:spcPct val="100000"/>
              </a:lnSpc>
              <a:buFont charset="2" typeface="Wingdings"/>
              <a:buChar char=""/>
            </a:pPr>
            <a:r>
              <a:rPr b="1" lang="it-IT" sz="2000">
                <a:solidFill>
                  <a:srgbClr val="ffffff"/>
                </a:solidFill>
                <a:latin typeface="Calibri"/>
              </a:rPr>
              <a:t>Elaborati grafici (profilo e sezioni con indicazione del livello di piena corrispondente ad eventi con tempo di ritorno pari a 30,100,200 e 500 anni) in formato *.dxf; </a:t>
            </a:r>
            <a:endParaRPr/>
          </a:p>
          <a:p>
            <a:pPr algn="just">
              <a:lnSpc>
                <a:spcPct val="100000"/>
              </a:lnSpc>
              <a:buFont charset="2" typeface="Wingdings"/>
              <a:buChar char=""/>
            </a:pPr>
            <a:r>
              <a:rPr b="1" lang="it-IT" sz="2000">
                <a:solidFill>
                  <a:srgbClr val="ffffff"/>
                </a:solidFill>
                <a:latin typeface="Calibri"/>
              </a:rPr>
              <a:t>Tabulati riepilogativi, in formato *.xls, delle grandezze idrauliche corrispondenti agli eventi sopraelencati, per ciascuna sezione.</a:t>
            </a:r>
            <a:endParaRPr/>
          </a:p>
          <a:p>
            <a:pPr algn="just">
              <a:lnSpc>
                <a:spcPct val="100000"/>
              </a:lnSpc>
            </a:pPr>
            <a:r>
              <a:rPr b="1" lang="it-IT" sz="2000">
                <a:solidFill>
                  <a:srgbClr val="ffffff"/>
                </a:solidFill>
                <a:latin typeface="Calibri"/>
              </a:rPr>
              <a:t>Il nostro lavoro è stato suddiviso in 3 attività.</a:t>
            </a:r>
            <a:endParaRPr/>
          </a:p>
          <a:p>
            <a:pPr>
              <a:lnSpc>
                <a:spcPct val="100000"/>
              </a:lnSpc>
            </a:pPr>
            <a:endParaRPr/>
          </a:p>
        </p:txBody>
      </p:sp>
      <p:sp>
        <p:nvSpPr>
          <p:cNvPr id="161" name="CustomShape 3"/>
          <p:cNvSpPr/>
          <p:nvPr/>
        </p:nvSpPr>
        <p:spPr>
          <a:xfrm>
            <a:off x="7480080" y="6442560"/>
            <a:ext cx="1728000" cy="410040"/>
          </a:xfrm>
          <a:prstGeom prst="rect">
            <a:avLst/>
          </a:prstGeom>
        </p:spPr>
        <p:txBody>
          <a:bodyPr bIns="45000" lIns="90000" rIns="90000" tIns="45000"/>
          <a:p>
            <a:pPr algn="ctr">
              <a:lnSpc>
                <a:spcPct val="100000"/>
              </a:lnSpc>
            </a:pPr>
            <a:r>
              <a:rPr lang="it-IT" sz="1050">
                <a:solidFill>
                  <a:srgbClr val="ffffff"/>
                </a:solidFill>
                <a:latin typeface="Calibri"/>
              </a:rPr>
              <a:t>Ponte di  Ramello- -Rocchetta Vara </a:t>
            </a:r>
            <a:endParaRPr/>
          </a:p>
        </p:txBody>
      </p:sp>
    </p:spTree>
  </p:cSld>
  <p:timing>
    <p:tnLst>
      <p:par>
        <p:cTn dur="indefinite" id="301" nodeType="tmRoot" restart="never">
          <p:childTnLst>
            <p:seq>
              <p:cTn dur="indefinite" id="302" nodeType="mainSeq">
                <p:childTnLst>
                  <p:par>
                    <p:cTn fill="hold" id="303">
                      <p:stCondLst>
                        <p:cond delay="indefinite"/>
                      </p:stCondLst>
                      <p:childTnLst>
                        <p:par>
                          <p:cTn fill="hold" id="304">
                            <p:stCondLst>
                              <p:cond delay="0"/>
                            </p:stCondLst>
                            <p:childTnLst>
                              <p:par>
                                <p:cTn fill="hold" id="305" nodeType="clickEffect" presetClass="entr" presetID="10">
                                  <p:stCondLst>
                                    <p:cond delay="0"/>
                                  </p:stCondLst>
                                  <p:childTnLst>
                                    <p:set>
                                      <p:cBhvr>
                                        <p:cTn dur="1" fill="hold" id="306">
                                          <p:stCondLst>
                                            <p:cond delay="0"/>
                                          </p:stCondLst>
                                        </p:cTn>
                                        <p:tgtEl>
                                          <p:spTgt spid="159"/>
                                        </p:tgtEl>
                                        <p:attrNameLst>
                                          <p:attrName>style.visibility</p:attrName>
                                        </p:attrNameLst>
                                      </p:cBhvr>
                                      <p:to>
                                        <p:strVal val="visible"/>
                                      </p:to>
                                    </p:set>
                                    <p:animEffect filter="fade" transition="in">
                                      <p:cBhvr additive="repl">
                                        <p:cTn dur="500" fill="freeze" id="307"/>
                                        <p:tgtEl>
                                          <p:spTgt spid="159"/>
                                        </p:tgtEl>
                                      </p:cBhvr>
                                    </p:animEffect>
                                  </p:childTnLst>
                                </p:cTn>
                              </p:par>
                              <p:par>
                                <p:cTn fill="hold" id="308" nodeType="withEffect" presetClass="entr" presetID="10">
                                  <p:stCondLst>
                                    <p:cond delay="0"/>
                                  </p:stCondLst>
                                  <p:childTnLst>
                                    <p:set>
                                      <p:cBhvr>
                                        <p:cTn dur="1" fill="hold" id="309">
                                          <p:stCondLst>
                                            <p:cond delay="0"/>
                                          </p:stCondLst>
                                        </p:cTn>
                                        <p:tgtEl>
                                          <p:spTgt spid="158"/>
                                        </p:tgtEl>
                                        <p:attrNameLst>
                                          <p:attrName>style.visibility</p:attrName>
                                        </p:attrNameLst>
                                      </p:cBhvr>
                                      <p:to>
                                        <p:strVal val="visible"/>
                                      </p:to>
                                    </p:set>
                                    <p:animEffect filter="fade" transition="in">
                                      <p:cBhvr additive="repl">
                                        <p:cTn dur="500" fill="freeze" id="310"/>
                                        <p:tgtEl>
                                          <p:spTgt spid="158"/>
                                        </p:tgtEl>
                                      </p:cBhvr>
                                    </p:animEffect>
                                  </p:childTnLst>
                                </p:cTn>
                              </p:par>
                              <p:par>
                                <p:cTn fill="hold" id="311" nodeType="withEffect" presetClass="entr" presetID="10">
                                  <p:stCondLst>
                                    <p:cond delay="0"/>
                                  </p:stCondLst>
                                  <p:childTnLst>
                                    <p:set>
                                      <p:cBhvr>
                                        <p:cTn dur="1" fill="hold" id="312">
                                          <p:stCondLst>
                                            <p:cond delay="0"/>
                                          </p:stCondLst>
                                        </p:cTn>
                                        <p:tgtEl>
                                          <p:spTgt spid="161"/>
                                        </p:tgtEl>
                                        <p:attrNameLst>
                                          <p:attrName>style.visibility</p:attrName>
                                        </p:attrNameLst>
                                      </p:cBhvr>
                                      <p:to>
                                        <p:strVal val="visible"/>
                                      </p:to>
                                    </p:set>
                                    <p:animEffect filter="fade" transition="in">
                                      <p:cBhvr additive="repl">
                                        <p:cTn dur="500" fill="freeze" id="313"/>
                                        <p:tgtEl>
                                          <p:spTgt spid="161"/>
                                        </p:tgtEl>
                                      </p:cBhvr>
                                    </p:animEffect>
                                  </p:childTnLst>
                                </p:cTn>
                              </p:par>
                            </p:childTnLst>
                          </p:cTn>
                        </p:par>
                      </p:childTnLst>
                    </p:cTn>
                  </p:par>
                  <p:par>
                    <p:cTn fill="hold" id="314">
                      <p:stCondLst>
                        <p:cond delay="indefinite"/>
                      </p:stCondLst>
                      <p:childTnLst>
                        <p:par>
                          <p:cTn fill="hold" id="315">
                            <p:stCondLst>
                              <p:cond delay="0"/>
                            </p:stCondLst>
                            <p:childTnLst>
                              <p:par>
                                <p:cTn fill="hold" id="316" nodeType="clickEffect" presetClass="entr" presetID="2" presetSubtype="4">
                                  <p:stCondLst>
                                    <p:cond delay="0"/>
                                  </p:stCondLst>
                                  <p:childTnLst>
                                    <p:set>
                                      <p:cBhvr>
                                        <p:cTn dur="1" fill="hold" id="317">
                                          <p:stCondLst>
                                            <p:cond delay="0"/>
                                          </p:stCondLst>
                                        </p:cTn>
                                        <p:tgtEl>
                                          <p:spTgt spid="160">
                                            <p:txEl>
                                              <p:pRg end="166" st="0"/>
                                            </p:txEl>
                                          </p:spTgt>
                                        </p:tgtEl>
                                        <p:attrNameLst>
                                          <p:attrName>style.visibility</p:attrName>
                                        </p:attrNameLst>
                                      </p:cBhvr>
                                      <p:to>
                                        <p:strVal val="visible"/>
                                      </p:to>
                                    </p:set>
                                    <p:anim calcmode="lin" valueType="num">
                                      <p:cBhvr additive="repl">
                                        <p:cTn dur="500" fill="hold" id="318"/>
                                        <p:tgtEl>
                                          <p:spTgt spid="160">
                                            <p:txEl>
                                              <p:pRg end="166" st="0"/>
                                            </p:txEl>
                                          </p:spTgt>
                                        </p:tgtEl>
                                        <p:attrNameLst>
                                          <p:attrName>ppt_x</p:attrName>
                                        </p:attrNameLst>
                                      </p:cBhvr>
                                      <p:tavLst>
                                        <p:tav tm="0">
                                          <p:val>
                                            <p:strVal val="#ppt_x"/>
                                          </p:val>
                                        </p:tav>
                                        <p:tav tm="100000">
                                          <p:val>
                                            <p:strVal val="#ppt_x"/>
                                          </p:val>
                                        </p:tav>
                                      </p:tavLst>
                                    </p:anim>
                                    <p:anim calcmode="lin" valueType="num">
                                      <p:cBhvr additive="repl">
                                        <p:cTn dur="500" fill="hold" id="319"/>
                                        <p:tgtEl>
                                          <p:spTgt spid="160">
                                            <p:txEl>
                                              <p:pRg end="166" st="0"/>
                                            </p:txEl>
                                          </p:spTgt>
                                        </p:tgtEl>
                                        <p:attrNameLst>
                                          <p:attrName>ppt_y</p:attrName>
                                        </p:attrNameLst>
                                      </p:cBhvr>
                                      <p:tavLst>
                                        <p:tav tm="0">
                                          <p:val>
                                            <p:strVal val="1+#ppt_h/2"/>
                                          </p:val>
                                        </p:tav>
                                        <p:tav tm="100000">
                                          <p:val>
                                            <p:strVal val="#ppt_y"/>
                                          </p:val>
                                        </p:tav>
                                      </p:tavLst>
                                    </p:anim>
                                  </p:childTnLst>
                                </p:cTn>
                              </p:par>
                            </p:childTnLst>
                          </p:cTn>
                        </p:par>
                      </p:childTnLst>
                    </p:cTn>
                  </p:par>
                  <p:par>
                    <p:cTn fill="hold" id="320">
                      <p:stCondLst>
                        <p:cond delay="indefinite"/>
                      </p:stCondLst>
                      <p:childTnLst>
                        <p:par>
                          <p:cTn fill="hold" id="321">
                            <p:stCondLst>
                              <p:cond delay="0"/>
                            </p:stCondLst>
                            <p:childTnLst>
                              <p:par>
                                <p:cTn fill="hold" id="322" nodeType="clickEffect" presetClass="entr" presetID="2" presetSubtype="4">
                                  <p:stCondLst>
                                    <p:cond delay="0"/>
                                  </p:stCondLst>
                                  <p:childTnLst>
                                    <p:set>
                                      <p:cBhvr>
                                        <p:cTn dur="1" fill="hold" id="323">
                                          <p:stCondLst>
                                            <p:cond delay="0"/>
                                          </p:stCondLst>
                                        </p:cTn>
                                        <p:tgtEl>
                                          <p:spTgt spid="160">
                                            <p:txEl>
                                              <p:pRg end="229" st="166"/>
                                            </p:txEl>
                                          </p:spTgt>
                                        </p:tgtEl>
                                        <p:attrNameLst>
                                          <p:attrName>style.visibility</p:attrName>
                                        </p:attrNameLst>
                                      </p:cBhvr>
                                      <p:to>
                                        <p:strVal val="visible"/>
                                      </p:to>
                                    </p:set>
                                    <p:anim calcmode="lin" valueType="num">
                                      <p:cBhvr additive="repl">
                                        <p:cTn dur="500" fill="hold" id="324"/>
                                        <p:tgtEl>
                                          <p:spTgt spid="160">
                                            <p:txEl>
                                              <p:pRg end="229" st="166"/>
                                            </p:txEl>
                                          </p:spTgt>
                                        </p:tgtEl>
                                        <p:attrNameLst>
                                          <p:attrName>ppt_x</p:attrName>
                                        </p:attrNameLst>
                                      </p:cBhvr>
                                      <p:tavLst>
                                        <p:tav tm="0">
                                          <p:val>
                                            <p:strVal val="#ppt_x"/>
                                          </p:val>
                                        </p:tav>
                                        <p:tav tm="100000">
                                          <p:val>
                                            <p:strVal val="#ppt_x"/>
                                          </p:val>
                                        </p:tav>
                                      </p:tavLst>
                                    </p:anim>
                                    <p:anim calcmode="lin" valueType="num">
                                      <p:cBhvr additive="repl">
                                        <p:cTn dur="500" fill="hold" id="325"/>
                                        <p:tgtEl>
                                          <p:spTgt spid="160">
                                            <p:txEl>
                                              <p:pRg end="229" st="166"/>
                                            </p:txEl>
                                          </p:spTgt>
                                        </p:tgtEl>
                                        <p:attrNameLst>
                                          <p:attrName>ppt_y</p:attrName>
                                        </p:attrNameLst>
                                      </p:cBhvr>
                                      <p:tavLst>
                                        <p:tav tm="0">
                                          <p:val>
                                            <p:strVal val="1+#ppt_h/2"/>
                                          </p:val>
                                        </p:tav>
                                        <p:tav tm="100000">
                                          <p:val>
                                            <p:strVal val="#ppt_y"/>
                                          </p:val>
                                        </p:tav>
                                      </p:tavLst>
                                    </p:anim>
                                  </p:childTnLst>
                                </p:cTn>
                              </p:par>
                            </p:childTnLst>
                          </p:cTn>
                        </p:par>
                      </p:childTnLst>
                    </p:cTn>
                  </p:par>
                  <p:par>
                    <p:cTn fill="hold" id="326">
                      <p:stCondLst>
                        <p:cond delay="indefinite"/>
                      </p:stCondLst>
                      <p:childTnLst>
                        <p:par>
                          <p:cTn fill="hold" id="327">
                            <p:stCondLst>
                              <p:cond delay="0"/>
                            </p:stCondLst>
                            <p:childTnLst>
                              <p:par>
                                <p:cTn fill="hold" id="328" nodeType="clickEffect" presetClass="entr" presetID="2" presetSubtype="4">
                                  <p:stCondLst>
                                    <p:cond delay="0"/>
                                  </p:stCondLst>
                                  <p:childTnLst>
                                    <p:set>
                                      <p:cBhvr>
                                        <p:cTn dur="1" fill="hold" id="329">
                                          <p:stCondLst>
                                            <p:cond delay="0"/>
                                          </p:stCondLst>
                                        </p:cTn>
                                        <p:tgtEl>
                                          <p:spTgt spid="160">
                                            <p:txEl>
                                              <p:pRg end="305" st="229"/>
                                            </p:txEl>
                                          </p:spTgt>
                                        </p:tgtEl>
                                        <p:attrNameLst>
                                          <p:attrName>style.visibility</p:attrName>
                                        </p:attrNameLst>
                                      </p:cBhvr>
                                      <p:to>
                                        <p:strVal val="visible"/>
                                      </p:to>
                                    </p:set>
                                    <p:anim calcmode="lin" valueType="num">
                                      <p:cBhvr additive="repl">
                                        <p:cTn dur="500" fill="hold" id="330"/>
                                        <p:tgtEl>
                                          <p:spTgt spid="160">
                                            <p:txEl>
                                              <p:pRg end="305" st="229"/>
                                            </p:txEl>
                                          </p:spTgt>
                                        </p:tgtEl>
                                        <p:attrNameLst>
                                          <p:attrName>ppt_x</p:attrName>
                                        </p:attrNameLst>
                                      </p:cBhvr>
                                      <p:tavLst>
                                        <p:tav tm="0">
                                          <p:val>
                                            <p:strVal val="#ppt_x"/>
                                          </p:val>
                                        </p:tav>
                                        <p:tav tm="100000">
                                          <p:val>
                                            <p:strVal val="#ppt_x"/>
                                          </p:val>
                                        </p:tav>
                                      </p:tavLst>
                                    </p:anim>
                                    <p:anim calcmode="lin" valueType="num">
                                      <p:cBhvr additive="repl">
                                        <p:cTn dur="500" fill="hold" id="331"/>
                                        <p:tgtEl>
                                          <p:spTgt spid="160">
                                            <p:txEl>
                                              <p:pRg end="305" st="229"/>
                                            </p:txEl>
                                          </p:spTgt>
                                        </p:tgtEl>
                                        <p:attrNameLst>
                                          <p:attrName>ppt_y</p:attrName>
                                        </p:attrNameLst>
                                      </p:cBhvr>
                                      <p:tavLst>
                                        <p:tav tm="0">
                                          <p:val>
                                            <p:strVal val="1+#ppt_h/2"/>
                                          </p:val>
                                        </p:tav>
                                        <p:tav tm="100000">
                                          <p:val>
                                            <p:strVal val="#ppt_y"/>
                                          </p:val>
                                        </p:tav>
                                      </p:tavLst>
                                    </p:anim>
                                  </p:childTnLst>
                                </p:cTn>
                              </p:par>
                            </p:childTnLst>
                          </p:cTn>
                        </p:par>
                      </p:childTnLst>
                    </p:cTn>
                  </p:par>
                  <p:par>
                    <p:cTn fill="hold" id="332">
                      <p:stCondLst>
                        <p:cond delay="indefinite"/>
                      </p:stCondLst>
                      <p:childTnLst>
                        <p:par>
                          <p:cTn fill="hold" id="333">
                            <p:stCondLst>
                              <p:cond delay="0"/>
                            </p:stCondLst>
                            <p:childTnLst>
                              <p:par>
                                <p:cTn fill="hold" id="334" nodeType="clickEffect" presetClass="entr" presetID="2" presetSubtype="4">
                                  <p:stCondLst>
                                    <p:cond delay="0"/>
                                  </p:stCondLst>
                                  <p:childTnLst>
                                    <p:set>
                                      <p:cBhvr>
                                        <p:cTn dur="1" fill="hold" id="335">
                                          <p:stCondLst>
                                            <p:cond delay="0"/>
                                          </p:stCondLst>
                                        </p:cTn>
                                        <p:tgtEl>
                                          <p:spTgt spid="160">
                                            <p:txEl>
                                              <p:pRg end="506" st="305"/>
                                            </p:txEl>
                                          </p:spTgt>
                                        </p:tgtEl>
                                        <p:attrNameLst>
                                          <p:attrName>style.visibility</p:attrName>
                                        </p:attrNameLst>
                                      </p:cBhvr>
                                      <p:to>
                                        <p:strVal val="visible"/>
                                      </p:to>
                                    </p:set>
                                    <p:anim calcmode="lin" valueType="num">
                                      <p:cBhvr additive="repl">
                                        <p:cTn dur="500" fill="hold" id="336"/>
                                        <p:tgtEl>
                                          <p:spTgt spid="160">
                                            <p:txEl>
                                              <p:pRg end="506" st="305"/>
                                            </p:txEl>
                                          </p:spTgt>
                                        </p:tgtEl>
                                        <p:attrNameLst>
                                          <p:attrName>ppt_x</p:attrName>
                                        </p:attrNameLst>
                                      </p:cBhvr>
                                      <p:tavLst>
                                        <p:tav tm="0">
                                          <p:val>
                                            <p:strVal val="#ppt_x"/>
                                          </p:val>
                                        </p:tav>
                                        <p:tav tm="100000">
                                          <p:val>
                                            <p:strVal val="#ppt_x"/>
                                          </p:val>
                                        </p:tav>
                                      </p:tavLst>
                                    </p:anim>
                                    <p:anim calcmode="lin" valueType="num">
                                      <p:cBhvr additive="repl">
                                        <p:cTn dur="500" fill="hold" id="337"/>
                                        <p:tgtEl>
                                          <p:spTgt spid="160">
                                            <p:txEl>
                                              <p:pRg end="506" st="305"/>
                                            </p:txEl>
                                          </p:spTgt>
                                        </p:tgtEl>
                                        <p:attrNameLst>
                                          <p:attrName>ppt_y</p:attrName>
                                        </p:attrNameLst>
                                      </p:cBhvr>
                                      <p:tavLst>
                                        <p:tav tm="0">
                                          <p:val>
                                            <p:strVal val="1+#ppt_h/2"/>
                                          </p:val>
                                        </p:tav>
                                        <p:tav tm="100000">
                                          <p:val>
                                            <p:strVal val="#ppt_y"/>
                                          </p:val>
                                        </p:tav>
                                      </p:tavLst>
                                    </p:anim>
                                  </p:childTnLst>
                                </p:cTn>
                              </p:par>
                            </p:childTnLst>
                          </p:cTn>
                        </p:par>
                      </p:childTnLst>
                    </p:cTn>
                  </p:par>
                  <p:par>
                    <p:cTn fill="hold" id="338">
                      <p:stCondLst>
                        <p:cond delay="indefinite"/>
                      </p:stCondLst>
                      <p:childTnLst>
                        <p:par>
                          <p:cTn fill="hold" id="339">
                            <p:stCondLst>
                              <p:cond delay="0"/>
                            </p:stCondLst>
                            <p:childTnLst>
                              <p:par>
                                <p:cTn fill="hold" id="340" nodeType="clickEffect" presetClass="entr" presetID="2" presetSubtype="4">
                                  <p:stCondLst>
                                    <p:cond delay="0"/>
                                  </p:stCondLst>
                                  <p:childTnLst>
                                    <p:set>
                                      <p:cBhvr>
                                        <p:cTn dur="1" fill="hold" id="341">
                                          <p:stCondLst>
                                            <p:cond delay="0"/>
                                          </p:stCondLst>
                                        </p:cTn>
                                        <p:tgtEl>
                                          <p:spTgt spid="160">
                                            <p:txEl>
                                              <p:pRg end="675" st="506"/>
                                            </p:txEl>
                                          </p:spTgt>
                                        </p:tgtEl>
                                        <p:attrNameLst>
                                          <p:attrName>style.visibility</p:attrName>
                                        </p:attrNameLst>
                                      </p:cBhvr>
                                      <p:to>
                                        <p:strVal val="visible"/>
                                      </p:to>
                                    </p:set>
                                    <p:anim calcmode="lin" valueType="num">
                                      <p:cBhvr additive="repl">
                                        <p:cTn dur="500" fill="hold" id="342"/>
                                        <p:tgtEl>
                                          <p:spTgt spid="160">
                                            <p:txEl>
                                              <p:pRg end="675" st="506"/>
                                            </p:txEl>
                                          </p:spTgt>
                                        </p:tgtEl>
                                        <p:attrNameLst>
                                          <p:attrName>ppt_x</p:attrName>
                                        </p:attrNameLst>
                                      </p:cBhvr>
                                      <p:tavLst>
                                        <p:tav tm="0">
                                          <p:val>
                                            <p:strVal val="#ppt_x"/>
                                          </p:val>
                                        </p:tav>
                                        <p:tav tm="100000">
                                          <p:val>
                                            <p:strVal val="#ppt_x"/>
                                          </p:val>
                                        </p:tav>
                                      </p:tavLst>
                                    </p:anim>
                                    <p:anim calcmode="lin" valueType="num">
                                      <p:cBhvr additive="repl">
                                        <p:cTn dur="500" fill="hold" id="343"/>
                                        <p:tgtEl>
                                          <p:spTgt spid="160">
                                            <p:txEl>
                                              <p:pRg end="675" st="506"/>
                                            </p:txEl>
                                          </p:spTgt>
                                        </p:tgtEl>
                                        <p:attrNameLst>
                                          <p:attrName>ppt_y</p:attrName>
                                        </p:attrNameLst>
                                      </p:cBhvr>
                                      <p:tavLst>
                                        <p:tav tm="0">
                                          <p:val>
                                            <p:strVal val="1+#ppt_h/2"/>
                                          </p:val>
                                        </p:tav>
                                        <p:tav tm="100000">
                                          <p:val>
                                            <p:strVal val="#ppt_y"/>
                                          </p:val>
                                        </p:tav>
                                      </p:tavLst>
                                    </p:anim>
                                  </p:childTnLst>
                                </p:cTn>
                              </p:par>
                            </p:childTnLst>
                          </p:cTn>
                        </p:par>
                      </p:childTnLst>
                    </p:cTn>
                  </p:par>
                  <p:par>
                    <p:cTn fill="hold" id="344">
                      <p:stCondLst>
                        <p:cond delay="indefinite"/>
                      </p:stCondLst>
                      <p:childTnLst>
                        <p:par>
                          <p:cTn fill="hold" id="345">
                            <p:stCondLst>
                              <p:cond delay="0"/>
                            </p:stCondLst>
                            <p:childTnLst>
                              <p:par>
                                <p:cTn fill="hold" id="346" nodeType="clickEffect" presetClass="entr" presetID="2" presetSubtype="4">
                                  <p:stCondLst>
                                    <p:cond delay="0"/>
                                  </p:stCondLst>
                                  <p:childTnLst>
                                    <p:set>
                                      <p:cBhvr>
                                        <p:cTn dur="1" fill="hold" id="347">
                                          <p:stCondLst>
                                            <p:cond delay="0"/>
                                          </p:stCondLst>
                                        </p:cTn>
                                        <p:tgtEl>
                                          <p:spTgt spid="160">
                                            <p:txEl>
                                              <p:pRg end="808" st="675"/>
                                            </p:txEl>
                                          </p:spTgt>
                                        </p:tgtEl>
                                        <p:attrNameLst>
                                          <p:attrName>style.visibility</p:attrName>
                                        </p:attrNameLst>
                                      </p:cBhvr>
                                      <p:to>
                                        <p:strVal val="visible"/>
                                      </p:to>
                                    </p:set>
                                    <p:anim calcmode="lin" valueType="num">
                                      <p:cBhvr additive="repl">
                                        <p:cTn dur="500" fill="hold" id="348"/>
                                        <p:tgtEl>
                                          <p:spTgt spid="160">
                                            <p:txEl>
                                              <p:pRg end="808" st="675"/>
                                            </p:txEl>
                                          </p:spTgt>
                                        </p:tgtEl>
                                        <p:attrNameLst>
                                          <p:attrName>ppt_x</p:attrName>
                                        </p:attrNameLst>
                                      </p:cBhvr>
                                      <p:tavLst>
                                        <p:tav tm="0">
                                          <p:val>
                                            <p:strVal val="#ppt_x"/>
                                          </p:val>
                                        </p:tav>
                                        <p:tav tm="100000">
                                          <p:val>
                                            <p:strVal val="#ppt_x"/>
                                          </p:val>
                                        </p:tav>
                                      </p:tavLst>
                                    </p:anim>
                                    <p:anim calcmode="lin" valueType="num">
                                      <p:cBhvr additive="repl">
                                        <p:cTn dur="500" fill="hold" id="349"/>
                                        <p:tgtEl>
                                          <p:spTgt spid="160">
                                            <p:txEl>
                                              <p:pRg end="808" st="675"/>
                                            </p:txEl>
                                          </p:spTgt>
                                        </p:tgtEl>
                                        <p:attrNameLst>
                                          <p:attrName>ppt_y</p:attrName>
                                        </p:attrNameLst>
                                      </p:cBhvr>
                                      <p:tavLst>
                                        <p:tav tm="0">
                                          <p:val>
                                            <p:strVal val="1+#ppt_h/2"/>
                                          </p:val>
                                        </p:tav>
                                        <p:tav tm="100000">
                                          <p:val>
                                            <p:strVal val="#ppt_y"/>
                                          </p:val>
                                        </p:tav>
                                      </p:tavLst>
                                    </p:anim>
                                  </p:childTnLst>
                                </p:cTn>
                              </p:par>
                            </p:childTnLst>
                          </p:cTn>
                        </p:par>
                      </p:childTnLst>
                    </p:cTn>
                  </p:par>
                  <p:par>
                    <p:cTn fill="hold" id="350">
                      <p:stCondLst>
                        <p:cond delay="indefinite"/>
                      </p:stCondLst>
                      <p:childTnLst>
                        <p:par>
                          <p:cTn fill="hold" id="351">
                            <p:stCondLst>
                              <p:cond delay="0"/>
                            </p:stCondLst>
                            <p:childTnLst>
                              <p:par>
                                <p:cTn fill="hold" id="352" nodeType="clickEffect" presetClass="entr" presetID="2" presetSubtype="4">
                                  <p:stCondLst>
                                    <p:cond delay="0"/>
                                  </p:stCondLst>
                                  <p:childTnLst>
                                    <p:set>
                                      <p:cBhvr>
                                        <p:cTn dur="1" fill="hold" id="353">
                                          <p:stCondLst>
                                            <p:cond delay="0"/>
                                          </p:stCondLst>
                                        </p:cTn>
                                        <p:tgtEl>
                                          <p:spTgt spid="160">
                                            <p:txEl>
                                              <p:pRg end="858" st="808"/>
                                            </p:txEl>
                                          </p:spTgt>
                                        </p:tgtEl>
                                        <p:attrNameLst>
                                          <p:attrName>style.visibility</p:attrName>
                                        </p:attrNameLst>
                                      </p:cBhvr>
                                      <p:to>
                                        <p:strVal val="visible"/>
                                      </p:to>
                                    </p:set>
                                    <p:anim calcmode="lin" valueType="num">
                                      <p:cBhvr additive="repl">
                                        <p:cTn dur="500" fill="hold" id="354"/>
                                        <p:tgtEl>
                                          <p:spTgt spid="160">
                                            <p:txEl>
                                              <p:pRg end="858" st="808"/>
                                            </p:txEl>
                                          </p:spTgt>
                                        </p:tgtEl>
                                        <p:attrNameLst>
                                          <p:attrName>ppt_x</p:attrName>
                                        </p:attrNameLst>
                                      </p:cBhvr>
                                      <p:tavLst>
                                        <p:tav tm="0">
                                          <p:val>
                                            <p:strVal val="#ppt_x"/>
                                          </p:val>
                                        </p:tav>
                                        <p:tav tm="100000">
                                          <p:val>
                                            <p:strVal val="#ppt_x"/>
                                          </p:val>
                                        </p:tav>
                                      </p:tavLst>
                                    </p:anim>
                                    <p:anim calcmode="lin" valueType="num">
                                      <p:cBhvr additive="repl">
                                        <p:cTn dur="500" fill="hold" id="355"/>
                                        <p:tgtEl>
                                          <p:spTgt spid="160">
                                            <p:txEl>
                                              <p:pRg end="858" st="80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